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523" r:id="rId3"/>
    <p:sldId id="279" r:id="rId4"/>
    <p:sldId id="430" r:id="rId6"/>
    <p:sldId id="475" r:id="rId7"/>
    <p:sldId id="1527" r:id="rId8"/>
    <p:sldId id="1524" r:id="rId9"/>
    <p:sldId id="1525" r:id="rId10"/>
    <p:sldId id="499" r:id="rId11"/>
    <p:sldId id="1526" r:id="rId12"/>
    <p:sldId id="1531" r:id="rId13"/>
    <p:sldId id="1532" r:id="rId14"/>
    <p:sldId id="1547" r:id="rId15"/>
    <p:sldId id="1546" r:id="rId16"/>
    <p:sldId id="1533" r:id="rId17"/>
    <p:sldId id="1544" r:id="rId18"/>
    <p:sldId id="1545" r:id="rId19"/>
    <p:sldId id="1528" r:id="rId20"/>
    <p:sldId id="1534" r:id="rId21"/>
    <p:sldId id="1529" r:id="rId22"/>
    <p:sldId id="1535" r:id="rId23"/>
    <p:sldId id="641" r:id="rId24"/>
    <p:sldId id="572" r:id="rId25"/>
    <p:sldId id="612" r:id="rId26"/>
    <p:sldId id="1537" r:id="rId27"/>
    <p:sldId id="592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页" id="{F8E3DD64-1EDF-46BF-8A60-116038102F07}">
          <p14:sldIdLst>
            <p14:sldId id="1523"/>
            <p14:sldId id="279"/>
          </p14:sldIdLst>
        </p14:section>
        <p14:section name="内容页" id="{24994345-414D-43B6-BF57-86EAAE8CB44D}">
          <p14:sldIdLst>
            <p14:sldId id="430"/>
            <p14:sldId id="475"/>
            <p14:sldId id="1527"/>
            <p14:sldId id="1524"/>
            <p14:sldId id="1525"/>
            <p14:sldId id="499"/>
            <p14:sldId id="1526"/>
            <p14:sldId id="1531"/>
            <p14:sldId id="1532"/>
            <p14:sldId id="1547"/>
            <p14:sldId id="1546"/>
            <p14:sldId id="1533"/>
            <p14:sldId id="1544"/>
            <p14:sldId id="1545"/>
            <p14:sldId id="1528"/>
            <p14:sldId id="1534"/>
            <p14:sldId id="1529"/>
            <p14:sldId id="1535"/>
            <p14:sldId id="641"/>
            <p14:sldId id="572"/>
            <p14:sldId id="612"/>
            <p14:sldId id="1537"/>
            <p14:sldId id="592"/>
          </p14:sldIdLst>
        </p14:section>
        <p14:section name="题目页" id="{CD99D2A9-900E-482E-B873-EA54007624CB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" initials="O" lastIdx="1" clrIdx="0"/>
  <p:cmAuthor id="2" name="孙文纯" initials="孙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8C4D"/>
    <a:srgbClr val="377CFF"/>
    <a:srgbClr val="FDF638"/>
    <a:srgbClr val="921A0A"/>
    <a:srgbClr val="B42014"/>
    <a:srgbClr val="DB4625"/>
    <a:srgbClr val="C82916"/>
    <a:srgbClr val="88683A"/>
    <a:srgbClr val="E6C296"/>
    <a:srgbClr val="6C8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73438" autoAdjust="0"/>
  </p:normalViewPr>
  <p:slideViewPr>
    <p:cSldViewPr snapToGrid="0" showGuides="1">
      <p:cViewPr>
        <p:scale>
          <a:sx n="100" d="100"/>
          <a:sy n="100" d="100"/>
        </p:scale>
        <p:origin x="876" y="1320"/>
      </p:cViewPr>
      <p:guideLst>
        <p:guide pos="3795"/>
        <p:guide orient="horz" pos="22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207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图片来源：中央新闻网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冷湿气候的影响</a:t>
            </a:r>
            <a:endParaRPr lang="en-US" altLang="zh-CN"/>
          </a:p>
          <a:p>
            <a:r>
              <a:rPr lang="zh-CN" altLang="zh-CN">
                <a:sym typeface="+mn-ea"/>
              </a:rPr>
              <a:t>传统民居</a:t>
            </a:r>
            <a:endParaRPr lang="zh-CN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自主学习：寻山河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描图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3.</a:t>
            </a:r>
            <a:r>
              <a:rPr lang="zh-CN" altLang="en-US"/>
              <a:t>描图：在图上描绘出河流（图们江</a:t>
            </a:r>
            <a:r>
              <a:rPr lang="en-US" altLang="zh-CN"/>
              <a:t>/</a:t>
            </a:r>
            <a:r>
              <a:rPr lang="zh-CN" altLang="en-US"/>
              <a:t>鸭绿江</a:t>
            </a:r>
            <a:r>
              <a:rPr lang="en-US" altLang="zh-CN"/>
              <a:t>/</a:t>
            </a:r>
            <a:r>
              <a:rPr lang="zh-CN" altLang="en-US"/>
              <a:t>乌苏里江</a:t>
            </a:r>
            <a:r>
              <a:rPr lang="en-US" altLang="zh-CN"/>
              <a:t>/</a:t>
            </a:r>
            <a:r>
              <a:rPr lang="zh-CN" altLang="en-US"/>
              <a:t>黑龙江</a:t>
            </a:r>
            <a:r>
              <a:rPr lang="en-US" altLang="zh-CN"/>
              <a:t>/</a:t>
            </a:r>
            <a:r>
              <a:rPr lang="zh-CN" altLang="en-US"/>
              <a:t>松花江</a:t>
            </a:r>
            <a:r>
              <a:rPr lang="en-US" altLang="zh-CN"/>
              <a:t>/</a:t>
            </a:r>
            <a:r>
              <a:rPr lang="zh-CN" altLang="en-US"/>
              <a:t>嫩江</a:t>
            </a:r>
            <a:r>
              <a:rPr lang="en-US" altLang="zh-CN"/>
              <a:t>/</a:t>
            </a:r>
            <a:r>
              <a:rPr lang="zh-CN" altLang="en-US"/>
              <a:t>辽河）轮廓；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可结合平原名称记忆河流分布；</a:t>
            </a:r>
            <a:endParaRPr lang="zh-CN" altLang="en-US"/>
          </a:p>
          <a:p>
            <a:r>
              <a:rPr lang="zh-CN" altLang="en-US"/>
              <a:t>可歌词</a:t>
            </a:r>
            <a:r>
              <a:rPr lang="zh-CN" altLang="en-US">
                <a:sym typeface="+mn-ea"/>
              </a:rPr>
              <a:t>辅助</a:t>
            </a:r>
            <a:r>
              <a:rPr lang="zh-CN" altLang="en-US"/>
              <a:t>记忆界河；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师：山脉如马蹄形排列，河流穿行环绕，平原镶嵌其间。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八字概括其山河大势【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山环水绕，沃野千里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（图片来源：百度图片）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东北黑土地</a:t>
            </a:r>
            <a:endParaRPr lang="zh-CN" altLang="en-US" dirty="0"/>
          </a:p>
          <a:p>
            <a:r>
              <a:rPr lang="zh-CN" altLang="en-US" dirty="0"/>
              <a:t>上节已学此知识点，此处简单带过。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百度百科</a:t>
            </a:r>
            <a:r>
              <a:rPr lang="en-US" altLang="zh-CN" b="1" dirty="0"/>
              <a:t>-</a:t>
            </a:r>
            <a:endParaRPr lang="en-US" altLang="zh-CN" b="1" dirty="0"/>
          </a:p>
          <a:p>
            <a:r>
              <a:rPr lang="zh-CN" altLang="en-US" dirty="0"/>
              <a:t>所谓黑土，乃指有机物质平均含量在3%至10%之间，特别利于包括水稻、小麦、大豆、玉米等农作物生长的一种特殊土壤，主要分布在温带混交林。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黑土地在世界上仅有四大块，除了中国东北黑土外，还有三块分布在乌克兰大平原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美国密西西比河流域</a:t>
            </a:r>
            <a:r>
              <a:rPr lang="en-US" altLang="zh-CN" dirty="0">
                <a:sym typeface="+mn-ea"/>
              </a:rPr>
              <a:t>/</a:t>
            </a:r>
            <a:r>
              <a:rPr lang="zh-CN" altLang="zh-CN" dirty="0">
                <a:sym typeface="+mn-ea"/>
              </a:rPr>
              <a:t>南美洲阿根廷连至乌拉圭的潘帕斯大草原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黑土有机质含量大约是黄土的十倍，是肥力最高、最适宜农耕的土地，因此世界各大黑土区先后被开发成重要的粮食基地。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分布</a:t>
            </a:r>
            <a:r>
              <a:rPr lang="en-US" altLang="zh-CN" b="1" dirty="0">
                <a:sym typeface="+mn-ea"/>
              </a:rPr>
              <a:t>-</a:t>
            </a:r>
            <a:endParaRPr lang="zh-CN" altLang="en-US" b="1" dirty="0"/>
          </a:p>
          <a:p>
            <a:r>
              <a:rPr lang="zh-CN" altLang="en-US" dirty="0"/>
              <a:t>我国的黑土地主要分布在东北平原。</a:t>
            </a:r>
            <a:endParaRPr lang="zh-CN" altLang="en-US" dirty="0"/>
          </a:p>
          <a:p>
            <a:r>
              <a:rPr lang="zh-CN" altLang="en-US" dirty="0"/>
              <a:t>有地质专家指出，每形成一厘米厚黑土需时200年至400年，而北大荒的黑土厚度则达到了1米，以至于可以“捏把黑土冒油花，插双筷子也发芽”。</a:t>
            </a:r>
            <a:endParaRPr lang="zh-CN" altLang="en-US" dirty="0"/>
          </a:p>
          <a:p>
            <a:r>
              <a:rPr lang="zh-CN" altLang="en-US" dirty="0"/>
              <a:t>这片被黑龙江、嫩江和松花江包围的土地，在200多年时间里被满族人视作“龙兴之所”而禁止开垦，直至1947年，一群穿着灰绿色军装、</a:t>
            </a:r>
            <a:endParaRPr lang="zh-CN" altLang="en-US" dirty="0"/>
          </a:p>
          <a:p>
            <a:r>
              <a:rPr lang="zh-CN" altLang="en-US" dirty="0"/>
              <a:t>脚套乌拉草鞋人的进驻才打破了寂静。</a:t>
            </a:r>
            <a:endParaRPr lang="zh-CN" altLang="en-US" dirty="0"/>
          </a:p>
          <a:p>
            <a:r>
              <a:rPr lang="zh-CN" altLang="en-US" b="1" dirty="0"/>
              <a:t>东北黑土肥沃的原因</a:t>
            </a:r>
            <a:r>
              <a:rPr lang="en-US" altLang="zh-CN" b="1" dirty="0"/>
              <a:t>-</a:t>
            </a:r>
            <a:endParaRPr lang="en-US" altLang="zh-CN" b="1" dirty="0"/>
          </a:p>
          <a:p>
            <a:r>
              <a:rPr lang="en-US" altLang="zh-CN" dirty="0"/>
              <a:t>①</a:t>
            </a:r>
            <a:r>
              <a:rPr lang="en-US" altLang="zh-CN" dirty="0" err="1"/>
              <a:t>有机质丰富（东北地区草原、森林等植被覆盖率高</a:t>
            </a:r>
            <a:r>
              <a:rPr lang="en-US" altLang="zh-CN" dirty="0"/>
              <a:t>）；</a:t>
            </a:r>
            <a:endParaRPr lang="en-US" altLang="zh-CN" dirty="0"/>
          </a:p>
          <a:p>
            <a:r>
              <a:rPr lang="en-US" altLang="zh-CN" dirty="0"/>
              <a:t>②</a:t>
            </a:r>
            <a:r>
              <a:rPr lang="en-US" altLang="zh-CN" dirty="0" err="1"/>
              <a:t>该地位温带季风气候，雨热同期，有利于植被的生长</a:t>
            </a:r>
            <a:r>
              <a:rPr lang="en-US" altLang="zh-CN" dirty="0"/>
              <a:t>；</a:t>
            </a:r>
            <a:endParaRPr lang="en-US" altLang="zh-CN" dirty="0"/>
          </a:p>
          <a:p>
            <a:r>
              <a:rPr lang="en-US" altLang="zh-CN" dirty="0"/>
              <a:t>③</a:t>
            </a:r>
            <a:r>
              <a:rPr lang="en-US" altLang="zh-CN" dirty="0" err="1"/>
              <a:t>地处东北平原，地形平坦，有利于有机质的积累</a:t>
            </a:r>
            <a:r>
              <a:rPr lang="en-US" altLang="zh-CN" dirty="0"/>
              <a:t>；</a:t>
            </a:r>
            <a:endParaRPr lang="en-US" altLang="zh-CN" dirty="0"/>
          </a:p>
          <a:p>
            <a:r>
              <a:rPr lang="en-US" altLang="zh-CN" dirty="0"/>
              <a:t>④</a:t>
            </a:r>
            <a:r>
              <a:rPr lang="en-US" altLang="zh-CN" dirty="0" err="1"/>
              <a:t>纬度较高，气温低，枯枝落叶及其他的有机质不易被分解，从而逐年累积最终形成了黑土的厚重的腐殖质层</a:t>
            </a:r>
            <a:r>
              <a:rPr lang="en-US" altLang="zh-CN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师：其中最著名的山脉与河流是长白山与黑龙江，因此人们习惯用</a:t>
            </a:r>
            <a:r>
              <a:rPr lang="en-US" altLang="zh-CN"/>
              <a:t>“</a:t>
            </a:r>
            <a:r>
              <a:rPr lang="zh-CN" altLang="en-US"/>
              <a:t>白山黑水</a:t>
            </a:r>
            <a:r>
              <a:rPr lang="en-US" altLang="zh-CN"/>
              <a:t>”</a:t>
            </a:r>
            <a:r>
              <a:rPr lang="zh-CN" altLang="en-US"/>
              <a:t>指代东北三省。</a:t>
            </a:r>
            <a:endParaRPr lang="zh-CN" altLang="en-US"/>
          </a:p>
          <a:p>
            <a:r>
              <a:rPr lang="en-US" altLang="zh-CN"/>
              <a:t>------------------------</a:t>
            </a:r>
            <a:endParaRPr lang="zh-CN" altLang="en-US"/>
          </a:p>
          <a:p>
            <a:r>
              <a:rPr lang="zh-CN" altLang="en-US"/>
              <a:t>师承转：你们知道为何白山白，黑水黑吗？</a:t>
            </a:r>
            <a:endParaRPr lang="zh-CN" altLang="en-US"/>
          </a:p>
          <a:p>
            <a:r>
              <a:rPr lang="zh-CN" altLang="en-US"/>
              <a:t>生七嘴八舌：气候寒冷，黑土地</a:t>
            </a:r>
            <a:r>
              <a:rPr lang="en-US" altLang="zh-CN"/>
              <a:t>......</a:t>
            </a:r>
            <a:r>
              <a:rPr lang="zh-CN" altLang="en-US"/>
              <a:t>（这个问题简单）</a:t>
            </a:r>
            <a:endParaRPr lang="zh-CN" altLang="en-US"/>
          </a:p>
          <a:p>
            <a:r>
              <a:rPr lang="zh-CN" altLang="en-US"/>
              <a:t>师：是的，这还与东北的气候与土壤有关。</a:t>
            </a:r>
            <a:endParaRPr lang="zh-CN" altLang="en-US"/>
          </a:p>
          <a:p>
            <a:r>
              <a:rPr lang="zh-CN" altLang="en-US"/>
              <a:t>（长白山积雪覆盖期长；黑龙江两岸土壤多为具有大量腐殖质的黑土，故水色发黑）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白山</a:t>
            </a:r>
            <a:r>
              <a:rPr lang="en-US" altLang="zh-CN"/>
              <a:t>-</a:t>
            </a:r>
            <a:r>
              <a:rPr lang="zh-CN" altLang="zh-CN"/>
              <a:t>长白山</a:t>
            </a:r>
            <a:r>
              <a:rPr lang="en-US" altLang="zh-CN"/>
              <a:t>-</a:t>
            </a:r>
            <a:r>
              <a:rPr lang="zh-CN" altLang="en-US"/>
              <a:t>气候（图片来源：必应图片）</a:t>
            </a:r>
            <a:endParaRPr lang="zh-CN" altLang="en-US"/>
          </a:p>
          <a:p>
            <a:r>
              <a:rPr lang="zh-CN" altLang="en-US"/>
              <a:t>黑水</a:t>
            </a:r>
            <a:r>
              <a:rPr lang="en-US" altLang="zh-CN"/>
              <a:t>-</a:t>
            </a:r>
            <a:r>
              <a:rPr lang="zh-CN" altLang="en-US"/>
              <a:t>黑龙江</a:t>
            </a:r>
            <a:r>
              <a:rPr lang="en-US" altLang="zh-CN"/>
              <a:t>-</a:t>
            </a:r>
            <a:r>
              <a:rPr lang="zh-CN" altLang="en-US"/>
              <a:t>土壤（图片来源：百度图片</a:t>
            </a:r>
            <a:r>
              <a:rPr lang="en-US" altLang="zh-CN"/>
              <a:t>/</a:t>
            </a:r>
            <a:r>
              <a:rPr lang="zh-CN" altLang="en-US"/>
              <a:t>昵图网</a:t>
            </a:r>
            <a:r>
              <a:rPr lang="en-US" altLang="zh-CN"/>
              <a:t>BY</a:t>
            </a:r>
            <a:r>
              <a:rPr lang="zh-CN" altLang="en-US"/>
              <a:t>：窦一萍）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>
                <a:sym typeface="+mn-ea"/>
              </a:rPr>
              <a:t>师：富饶的</a:t>
            </a:r>
            <a:r>
              <a:rPr lang="zh-CN" altLang="zh-CN"/>
              <a:t>东北三省是祖国的资源宝库。</a:t>
            </a:r>
            <a:endParaRPr lang="zh-CN" altLang="zh-CN"/>
          </a:p>
          <a:p>
            <a:r>
              <a:rPr lang="zh-CN" altLang="zh-CN"/>
              <a:t>这里有种类繁多的野生动植物资源，人参、紫貂、东北虎、丹顶鹤等驰名中外；</a:t>
            </a:r>
            <a:endParaRPr lang="zh-CN" altLang="zh-CN"/>
          </a:p>
          <a:p>
            <a:endParaRPr lang="en-US" altLang="zh-CN"/>
          </a:p>
          <a:p>
            <a:r>
              <a:rPr lang="en-US" altLang="zh-CN"/>
              <a:t>pic.</a:t>
            </a:r>
            <a:r>
              <a:rPr lang="zh-CN" altLang="en-US"/>
              <a:t>野生动植物资源：</a:t>
            </a:r>
            <a:endParaRPr lang="zh-CN" altLang="en-US"/>
          </a:p>
          <a:p>
            <a:r>
              <a:rPr lang="zh-CN" altLang="en-US"/>
              <a:t>紫貂</a:t>
            </a:r>
            <a:r>
              <a:rPr lang="en-US" altLang="zh-CN"/>
              <a:t>/</a:t>
            </a:r>
            <a:r>
              <a:rPr lang="zh-CN" altLang="zh-CN">
                <a:sym typeface="+mn-ea"/>
              </a:rPr>
              <a:t>梅花鹿</a:t>
            </a:r>
            <a:r>
              <a:rPr lang="en-US" altLang="zh-CN">
                <a:sym typeface="+mn-ea"/>
              </a:rPr>
              <a:t>/</a:t>
            </a:r>
            <a:r>
              <a:rPr lang="zh-CN" altLang="en-US"/>
              <a:t>东北虎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东北民猪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东北马鹿</a:t>
            </a:r>
            <a:r>
              <a:rPr lang="en-US" altLang="zh-CN">
                <a:sym typeface="+mn-ea"/>
              </a:rPr>
              <a:t>/</a:t>
            </a:r>
            <a:r>
              <a:rPr lang="zh-CN" altLang="en-US"/>
              <a:t>狍子</a:t>
            </a:r>
            <a:r>
              <a:rPr lang="en-US" altLang="zh-CN"/>
              <a:t>/</a:t>
            </a:r>
            <a:r>
              <a:rPr lang="zh-CN" altLang="en-US"/>
              <a:t>东北豹</a:t>
            </a:r>
            <a:r>
              <a:rPr lang="en-US" altLang="zh-CN"/>
              <a:t>/</a:t>
            </a:r>
            <a:r>
              <a:rPr lang="zh-CN" altLang="en-US"/>
              <a:t>丹顶鹤</a:t>
            </a:r>
            <a:r>
              <a:rPr lang="en-US" altLang="zh-CN"/>
              <a:t>/</a:t>
            </a:r>
            <a:r>
              <a:rPr lang="zh-CN" altLang="en-US"/>
              <a:t>猴子</a:t>
            </a:r>
            <a:r>
              <a:rPr lang="en-US" altLang="zh-CN"/>
              <a:t>/</a:t>
            </a:r>
            <a:r>
              <a:rPr lang="zh-CN" altLang="en-US"/>
              <a:t>狗熊；</a:t>
            </a:r>
            <a:endParaRPr lang="zh-CN" altLang="en-US"/>
          </a:p>
          <a:p>
            <a:r>
              <a:rPr lang="en-US" altLang="zh-CN"/>
              <a:t>(</a:t>
            </a:r>
            <a:r>
              <a:rPr lang="zh-CN" altLang="zh-CN"/>
              <a:t>图片来源：百度图片</a:t>
            </a:r>
            <a:r>
              <a:rPr lang="en-US" altLang="zh-CN"/>
              <a:t>/</a:t>
            </a:r>
            <a:r>
              <a:rPr lang="zh-CN" altLang="en-US"/>
              <a:t>必应图片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师：东北三省指的是哪三省？</a:t>
            </a:r>
            <a:endParaRPr lang="zh-CN" altLang="en-US"/>
          </a:p>
          <a:p>
            <a:r>
              <a:rPr lang="zh-CN" altLang="en-US"/>
              <a:t>生：黑龙江省 </a:t>
            </a:r>
            <a:r>
              <a:rPr lang="en-US" altLang="zh-CN"/>
              <a:t>/ </a:t>
            </a:r>
            <a:r>
              <a:rPr lang="zh-CN" altLang="en-US"/>
              <a:t>吉林省 </a:t>
            </a:r>
            <a:r>
              <a:rPr lang="en-US" altLang="zh-CN"/>
              <a:t>/ </a:t>
            </a:r>
            <a:r>
              <a:rPr lang="zh-CN" altLang="en-US"/>
              <a:t>辽宁省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师：注意，东北三省</a:t>
            </a:r>
            <a:r>
              <a:rPr lang="zh-CN" altLang="en-US">
                <a:solidFill>
                  <a:srgbClr val="377CFF"/>
                </a:solidFill>
                <a:sym typeface="+mn-ea"/>
              </a:rPr>
              <a:t>≠东北地区。东北地区</a:t>
            </a:r>
            <a:r>
              <a:rPr lang="en-US" altLang="zh-CN">
                <a:solidFill>
                  <a:srgbClr val="377CFF"/>
                </a:solidFill>
                <a:sym typeface="+mn-ea"/>
              </a:rPr>
              <a:t>=</a:t>
            </a:r>
            <a:r>
              <a:rPr lang="zh-CN" altLang="en-US">
                <a:solidFill>
                  <a:srgbClr val="377CFF"/>
                </a:solidFill>
                <a:sym typeface="+mn-ea"/>
              </a:rPr>
              <a:t>东北三省</a:t>
            </a:r>
            <a:r>
              <a:rPr lang="en-US" altLang="zh-CN">
                <a:solidFill>
                  <a:srgbClr val="377CFF"/>
                </a:solidFill>
                <a:sym typeface="+mn-ea"/>
              </a:rPr>
              <a:t>+</a:t>
            </a:r>
            <a:r>
              <a:rPr lang="zh-CN" altLang="en-US">
                <a:solidFill>
                  <a:srgbClr val="377CFF"/>
                </a:solidFill>
                <a:sym typeface="+mn-ea"/>
              </a:rPr>
              <a:t>内蒙古东部。</a:t>
            </a:r>
            <a:endParaRPr lang="zh-CN" altLang="en-US" b="1">
              <a:solidFill>
                <a:srgbClr val="377CFF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fontAlgn="auto">
              <a:lnSpc>
                <a:spcPct val="500000"/>
              </a:lnSpc>
            </a:pPr>
            <a:r>
              <a:rPr lang="zh-CN" altLang="en-US"/>
              <a:t>自主学习：探位置（描图填注）</a:t>
            </a:r>
            <a:endParaRPr lang="zh-CN" altLang="en-US"/>
          </a:p>
          <a:p>
            <a:pPr algn="l" fontAlgn="auto">
              <a:lnSpc>
                <a:spcPct val="500000"/>
              </a:lnSpc>
            </a:pPr>
            <a:r>
              <a:rPr lang="en-US" altLang="zh-CN"/>
              <a:t>1.</a:t>
            </a:r>
            <a:r>
              <a:rPr lang="zh-CN" altLang="en-US"/>
              <a:t>描轮廓：在课本</a:t>
            </a:r>
            <a:r>
              <a:rPr lang="en-US" altLang="zh-CN"/>
              <a:t>P14</a:t>
            </a:r>
            <a:r>
              <a:rPr lang="zh-CN" altLang="en-US"/>
              <a:t>或填充图册</a:t>
            </a:r>
            <a:r>
              <a:rPr lang="en-US" altLang="zh-CN"/>
              <a:t>P9</a:t>
            </a:r>
            <a:r>
              <a:rPr lang="zh-CN" altLang="en-US"/>
              <a:t>描绘出东北三省的大致轮廓，判断其位于中国的哪个方位；</a:t>
            </a:r>
            <a:endParaRPr lang="zh-CN" altLang="en-US"/>
          </a:p>
          <a:p>
            <a:pPr algn="l" fontAlgn="auto">
              <a:lnSpc>
                <a:spcPct val="500000"/>
              </a:lnSpc>
            </a:pPr>
            <a:r>
              <a:rPr lang="en-US" altLang="zh-CN"/>
              <a:t>2.</a:t>
            </a:r>
            <a:r>
              <a:rPr lang="zh-CN" altLang="en-US"/>
              <a:t>注经纬：标注出四至点的经纬度（此处可回顾我国领土的最北端最东端）；</a:t>
            </a:r>
            <a:endParaRPr lang="zh-CN" altLang="en-US"/>
          </a:p>
          <a:p>
            <a:pPr algn="l" fontAlgn="auto">
              <a:lnSpc>
                <a:spcPct val="500000"/>
              </a:lnSpc>
            </a:pPr>
            <a:r>
              <a:rPr lang="en-US" altLang="zh-CN"/>
              <a:t>3.</a:t>
            </a:r>
            <a:r>
              <a:rPr lang="zh-CN" altLang="en-US"/>
              <a:t>填地名：在课本</a:t>
            </a:r>
            <a:r>
              <a:rPr lang="en-US" altLang="zh-CN"/>
              <a:t>P14</a:t>
            </a:r>
            <a:r>
              <a:rPr lang="zh-CN" altLang="en-US"/>
              <a:t>找出或在填充图册</a:t>
            </a:r>
            <a:r>
              <a:rPr lang="en-US" altLang="zh-CN"/>
              <a:t>P9</a:t>
            </a:r>
            <a:r>
              <a:rPr lang="zh-CN" altLang="en-US"/>
              <a:t>填注俄罗斯</a:t>
            </a:r>
            <a:r>
              <a:rPr lang="en-US" altLang="zh-CN"/>
              <a:t>/</a:t>
            </a:r>
            <a:r>
              <a:rPr lang="zh-CN" altLang="en-US"/>
              <a:t>朝鲜</a:t>
            </a:r>
            <a:r>
              <a:rPr lang="en-US" altLang="zh-CN"/>
              <a:t>/</a:t>
            </a:r>
            <a:r>
              <a:rPr lang="zh-CN" altLang="en-US"/>
              <a:t>内蒙古</a:t>
            </a:r>
            <a:r>
              <a:rPr lang="en-US" altLang="zh-CN"/>
              <a:t>/</a:t>
            </a:r>
            <a:r>
              <a:rPr lang="zh-CN" altLang="en-US"/>
              <a:t>河北</a:t>
            </a:r>
            <a:r>
              <a:rPr lang="en-US" altLang="zh-CN"/>
              <a:t>/</a:t>
            </a:r>
            <a:r>
              <a:rPr lang="zh-CN" altLang="en-US"/>
              <a:t>渤海</a:t>
            </a:r>
            <a:r>
              <a:rPr lang="en-US" altLang="zh-CN"/>
              <a:t>/</a:t>
            </a:r>
            <a:r>
              <a:rPr lang="zh-CN" altLang="en-US"/>
              <a:t>黄海；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自主学习：寻山河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读图圈注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1.</a:t>
            </a:r>
            <a:r>
              <a:rPr lang="zh-CN" altLang="en-US"/>
              <a:t>读图：结合图例判断地形类型；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圈注：圈出图中的山地与平原；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大兴安岭、长白山脉属东北</a:t>
            </a:r>
            <a:r>
              <a:rPr lang="en-US" altLang="zh-CN"/>
              <a:t>-</a:t>
            </a:r>
            <a:r>
              <a:rPr lang="zh-CN" altLang="en-US"/>
              <a:t>西南走向山脉；</a:t>
            </a:r>
            <a:endParaRPr lang="zh-CN" altLang="en-US"/>
          </a:p>
          <a:p>
            <a:r>
              <a:rPr lang="zh-CN" altLang="en-US"/>
              <a:t>小兴安岭属西北</a:t>
            </a:r>
            <a:r>
              <a:rPr lang="en-US" altLang="zh-CN"/>
              <a:t>-</a:t>
            </a:r>
            <a:r>
              <a:rPr lang="zh-CN" altLang="en-US"/>
              <a:t>东南走向山脉；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P16</a:t>
            </a:r>
            <a:r>
              <a:rPr lang="zh-CN" altLang="en-US"/>
              <a:t>小组活动：认识东北三省的冷湿气候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小组组内分工计算雪期，并总结规律；</a:t>
            </a:r>
            <a:endParaRPr lang="zh-CN" altLang="en-US"/>
          </a:p>
          <a:p>
            <a:pPr fontAlgn="auto">
              <a:lnSpc>
                <a:spcPct val="130000"/>
              </a:lnSpc>
            </a:pPr>
            <a:r>
              <a:rPr lang="en-US" altLang="zh-CN"/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比较积雪厚度差异，分析导致差异的原因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（可从地形、纬度位置、距海远近三方面考虑）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集思广议：气候与东北传统民居特点的联系及气候对当地居民生活的影响；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小组代表汇报结果；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P16</a:t>
            </a:r>
            <a:r>
              <a:rPr lang="zh-CN" altLang="en-US"/>
              <a:t>小组活动：认识东北三省的冷湿气候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小组组内分工计算雪期，并总结规律；</a:t>
            </a:r>
            <a:endParaRPr lang="zh-CN" altLang="en-US"/>
          </a:p>
          <a:p>
            <a:pPr fontAlgn="auto">
              <a:lnSpc>
                <a:spcPct val="130000"/>
              </a:lnSpc>
            </a:pPr>
            <a:r>
              <a:rPr lang="en-US" altLang="zh-CN"/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比较积雪厚度差异，分析导致差异的原因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（可从地形、纬度位置、距海远近三方面考虑）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集思广议：气候与东北传统民居特点的联系及气候对当地居民生活的影响；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小组代表汇报结果；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P16</a:t>
            </a:r>
            <a:r>
              <a:rPr lang="zh-CN" altLang="en-US"/>
              <a:t>小组活动：认识东北三省的冷湿气候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小组组内分工计算雪期，并总结规律；</a:t>
            </a:r>
            <a:endParaRPr lang="zh-CN" altLang="en-US"/>
          </a:p>
          <a:p>
            <a:pPr fontAlgn="auto">
              <a:lnSpc>
                <a:spcPct val="130000"/>
              </a:lnSpc>
            </a:pPr>
            <a:r>
              <a:rPr lang="en-US" altLang="zh-CN"/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比较积雪厚度差异，分析导致差异的原因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（可从地形、纬度位置、距海远近三方面考虑）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集思广议：气候与东北传统民居特点的联系及气候对当地居民生活的影响；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小组代表汇报结果；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自主学习：寻山河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读图圈注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1.</a:t>
            </a:r>
            <a:r>
              <a:rPr lang="zh-CN" altLang="en-US"/>
              <a:t>读图：结合图例判断地形类型；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圈注：圈出图中的山地与平原；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大兴安岭、长白山脉属东北</a:t>
            </a:r>
            <a:r>
              <a:rPr lang="en-US" altLang="zh-CN"/>
              <a:t>-</a:t>
            </a:r>
            <a:r>
              <a:rPr lang="zh-CN" altLang="en-US"/>
              <a:t>西南走向山脉；</a:t>
            </a:r>
            <a:endParaRPr lang="zh-CN" altLang="en-US"/>
          </a:p>
          <a:p>
            <a:r>
              <a:rPr lang="zh-CN" altLang="en-US"/>
              <a:t>小兴安岭属西北</a:t>
            </a:r>
            <a:r>
              <a:rPr lang="en-US" altLang="zh-CN"/>
              <a:t>-</a:t>
            </a:r>
            <a:r>
              <a:rPr lang="zh-CN" altLang="en-US"/>
              <a:t>东南走向山脉；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P16</a:t>
            </a:r>
            <a:r>
              <a:rPr lang="zh-CN" altLang="en-US"/>
              <a:t>小组活动：认识东北三省的冷湿气候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小组组内分工计算雪期，并总结规律；</a:t>
            </a:r>
            <a:endParaRPr lang="zh-CN" altLang="en-US"/>
          </a:p>
          <a:p>
            <a:pPr fontAlgn="auto">
              <a:lnSpc>
                <a:spcPct val="130000"/>
              </a:lnSpc>
            </a:pPr>
            <a:r>
              <a:rPr lang="en-US" altLang="zh-CN"/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比较积雪厚度差异，分析导致差异的原因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（可从地形、纬度位置、距海远近三方面考虑）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集思广议：气候与东北传统民居特点的联系及气候对当地居民生活的影响；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小组代表汇报结果；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0" Type="http://schemas.openxmlformats.org/officeDocument/2006/relationships/notesSlide" Target="../notesSlides/notesSlide5.xml"/><Relationship Id="rId3" Type="http://schemas.openxmlformats.org/officeDocument/2006/relationships/tags" Target="../tags/tag62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87.xml"/><Relationship Id="rId27" Type="http://schemas.openxmlformats.org/officeDocument/2006/relationships/tags" Target="../tags/tag86.xml"/><Relationship Id="rId26" Type="http://schemas.openxmlformats.org/officeDocument/2006/relationships/tags" Target="../tags/tag85.xml"/><Relationship Id="rId25" Type="http://schemas.openxmlformats.org/officeDocument/2006/relationships/tags" Target="../tags/tag84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1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image" Target="../media/image14.pn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06.xml"/><Relationship Id="rId2" Type="http://schemas.openxmlformats.org/officeDocument/2006/relationships/tags" Target="../tags/tag89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image" Target="../media/image14.png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tags" Target="../tags/tag12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image" Target="../media/image14.png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tags" Target="../tags/tag142.xml"/><Relationship Id="rId4" Type="http://schemas.openxmlformats.org/officeDocument/2006/relationships/image" Target="../media/image19.png"/><Relationship Id="rId3" Type="http://schemas.openxmlformats.org/officeDocument/2006/relationships/tags" Target="../tags/tag141.xml"/><Relationship Id="rId2" Type="http://schemas.openxmlformats.org/officeDocument/2006/relationships/image" Target="../media/image18.png"/><Relationship Id="rId1" Type="http://schemas.openxmlformats.org/officeDocument/2006/relationships/tags" Target="../tags/tag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7" Type="http://schemas.openxmlformats.org/officeDocument/2006/relationships/notesSlide" Target="../notesSlides/notesSlide11.xml"/><Relationship Id="rId46" Type="http://schemas.openxmlformats.org/officeDocument/2006/relationships/slideLayout" Target="../slideLayouts/slideLayout7.xml"/><Relationship Id="rId45" Type="http://schemas.openxmlformats.org/officeDocument/2006/relationships/tags" Target="../tags/tag186.xml"/><Relationship Id="rId44" Type="http://schemas.openxmlformats.org/officeDocument/2006/relationships/tags" Target="../tags/tag185.xml"/><Relationship Id="rId43" Type="http://schemas.openxmlformats.org/officeDocument/2006/relationships/tags" Target="../tags/tag184.xml"/><Relationship Id="rId42" Type="http://schemas.openxmlformats.org/officeDocument/2006/relationships/tags" Target="../tags/tag183.xml"/><Relationship Id="rId41" Type="http://schemas.openxmlformats.org/officeDocument/2006/relationships/tags" Target="../tags/tag182.xml"/><Relationship Id="rId40" Type="http://schemas.openxmlformats.org/officeDocument/2006/relationships/tags" Target="../tags/tag181.xml"/><Relationship Id="rId4" Type="http://schemas.openxmlformats.org/officeDocument/2006/relationships/tags" Target="../tags/tag145.xml"/><Relationship Id="rId39" Type="http://schemas.openxmlformats.org/officeDocument/2006/relationships/tags" Target="../tags/tag180.xml"/><Relationship Id="rId38" Type="http://schemas.openxmlformats.org/officeDocument/2006/relationships/tags" Target="../tags/tag179.xml"/><Relationship Id="rId37" Type="http://schemas.openxmlformats.org/officeDocument/2006/relationships/tags" Target="../tags/tag178.xml"/><Relationship Id="rId36" Type="http://schemas.openxmlformats.org/officeDocument/2006/relationships/tags" Target="../tags/tag177.xml"/><Relationship Id="rId35" Type="http://schemas.openxmlformats.org/officeDocument/2006/relationships/tags" Target="../tags/tag176.xml"/><Relationship Id="rId34" Type="http://schemas.openxmlformats.org/officeDocument/2006/relationships/tags" Target="../tags/tag175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tags" Target="../tags/tag144.xml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3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12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1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tags" Target="../tags/tag204.xml"/><Relationship Id="rId5" Type="http://schemas.openxmlformats.org/officeDocument/2006/relationships/image" Target="../media/image31.png"/><Relationship Id="rId4" Type="http://schemas.openxmlformats.org/officeDocument/2006/relationships/tags" Target="../tags/tag203.xml"/><Relationship Id="rId3" Type="http://schemas.openxmlformats.org/officeDocument/2006/relationships/image" Target="../media/image30.jpeg"/><Relationship Id="rId2" Type="http://schemas.openxmlformats.org/officeDocument/2006/relationships/tags" Target="../tags/tag202.xml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image" Target="../media/image37.jpeg"/><Relationship Id="rId11" Type="http://schemas.openxmlformats.org/officeDocument/2006/relationships/image" Target="../media/image36.png"/><Relationship Id="rId10" Type="http://schemas.openxmlformats.org/officeDocument/2006/relationships/image" Target="../media/image35.jpe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6" Type="http://schemas.openxmlformats.org/officeDocument/2006/relationships/notesSlide" Target="../notesSlides/notesSlide2.xml"/><Relationship Id="rId55" Type="http://schemas.openxmlformats.org/officeDocument/2006/relationships/slideLayout" Target="../slideLayouts/slideLayout7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5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4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image" Target="../media/image5.png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image" Target="../media/image12.png"/><Relationship Id="rId2" Type="http://schemas.openxmlformats.org/officeDocument/2006/relationships/tags" Target="../tags/tag54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哈尔滨冻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785" y="3429000"/>
            <a:ext cx="3905250" cy="2929255"/>
          </a:xfrm>
          <a:prstGeom prst="rect">
            <a:avLst/>
          </a:prstGeom>
        </p:spPr>
      </p:pic>
      <p:pic>
        <p:nvPicPr>
          <p:cNvPr id="3" name="图片 2" descr="哈尔滨烤地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450215"/>
            <a:ext cx="3220085" cy="3220085"/>
          </a:xfrm>
          <a:prstGeom prst="rect">
            <a:avLst/>
          </a:prstGeom>
        </p:spPr>
      </p:pic>
      <p:pic>
        <p:nvPicPr>
          <p:cNvPr id="4" name="图片 3" descr="哈尔滨豆腐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5" y="450215"/>
            <a:ext cx="3982720" cy="2978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2065" y="3670300"/>
            <a:ext cx="2421255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rgbClr val="FF0000"/>
                </a:solidFill>
              </a:rPr>
              <a:t>烤红薯配勺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92540" y="3429000"/>
            <a:ext cx="2421255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rgbClr val="FF0000"/>
                </a:solidFill>
              </a:rPr>
              <a:t>豆腐脑加糖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6085" y="5719445"/>
            <a:ext cx="2421255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rgbClr val="FF0000"/>
                </a:solidFill>
              </a:rPr>
              <a:t>冻梨摆盘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7187" y="-165933"/>
            <a:ext cx="6112054" cy="702393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rot="0" flipH="1">
            <a:off x="11587480" y="324485"/>
            <a:ext cx="602615" cy="509905"/>
            <a:chOff x="0" y="576"/>
            <a:chExt cx="949" cy="1018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0" y="576"/>
              <a:ext cx="663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789" y="576"/>
              <a:ext cx="161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24668" y="1162685"/>
            <a:ext cx="3726392" cy="460375"/>
            <a:chOff x="6024668" y="1162685"/>
            <a:chExt cx="3726392" cy="460375"/>
          </a:xfrm>
        </p:grpSpPr>
        <p:sp>
          <p:nvSpPr>
            <p:cNvPr id="52" name="矩形 51"/>
            <p:cNvSpPr/>
            <p:nvPr/>
          </p:nvSpPr>
          <p:spPr>
            <a:xfrm>
              <a:off x="6024668" y="1436225"/>
              <a:ext cx="3656965" cy="186835"/>
            </a:xfrm>
            <a:prstGeom prst="rect">
              <a:avLst/>
            </a:prstGeom>
            <a:solidFill>
              <a:srgbClr val="377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6057900" y="1162685"/>
              <a:ext cx="36931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>
                  <a:latin typeface="+mn-ea"/>
                </a:rPr>
                <a:t>认识东北三省的冷湿气候</a:t>
              </a:r>
              <a:endParaRPr lang="zh-CN" altLang="zh-CN" sz="2400" b="1">
                <a:latin typeface="+mn-ea"/>
              </a:endParaRPr>
            </a:p>
          </p:txBody>
        </p:sp>
      </p:grpSp>
      <p:sp>
        <p:nvSpPr>
          <p:cNvPr id="16" name="流程图: 联系 15"/>
          <p:cNvSpPr/>
          <p:nvPr>
            <p:custDataLst>
              <p:tags r:id="rId5"/>
            </p:custDataLst>
          </p:nvPr>
        </p:nvSpPr>
        <p:spPr>
          <a:xfrm>
            <a:off x="1291589" y="32448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87498" y="180975"/>
            <a:ext cx="944881" cy="433705"/>
            <a:chOff x="11545" y="3491"/>
            <a:chExt cx="960" cy="683"/>
          </a:xfrm>
        </p:grpSpPr>
        <p:sp>
          <p:nvSpPr>
            <p:cNvPr id="4" name="矩形 3"/>
            <p:cNvSpPr/>
            <p:nvPr>
              <p:custDataLst>
                <p:tags r:id="rId6"/>
              </p:custDataLst>
            </p:nvPr>
          </p:nvSpPr>
          <p:spPr>
            <a:xfrm>
              <a:off x="11545" y="3845"/>
              <a:ext cx="960" cy="329"/>
            </a:xfrm>
            <a:prstGeom prst="rect">
              <a:avLst/>
            </a:prstGeom>
            <a:solidFill>
              <a:srgbClr val="377CFF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6.14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11545" y="3491"/>
              <a:ext cx="960" cy="3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77CFF"/>
                  </a:solidFill>
                </a:rPr>
                <a:t>9.7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558164" y="196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漠河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15" name="流程图: 联系 14"/>
          <p:cNvSpPr/>
          <p:nvPr>
            <p:custDataLst>
              <p:tags r:id="rId9"/>
            </p:custDataLst>
          </p:nvPr>
        </p:nvSpPr>
        <p:spPr>
          <a:xfrm>
            <a:off x="1739900" y="268414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006510" y="2493008"/>
            <a:ext cx="942975" cy="548192"/>
            <a:chOff x="11545" y="3516"/>
            <a:chExt cx="960" cy="683"/>
          </a:xfrm>
        </p:grpSpPr>
        <p:sp>
          <p:nvSpPr>
            <p:cNvPr id="18" name="矩形 17"/>
            <p:cNvSpPr/>
            <p:nvPr>
              <p:custDataLst>
                <p:tags r:id="rId10"/>
              </p:custDataLst>
            </p:nvPr>
          </p:nvSpPr>
          <p:spPr>
            <a:xfrm>
              <a:off x="11545" y="3870"/>
              <a:ext cx="960" cy="329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5.24</a:t>
              </a:r>
              <a:endParaRPr lang="en-US" altLang="zh-CN" b="1"/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11545" y="3516"/>
              <a:ext cx="960" cy="3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77CFF"/>
                  </a:solidFill>
                </a:rPr>
                <a:t>9.25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542290" y="2556510"/>
            <a:ext cx="1245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齐齐哈尔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548640" y="2556510"/>
            <a:ext cx="1245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齐齐哈尔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29" name="流程图: 联系 28"/>
          <p:cNvSpPr/>
          <p:nvPr>
            <p:custDataLst>
              <p:tags r:id="rId14"/>
            </p:custDataLst>
          </p:nvPr>
        </p:nvSpPr>
        <p:spPr>
          <a:xfrm>
            <a:off x="1513205" y="5201285"/>
            <a:ext cx="149860" cy="153670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19275" y="5052060"/>
            <a:ext cx="896938" cy="477520"/>
            <a:chOff x="1819275" y="5052060"/>
            <a:chExt cx="896938" cy="477520"/>
          </a:xfrm>
        </p:grpSpPr>
        <p:sp>
          <p:nvSpPr>
            <p:cNvPr id="31" name="矩形 30"/>
            <p:cNvSpPr/>
            <p:nvPr>
              <p:custDataLst>
                <p:tags r:id="rId15"/>
              </p:custDataLst>
            </p:nvPr>
          </p:nvSpPr>
          <p:spPr>
            <a:xfrm>
              <a:off x="1819275" y="5291455"/>
              <a:ext cx="896938" cy="238125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4.14</a:t>
              </a:r>
              <a:endParaRPr lang="en-US" altLang="zh-CN" b="1"/>
            </a:p>
          </p:txBody>
        </p:sp>
        <p:sp>
          <p:nvSpPr>
            <p:cNvPr id="32" name="矩形 31"/>
            <p:cNvSpPr/>
            <p:nvPr>
              <p:custDataLst>
                <p:tags r:id="rId16"/>
              </p:custDataLst>
            </p:nvPr>
          </p:nvSpPr>
          <p:spPr>
            <a:xfrm>
              <a:off x="1819275" y="5052060"/>
              <a:ext cx="896938" cy="2393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rgbClr val="377CFF"/>
                  </a:solidFill>
                </a:rPr>
                <a:t>10.31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845820" y="5078730"/>
            <a:ext cx="82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沈阳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52170" y="5078730"/>
            <a:ext cx="82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沈阳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41" name="流程图: 联系 40"/>
          <p:cNvSpPr/>
          <p:nvPr>
            <p:custDataLst>
              <p:tags r:id="rId19"/>
            </p:custDataLst>
          </p:nvPr>
        </p:nvSpPr>
        <p:spPr>
          <a:xfrm>
            <a:off x="2052955" y="425513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流程图: 联系 41"/>
          <p:cNvSpPr/>
          <p:nvPr>
            <p:custDataLst>
              <p:tags r:id="rId20"/>
            </p:custDataLst>
          </p:nvPr>
        </p:nvSpPr>
        <p:spPr>
          <a:xfrm>
            <a:off x="3460115" y="4691380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135191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长春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椭圆 43"/>
          <p:cNvSpPr/>
          <p:nvPr>
            <p:custDataLst>
              <p:tags r:id="rId22"/>
            </p:custDataLst>
          </p:nvPr>
        </p:nvSpPr>
        <p:spPr>
          <a:xfrm>
            <a:off x="1050290" y="593089"/>
            <a:ext cx="689610" cy="663367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53</a:t>
            </a:r>
            <a:endParaRPr lang="en-US" altLang="zh-CN" b="1" dirty="0"/>
          </a:p>
        </p:txBody>
      </p:sp>
      <p:sp>
        <p:nvSpPr>
          <p:cNvPr id="45" name="椭圆 44"/>
          <p:cNvSpPr/>
          <p:nvPr>
            <p:custDataLst>
              <p:tags r:id="rId23"/>
            </p:custDataLst>
          </p:nvPr>
        </p:nvSpPr>
        <p:spPr>
          <a:xfrm>
            <a:off x="2350770" y="4037964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22</a:t>
            </a:r>
            <a:endParaRPr lang="en-US" altLang="zh-CN" b="1"/>
          </a:p>
        </p:txBody>
      </p:sp>
      <p:sp>
        <p:nvSpPr>
          <p:cNvPr id="46" name="椭圆 45"/>
          <p:cNvSpPr/>
          <p:nvPr>
            <p:custDataLst>
              <p:tags r:id="rId24"/>
            </p:custDataLst>
          </p:nvPr>
        </p:nvSpPr>
        <p:spPr>
          <a:xfrm>
            <a:off x="3717290" y="4486909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58</a:t>
            </a:r>
            <a:endParaRPr lang="en-US" altLang="zh-CN" b="1" dirty="0"/>
          </a:p>
        </p:txBody>
      </p:sp>
      <p:sp>
        <p:nvSpPr>
          <p:cNvPr id="47" name="文本框 46"/>
          <p:cNvSpPr txBox="1"/>
          <p:nvPr>
            <p:custDataLst>
              <p:tags r:id="rId25"/>
            </p:custDataLst>
          </p:nvPr>
        </p:nvSpPr>
        <p:spPr>
          <a:xfrm>
            <a:off x="2755265" y="4576445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延吉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26"/>
            </p:custDataLst>
          </p:nvPr>
        </p:nvSpPr>
        <p:spPr>
          <a:xfrm>
            <a:off x="135826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长春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graphicFrame>
        <p:nvGraphicFramePr>
          <p:cNvPr id="26" name="表格 25"/>
          <p:cNvGraphicFramePr/>
          <p:nvPr>
            <p:custDataLst>
              <p:tags r:id="rId27"/>
            </p:custDataLst>
          </p:nvPr>
        </p:nvGraphicFramePr>
        <p:xfrm>
          <a:off x="5895340" y="2124075"/>
          <a:ext cx="5793740" cy="158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45"/>
                <a:gridCol w="1231900"/>
                <a:gridCol w="1782445"/>
                <a:gridCol w="1212850"/>
              </a:tblGrid>
              <a:tr h="6330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89D1D3"/>
                      </a:solidFill>
                      <a:prstDash val="solid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19050" cap="rnd">
                      <a:solidFill>
                        <a:srgbClr val="89D1D3"/>
                      </a:solidFill>
                      <a:prstDash val="solid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7651115" y="2162175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漠河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11895" y="2162175"/>
            <a:ext cx="1749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齐齐哈尔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656570" y="2162175"/>
            <a:ext cx="102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沈阳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43600" y="2799715"/>
            <a:ext cx="1298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雪 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（天）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5" name="表格 34"/>
          <p:cNvGraphicFramePr/>
          <p:nvPr>
            <p:custDataLst>
              <p:tags r:id="rId28"/>
            </p:custDataLst>
          </p:nvPr>
        </p:nvGraphicFramePr>
        <p:xfrm>
          <a:off x="5888990" y="4110990"/>
          <a:ext cx="5779360" cy="169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60"/>
                <a:gridCol w="1312545"/>
                <a:gridCol w="1337535"/>
                <a:gridCol w="1455420"/>
              </a:tblGrid>
              <a:tr h="6330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655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751445" y="416814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长春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95740" y="414909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延吉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86450" y="4800600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积雪厚度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561320" y="414909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</a:rPr>
              <a:t>漠河</a:t>
            </a:r>
            <a:endParaRPr lang="zh-CN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0" flipH="1">
            <a:off x="11587480" y="324485"/>
            <a:ext cx="602615" cy="509905"/>
            <a:chOff x="0" y="576"/>
            <a:chExt cx="949" cy="1018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576"/>
              <a:ext cx="663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789" y="576"/>
              <a:ext cx="161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6" name="表格 25"/>
          <p:cNvGraphicFramePr/>
          <p:nvPr>
            <p:custDataLst>
              <p:tags r:id="rId3"/>
            </p:custDataLst>
          </p:nvPr>
        </p:nvGraphicFramePr>
        <p:xfrm>
          <a:off x="5895340" y="2009775"/>
          <a:ext cx="5793740" cy="158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45"/>
                <a:gridCol w="1231900"/>
                <a:gridCol w="1782445"/>
                <a:gridCol w="1212850"/>
              </a:tblGrid>
              <a:tr h="6330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89D1D3"/>
                      </a:solidFill>
                      <a:prstDash val="solid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19050" cap="rnd">
                      <a:solidFill>
                        <a:srgbClr val="89D1D3"/>
                      </a:solidFill>
                      <a:prstDash val="solid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7651115" y="2047875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漠河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11895" y="2047875"/>
            <a:ext cx="1749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齐齐哈尔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656570" y="2047875"/>
            <a:ext cx="102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沈阳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43600" y="2685415"/>
            <a:ext cx="1298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雪 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（天）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75220" y="2869555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281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27160" y="2869555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242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542270" y="2869555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166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1"/>
          <p:cNvSpPr txBox="1"/>
          <p:nvPr>
            <p:custDataLst>
              <p:tags r:id="rId4"/>
            </p:custDataLst>
          </p:nvPr>
        </p:nvSpPr>
        <p:spPr>
          <a:xfrm>
            <a:off x="6259830" y="4133850"/>
            <a:ext cx="39655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规律：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由北到南，雪期越来越短。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024668" y="1162685"/>
            <a:ext cx="3726392" cy="460375"/>
            <a:chOff x="6024668" y="1162685"/>
            <a:chExt cx="3726392" cy="460375"/>
          </a:xfrm>
        </p:grpSpPr>
        <p:sp>
          <p:nvSpPr>
            <p:cNvPr id="77" name="矩形 76"/>
            <p:cNvSpPr/>
            <p:nvPr/>
          </p:nvSpPr>
          <p:spPr>
            <a:xfrm>
              <a:off x="6024668" y="1436225"/>
              <a:ext cx="3656965" cy="186835"/>
            </a:xfrm>
            <a:prstGeom prst="rect">
              <a:avLst/>
            </a:prstGeom>
            <a:solidFill>
              <a:srgbClr val="377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>
              <p:custDataLst>
                <p:tags r:id="rId5"/>
              </p:custDataLst>
            </p:nvPr>
          </p:nvSpPr>
          <p:spPr>
            <a:xfrm>
              <a:off x="6057900" y="1162685"/>
              <a:ext cx="36931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>
                  <a:latin typeface="+mn-ea"/>
                </a:rPr>
                <a:t>认识东北三省的冷湿气候</a:t>
              </a:r>
              <a:endParaRPr lang="zh-CN" altLang="zh-CN" sz="2400" b="1">
                <a:latin typeface="+mn-ea"/>
              </a:endParaRPr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7187" y="-165933"/>
            <a:ext cx="6112054" cy="7023933"/>
          </a:xfrm>
          <a:prstGeom prst="rect">
            <a:avLst/>
          </a:prstGeom>
        </p:spPr>
      </p:pic>
      <p:sp>
        <p:nvSpPr>
          <p:cNvPr id="80" name="流程图: 联系 15"/>
          <p:cNvSpPr/>
          <p:nvPr>
            <p:custDataLst>
              <p:tags r:id="rId7"/>
            </p:custDataLst>
          </p:nvPr>
        </p:nvSpPr>
        <p:spPr>
          <a:xfrm>
            <a:off x="1291589" y="32448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587498" y="180975"/>
            <a:ext cx="944881" cy="433705"/>
            <a:chOff x="11545" y="3491"/>
            <a:chExt cx="960" cy="683"/>
          </a:xfrm>
        </p:grpSpPr>
        <p:sp>
          <p:nvSpPr>
            <p:cNvPr id="82" name="矩形 81"/>
            <p:cNvSpPr/>
            <p:nvPr>
              <p:custDataLst>
                <p:tags r:id="rId8"/>
              </p:custDataLst>
            </p:nvPr>
          </p:nvSpPr>
          <p:spPr>
            <a:xfrm>
              <a:off x="11545" y="3845"/>
              <a:ext cx="960" cy="329"/>
            </a:xfrm>
            <a:prstGeom prst="rect">
              <a:avLst/>
            </a:prstGeom>
            <a:solidFill>
              <a:srgbClr val="377CFF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6.14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9"/>
              </p:custDataLst>
            </p:nvPr>
          </p:nvSpPr>
          <p:spPr>
            <a:xfrm>
              <a:off x="11545" y="3491"/>
              <a:ext cx="960" cy="3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77CFF"/>
                  </a:solidFill>
                </a:rPr>
                <a:t>9.7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84" name="文本框 83"/>
          <p:cNvSpPr txBox="1"/>
          <p:nvPr>
            <p:custDataLst>
              <p:tags r:id="rId10"/>
            </p:custDataLst>
          </p:nvPr>
        </p:nvSpPr>
        <p:spPr>
          <a:xfrm>
            <a:off x="558164" y="196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漠河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85" name="流程图: 联系 14"/>
          <p:cNvSpPr/>
          <p:nvPr>
            <p:custDataLst>
              <p:tags r:id="rId11"/>
            </p:custDataLst>
          </p:nvPr>
        </p:nvSpPr>
        <p:spPr>
          <a:xfrm>
            <a:off x="1739900" y="268414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2006510" y="2493008"/>
            <a:ext cx="942975" cy="548192"/>
            <a:chOff x="11545" y="3516"/>
            <a:chExt cx="960" cy="683"/>
          </a:xfrm>
        </p:grpSpPr>
        <p:sp>
          <p:nvSpPr>
            <p:cNvPr id="87" name="矩形 86"/>
            <p:cNvSpPr/>
            <p:nvPr>
              <p:custDataLst>
                <p:tags r:id="rId12"/>
              </p:custDataLst>
            </p:nvPr>
          </p:nvSpPr>
          <p:spPr>
            <a:xfrm>
              <a:off x="11545" y="3870"/>
              <a:ext cx="960" cy="329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5.24</a:t>
              </a:r>
              <a:endParaRPr lang="en-US" altLang="zh-CN" b="1"/>
            </a:p>
          </p:txBody>
        </p:sp>
        <p:sp>
          <p:nvSpPr>
            <p:cNvPr id="88" name="矩形 87"/>
            <p:cNvSpPr/>
            <p:nvPr>
              <p:custDataLst>
                <p:tags r:id="rId13"/>
              </p:custDataLst>
            </p:nvPr>
          </p:nvSpPr>
          <p:spPr>
            <a:xfrm>
              <a:off x="11545" y="3516"/>
              <a:ext cx="960" cy="3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77CFF"/>
                  </a:solidFill>
                </a:rPr>
                <a:t>9.25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89" name="文本框 88"/>
          <p:cNvSpPr txBox="1"/>
          <p:nvPr>
            <p:custDataLst>
              <p:tags r:id="rId14"/>
            </p:custDataLst>
          </p:nvPr>
        </p:nvSpPr>
        <p:spPr>
          <a:xfrm>
            <a:off x="542290" y="2556510"/>
            <a:ext cx="1245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齐齐哈尔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文本框 89"/>
          <p:cNvSpPr txBox="1"/>
          <p:nvPr>
            <p:custDataLst>
              <p:tags r:id="rId15"/>
            </p:custDataLst>
          </p:nvPr>
        </p:nvSpPr>
        <p:spPr>
          <a:xfrm>
            <a:off x="548640" y="2556510"/>
            <a:ext cx="1245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齐齐哈尔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91" name="流程图: 联系 28"/>
          <p:cNvSpPr/>
          <p:nvPr>
            <p:custDataLst>
              <p:tags r:id="rId16"/>
            </p:custDataLst>
          </p:nvPr>
        </p:nvSpPr>
        <p:spPr>
          <a:xfrm>
            <a:off x="1513205" y="5201285"/>
            <a:ext cx="149860" cy="153670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819275" y="5052060"/>
            <a:ext cx="896938" cy="477520"/>
            <a:chOff x="1819275" y="5052060"/>
            <a:chExt cx="896938" cy="477520"/>
          </a:xfrm>
        </p:grpSpPr>
        <p:sp>
          <p:nvSpPr>
            <p:cNvPr id="93" name="矩形 92"/>
            <p:cNvSpPr/>
            <p:nvPr>
              <p:custDataLst>
                <p:tags r:id="rId17"/>
              </p:custDataLst>
            </p:nvPr>
          </p:nvSpPr>
          <p:spPr>
            <a:xfrm>
              <a:off x="1819275" y="5291455"/>
              <a:ext cx="896938" cy="238125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4.14</a:t>
              </a:r>
              <a:endParaRPr lang="en-US" altLang="zh-CN" b="1"/>
            </a:p>
          </p:txBody>
        </p:sp>
        <p:sp>
          <p:nvSpPr>
            <p:cNvPr id="94" name="矩形 93"/>
            <p:cNvSpPr/>
            <p:nvPr>
              <p:custDataLst>
                <p:tags r:id="rId18"/>
              </p:custDataLst>
            </p:nvPr>
          </p:nvSpPr>
          <p:spPr>
            <a:xfrm>
              <a:off x="1819275" y="5052060"/>
              <a:ext cx="896938" cy="2393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rgbClr val="377CFF"/>
                  </a:solidFill>
                </a:rPr>
                <a:t>10.31</a:t>
              </a:r>
              <a:endParaRPr lang="en-US" altLang="zh-CN" b="1" dirty="0">
                <a:solidFill>
                  <a:srgbClr val="377CFF"/>
                </a:solidFill>
              </a:endParaRPr>
            </a:p>
          </p:txBody>
        </p:sp>
      </p:grpSp>
      <p:sp>
        <p:nvSpPr>
          <p:cNvPr id="95" name="文本框 94"/>
          <p:cNvSpPr txBox="1"/>
          <p:nvPr>
            <p:custDataLst>
              <p:tags r:id="rId19"/>
            </p:custDataLst>
          </p:nvPr>
        </p:nvSpPr>
        <p:spPr>
          <a:xfrm>
            <a:off x="845820" y="5078730"/>
            <a:ext cx="82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沈阳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6" name="文本框 95"/>
          <p:cNvSpPr txBox="1"/>
          <p:nvPr>
            <p:custDataLst>
              <p:tags r:id="rId20"/>
            </p:custDataLst>
          </p:nvPr>
        </p:nvSpPr>
        <p:spPr>
          <a:xfrm>
            <a:off x="852170" y="5078730"/>
            <a:ext cx="82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沈阳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  <p:bldP spid="39" grpId="1"/>
      <p:bldP spid="40" grpId="0"/>
      <p:bldP spid="4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0" flipH="1">
            <a:off x="11587480" y="324485"/>
            <a:ext cx="602615" cy="509905"/>
            <a:chOff x="0" y="576"/>
            <a:chExt cx="949" cy="1018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576"/>
              <a:ext cx="663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789" y="576"/>
              <a:ext cx="161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5" name="表格 34"/>
          <p:cNvGraphicFramePr/>
          <p:nvPr>
            <p:custDataLst>
              <p:tags r:id="rId3"/>
            </p:custDataLst>
          </p:nvPr>
        </p:nvGraphicFramePr>
        <p:xfrm>
          <a:off x="5474970" y="1371600"/>
          <a:ext cx="5779360" cy="144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60"/>
                <a:gridCol w="1312545"/>
                <a:gridCol w="1337535"/>
                <a:gridCol w="1455420"/>
              </a:tblGrid>
              <a:tr h="6330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102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337425" y="142875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长春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86975" y="1400175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延吉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474970" y="2138998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积雪厚度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62670" y="142875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</a:rPr>
              <a:t>漠河</a:t>
            </a:r>
            <a:endParaRPr lang="zh-CN" altLang="zh-CN" sz="2800" b="1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998710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58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1530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55355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53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4"/>
            </p:custDataLst>
          </p:nvPr>
        </p:nvSpPr>
        <p:spPr>
          <a:xfrm>
            <a:off x="5336540" y="3227070"/>
            <a:ext cx="54603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延吉与长春对比产生差异原因</a:t>
            </a:r>
            <a:endParaRPr 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710978" y="766445"/>
            <a:ext cx="3726392" cy="460375"/>
            <a:chOff x="6024668" y="1162685"/>
            <a:chExt cx="3726392" cy="460375"/>
          </a:xfrm>
        </p:grpSpPr>
        <p:sp>
          <p:nvSpPr>
            <p:cNvPr id="84" name="矩形 83"/>
            <p:cNvSpPr/>
            <p:nvPr/>
          </p:nvSpPr>
          <p:spPr>
            <a:xfrm>
              <a:off x="6024668" y="1436225"/>
              <a:ext cx="3656965" cy="186835"/>
            </a:xfrm>
            <a:prstGeom prst="rect">
              <a:avLst/>
            </a:prstGeom>
            <a:solidFill>
              <a:srgbClr val="377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>
              <p:custDataLst>
                <p:tags r:id="rId5"/>
              </p:custDataLst>
            </p:nvPr>
          </p:nvSpPr>
          <p:spPr>
            <a:xfrm>
              <a:off x="6057900" y="1162685"/>
              <a:ext cx="36931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 dirty="0">
                  <a:latin typeface="+mn-ea"/>
                </a:rPr>
                <a:t>认识东北三省的冷湿气候</a:t>
              </a:r>
              <a:endParaRPr lang="zh-CN" altLang="zh-CN" sz="2400" b="1" dirty="0">
                <a:latin typeface="+mn-ea"/>
              </a:endParaRPr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7187" y="-165933"/>
            <a:ext cx="6112054" cy="7023933"/>
          </a:xfrm>
          <a:prstGeom prst="rect">
            <a:avLst/>
          </a:prstGeom>
        </p:spPr>
      </p:pic>
      <p:sp>
        <p:nvSpPr>
          <p:cNvPr id="87" name="流程图: 联系 15"/>
          <p:cNvSpPr/>
          <p:nvPr>
            <p:custDataLst>
              <p:tags r:id="rId7"/>
            </p:custDataLst>
          </p:nvPr>
        </p:nvSpPr>
        <p:spPr>
          <a:xfrm>
            <a:off x="1291589" y="32448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558164" y="196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漠河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104" name="流程图: 联系 40"/>
          <p:cNvSpPr/>
          <p:nvPr>
            <p:custDataLst>
              <p:tags r:id="rId9"/>
            </p:custDataLst>
          </p:nvPr>
        </p:nvSpPr>
        <p:spPr>
          <a:xfrm>
            <a:off x="2052955" y="425513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5" name="流程图: 联系 41"/>
          <p:cNvSpPr/>
          <p:nvPr>
            <p:custDataLst>
              <p:tags r:id="rId10"/>
            </p:custDataLst>
          </p:nvPr>
        </p:nvSpPr>
        <p:spPr>
          <a:xfrm>
            <a:off x="3460115" y="4691380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11"/>
            </p:custDataLst>
          </p:nvPr>
        </p:nvSpPr>
        <p:spPr>
          <a:xfrm>
            <a:off x="135191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长春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7" name="椭圆 106"/>
          <p:cNvSpPr/>
          <p:nvPr>
            <p:custDataLst>
              <p:tags r:id="rId12"/>
            </p:custDataLst>
          </p:nvPr>
        </p:nvSpPr>
        <p:spPr>
          <a:xfrm>
            <a:off x="1050290" y="593089"/>
            <a:ext cx="689610" cy="663367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53</a:t>
            </a:r>
            <a:endParaRPr lang="en-US" altLang="zh-CN" b="1" dirty="0"/>
          </a:p>
        </p:txBody>
      </p:sp>
      <p:sp>
        <p:nvSpPr>
          <p:cNvPr id="108" name="椭圆 107"/>
          <p:cNvSpPr/>
          <p:nvPr>
            <p:custDataLst>
              <p:tags r:id="rId13"/>
            </p:custDataLst>
          </p:nvPr>
        </p:nvSpPr>
        <p:spPr>
          <a:xfrm>
            <a:off x="2350770" y="4037964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22</a:t>
            </a:r>
            <a:endParaRPr lang="en-US" altLang="zh-CN" b="1"/>
          </a:p>
        </p:txBody>
      </p:sp>
      <p:sp>
        <p:nvSpPr>
          <p:cNvPr id="109" name="椭圆 108"/>
          <p:cNvSpPr/>
          <p:nvPr>
            <p:custDataLst>
              <p:tags r:id="rId14"/>
            </p:custDataLst>
          </p:nvPr>
        </p:nvSpPr>
        <p:spPr>
          <a:xfrm>
            <a:off x="3717290" y="4486909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58</a:t>
            </a:r>
            <a:endParaRPr lang="en-US" altLang="zh-CN" b="1" dirty="0"/>
          </a:p>
        </p:txBody>
      </p:sp>
      <p:sp>
        <p:nvSpPr>
          <p:cNvPr id="110" name="文本框 109"/>
          <p:cNvSpPr txBox="1"/>
          <p:nvPr>
            <p:custDataLst>
              <p:tags r:id="rId15"/>
            </p:custDataLst>
          </p:nvPr>
        </p:nvSpPr>
        <p:spPr>
          <a:xfrm>
            <a:off x="2755265" y="4576445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延吉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111" name="文本框 110"/>
          <p:cNvSpPr txBox="1"/>
          <p:nvPr>
            <p:custDataLst>
              <p:tags r:id="rId16"/>
            </p:custDataLst>
          </p:nvPr>
        </p:nvSpPr>
        <p:spPr>
          <a:xfrm>
            <a:off x="135826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长春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5375910" y="4975225"/>
            <a:ext cx="54603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漠河与长春对比产生差异原因</a:t>
            </a:r>
            <a:endParaRPr 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  <p:bldP spid="39" grpId="1"/>
      <p:bldP spid="40" grpId="0"/>
      <p:bldP spid="40" grpId="1"/>
      <p:bldP spid="51" grpId="1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254" y="-17780"/>
            <a:ext cx="6203826" cy="6858000"/>
          </a:xfrm>
          <a:prstGeom prst="rect">
            <a:avLst/>
          </a:prstGeom>
        </p:spPr>
      </p:pic>
      <p:pic>
        <p:nvPicPr>
          <p:cNvPr id="33" name="Picture 2" descr="C:/Users/ADMINI~1/AppData/Local/Temp/kaimatting_20191202150805/output_20191202150825..pngoutput_20191202150825.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 rot="600000">
            <a:off x="3498215" y="927735"/>
            <a:ext cx="4683125" cy="531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0" flipH="1">
            <a:off x="11587480" y="324485"/>
            <a:ext cx="602615" cy="509905"/>
            <a:chOff x="0" y="576"/>
            <a:chExt cx="949" cy="1018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576"/>
              <a:ext cx="663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789" y="576"/>
              <a:ext cx="161" cy="1018"/>
            </a:xfrm>
            <a:prstGeom prst="rect">
              <a:avLst/>
            </a:prstGeom>
            <a:solidFill>
              <a:srgbClr val="3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5" name="表格 34"/>
          <p:cNvGraphicFramePr/>
          <p:nvPr>
            <p:custDataLst>
              <p:tags r:id="rId3"/>
            </p:custDataLst>
          </p:nvPr>
        </p:nvGraphicFramePr>
        <p:xfrm>
          <a:off x="5474970" y="1371600"/>
          <a:ext cx="5779360" cy="144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60"/>
                <a:gridCol w="1312545"/>
                <a:gridCol w="1337535"/>
                <a:gridCol w="1455420"/>
              </a:tblGrid>
              <a:tr h="6330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9D1D3"/>
                      </a:solidFill>
                      <a:prstDash val="solid"/>
                    </a:lnT>
                    <a:lnB w="19050">
                      <a:solidFill>
                        <a:srgbClr val="89D1D3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102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89D1D3"/>
                      </a:solidFill>
                      <a:prstDash val="solid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3175">
                      <a:solidFill>
                        <a:srgbClr val="89D1D3"/>
                      </a:solidFill>
                      <a:prstDash val="dot"/>
                    </a:lnL>
                    <a:lnR w="3175">
                      <a:solidFill>
                        <a:srgbClr val="89D1D3"/>
                      </a:solidFill>
                      <a:prstDash val="dot"/>
                    </a:lnR>
                    <a:lnT w="19050">
                      <a:solidFill>
                        <a:srgbClr val="89D1D3"/>
                      </a:solidFill>
                      <a:prstDash val="solid"/>
                    </a:lnT>
                    <a:lnB w="19050" cap="rnd">
                      <a:solidFill>
                        <a:srgbClr val="89D1D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337425" y="142875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长春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86975" y="1400175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延吉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474970" y="2138998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积雪厚度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62670" y="1428750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</a:rPr>
              <a:t>漠河</a:t>
            </a:r>
            <a:endParaRPr lang="zh-CN" altLang="zh-CN" sz="2800" b="1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998710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58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1530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55355" y="2138998"/>
            <a:ext cx="119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53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4"/>
            </p:custDataLst>
          </p:nvPr>
        </p:nvSpPr>
        <p:spPr>
          <a:xfrm>
            <a:off x="5336540" y="3227070"/>
            <a:ext cx="54603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延吉与长春对比产生差异原因</a:t>
            </a:r>
            <a:endParaRPr 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10400" y="5535930"/>
            <a:ext cx="475932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漠河纬度高，且距冬季风源地近，雪期长</a:t>
            </a:r>
            <a:endParaRPr lang="zh-CN" altLang="en-US" sz="2400" b="1">
              <a:solidFill>
                <a:srgbClr val="377CFF"/>
              </a:solidFill>
              <a:latin typeface="Calibri" panose="020F05020202040302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08495" y="3893185"/>
            <a:ext cx="4754880" cy="1050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>
                <a:solidFill>
                  <a:srgbClr val="377CFF"/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延吉地处山地迎风坡，距海较近，</a:t>
            </a:r>
            <a:endParaRPr lang="zh-CN" altLang="en-US" sz="2400" b="1">
              <a:solidFill>
                <a:srgbClr val="377CFF"/>
              </a:solidFill>
              <a:latin typeface="Calibri" panose="020F05020202040302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 b="1">
                <a:solidFill>
                  <a:srgbClr val="377CFF"/>
                </a:solidFill>
                <a:latin typeface="Calibri" panose="020F0502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降水多，积雪厚</a:t>
            </a:r>
            <a:endParaRPr lang="zh-CN" altLang="en-US" sz="2400">
              <a:solidFill>
                <a:schemeClr val="tx1"/>
              </a:solidFill>
              <a:latin typeface="Calibri" panose="020F05020202040302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710978" y="766445"/>
            <a:ext cx="3726392" cy="460375"/>
            <a:chOff x="6024668" y="1162685"/>
            <a:chExt cx="3726392" cy="460375"/>
          </a:xfrm>
        </p:grpSpPr>
        <p:sp>
          <p:nvSpPr>
            <p:cNvPr id="84" name="矩形 83"/>
            <p:cNvSpPr/>
            <p:nvPr/>
          </p:nvSpPr>
          <p:spPr>
            <a:xfrm>
              <a:off x="6024668" y="1436225"/>
              <a:ext cx="3656965" cy="186835"/>
            </a:xfrm>
            <a:prstGeom prst="rect">
              <a:avLst/>
            </a:prstGeom>
            <a:solidFill>
              <a:srgbClr val="377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>
              <p:custDataLst>
                <p:tags r:id="rId5"/>
              </p:custDataLst>
            </p:nvPr>
          </p:nvSpPr>
          <p:spPr>
            <a:xfrm>
              <a:off x="6057900" y="1162685"/>
              <a:ext cx="36931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 dirty="0">
                  <a:latin typeface="+mn-ea"/>
                </a:rPr>
                <a:t>认识东北三省的冷湿气候</a:t>
              </a:r>
              <a:endParaRPr lang="zh-CN" altLang="zh-CN" sz="2400" b="1" dirty="0">
                <a:latin typeface="+mn-ea"/>
              </a:endParaRPr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7187" y="-165933"/>
            <a:ext cx="6112054" cy="7023933"/>
          </a:xfrm>
          <a:prstGeom prst="rect">
            <a:avLst/>
          </a:prstGeom>
        </p:spPr>
      </p:pic>
      <p:sp>
        <p:nvSpPr>
          <p:cNvPr id="87" name="流程图: 联系 15"/>
          <p:cNvSpPr/>
          <p:nvPr>
            <p:custDataLst>
              <p:tags r:id="rId7"/>
            </p:custDataLst>
          </p:nvPr>
        </p:nvSpPr>
        <p:spPr>
          <a:xfrm>
            <a:off x="1291589" y="32448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558164" y="196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漠河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104" name="流程图: 联系 40"/>
          <p:cNvSpPr/>
          <p:nvPr>
            <p:custDataLst>
              <p:tags r:id="rId9"/>
            </p:custDataLst>
          </p:nvPr>
        </p:nvSpPr>
        <p:spPr>
          <a:xfrm>
            <a:off x="2052955" y="4255135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5" name="流程图: 联系 41"/>
          <p:cNvSpPr/>
          <p:nvPr>
            <p:custDataLst>
              <p:tags r:id="rId10"/>
            </p:custDataLst>
          </p:nvPr>
        </p:nvSpPr>
        <p:spPr>
          <a:xfrm>
            <a:off x="3460115" y="4691380"/>
            <a:ext cx="144145" cy="144145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>
              <a:buFont typeface="Arial" panose="020B0604020202020204" pitchFamily="34" charset="0"/>
            </a:pPr>
            <a:endParaRPr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11"/>
            </p:custDataLst>
          </p:nvPr>
        </p:nvSpPr>
        <p:spPr>
          <a:xfrm>
            <a:off x="135191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长春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7" name="椭圆 106"/>
          <p:cNvSpPr/>
          <p:nvPr>
            <p:custDataLst>
              <p:tags r:id="rId12"/>
            </p:custDataLst>
          </p:nvPr>
        </p:nvSpPr>
        <p:spPr>
          <a:xfrm>
            <a:off x="1050290" y="593089"/>
            <a:ext cx="689610" cy="663367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53</a:t>
            </a:r>
            <a:endParaRPr lang="en-US" altLang="zh-CN" b="1" dirty="0"/>
          </a:p>
        </p:txBody>
      </p:sp>
      <p:sp>
        <p:nvSpPr>
          <p:cNvPr id="108" name="椭圆 107"/>
          <p:cNvSpPr/>
          <p:nvPr>
            <p:custDataLst>
              <p:tags r:id="rId13"/>
            </p:custDataLst>
          </p:nvPr>
        </p:nvSpPr>
        <p:spPr>
          <a:xfrm>
            <a:off x="2350770" y="4037964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22</a:t>
            </a:r>
            <a:endParaRPr lang="en-US" altLang="zh-CN" b="1"/>
          </a:p>
        </p:txBody>
      </p:sp>
      <p:sp>
        <p:nvSpPr>
          <p:cNvPr id="109" name="椭圆 108"/>
          <p:cNvSpPr/>
          <p:nvPr>
            <p:custDataLst>
              <p:tags r:id="rId14"/>
            </p:custDataLst>
          </p:nvPr>
        </p:nvSpPr>
        <p:spPr>
          <a:xfrm>
            <a:off x="3717290" y="4486909"/>
            <a:ext cx="677944" cy="652145"/>
          </a:xfrm>
          <a:prstGeom prst="ellipse">
            <a:avLst/>
          </a:prstGeom>
          <a:solidFill>
            <a:srgbClr val="3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58</a:t>
            </a:r>
            <a:endParaRPr lang="en-US" altLang="zh-CN" b="1" dirty="0"/>
          </a:p>
        </p:txBody>
      </p:sp>
      <p:sp>
        <p:nvSpPr>
          <p:cNvPr id="110" name="文本框 109"/>
          <p:cNvSpPr txBox="1"/>
          <p:nvPr>
            <p:custDataLst>
              <p:tags r:id="rId15"/>
            </p:custDataLst>
          </p:nvPr>
        </p:nvSpPr>
        <p:spPr>
          <a:xfrm>
            <a:off x="2755265" y="4576445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延吉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111" name="文本框 110"/>
          <p:cNvSpPr txBox="1"/>
          <p:nvPr>
            <p:custDataLst>
              <p:tags r:id="rId16"/>
            </p:custDataLst>
          </p:nvPr>
        </p:nvSpPr>
        <p:spPr>
          <a:xfrm>
            <a:off x="1358265" y="4133850"/>
            <a:ext cx="796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77CFF"/>
                </a:solidFill>
              </a:rPr>
              <a:t>长春</a:t>
            </a:r>
            <a:endParaRPr lang="zh-CN" altLang="en-US" sz="2000" b="1" dirty="0">
              <a:solidFill>
                <a:srgbClr val="377CFF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5375910" y="4975225"/>
            <a:ext cx="54603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漠河与长春对比产生差异原因</a:t>
            </a:r>
            <a:endParaRPr 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39" grpId="1"/>
      <p:bldP spid="40" grpId="1"/>
      <p:bldP spid="51" grpId="1"/>
      <p:bldP spid="53" grpId="0"/>
      <p:bldP spid="53" grpId="1"/>
      <p:bldP spid="54" grpId="0"/>
      <p:bldP spid="54" grpId="1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706620" y="2162175"/>
            <a:ext cx="2036445" cy="190944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>
            <a:lum contrast="12000"/>
          </a:blip>
          <a:srcRect l="15812" t="9850" r="17111" b="31195"/>
          <a:stretch>
            <a:fillRect/>
          </a:stretch>
        </p:blipFill>
        <p:spPr>
          <a:xfrm>
            <a:off x="1283970" y="1832610"/>
            <a:ext cx="2025015" cy="21971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rcRect l="13472" t="16296" r="13139" b="4704"/>
          <a:stretch>
            <a:fillRect/>
          </a:stretch>
        </p:blipFill>
        <p:spPr>
          <a:xfrm>
            <a:off x="8141335" y="2162175"/>
            <a:ext cx="2729865" cy="241617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127125" y="769620"/>
            <a:ext cx="4683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降水的形式有哪些？</a:t>
            </a:r>
            <a:endParaRPr lang="zh-CN" altLang="en-US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8820" y="4956175"/>
            <a:ext cx="991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雨</a:t>
            </a:r>
            <a:endParaRPr lang="zh-CN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0355" y="4956175"/>
            <a:ext cx="991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雪</a:t>
            </a:r>
            <a:endParaRPr lang="zh-CN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97340" y="4956175"/>
            <a:ext cx="1741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冰雹</a:t>
            </a:r>
            <a:endParaRPr lang="zh-CN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4620" y="518795"/>
            <a:ext cx="3816350" cy="42043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12000" contrast="-12000"/>
          </a:blip>
          <a:stretch>
            <a:fillRect/>
          </a:stretch>
        </p:blipFill>
        <p:spPr>
          <a:xfrm>
            <a:off x="0" y="518795"/>
            <a:ext cx="3812540" cy="4140835"/>
          </a:xfrm>
          <a:prstGeom prst="rect">
            <a:avLst/>
          </a:prstGeom>
        </p:spPr>
      </p:pic>
      <p:pic>
        <p:nvPicPr>
          <p:cNvPr id="20483" name="图片 20482" descr="H`RFJFS`8(USKC]KUER_9G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6117"/>
          <a:stretch>
            <a:fillRect/>
          </a:stretch>
        </p:blipFill>
        <p:spPr>
          <a:xfrm>
            <a:off x="7999730" y="339090"/>
            <a:ext cx="4208780" cy="438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75715" y="4703445"/>
            <a:ext cx="171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漠</a:t>
            </a:r>
            <a:r>
              <a:rPr lang="en-US" alt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河</a:t>
            </a:r>
            <a:endParaRPr lang="zh-CN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18980" y="4723765"/>
            <a:ext cx="171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大</a:t>
            </a:r>
            <a:r>
              <a:rPr lang="en-US" alt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连</a:t>
            </a:r>
            <a:endParaRPr lang="zh-CN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4275" y="4723765"/>
            <a:ext cx="237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齐齐哈尔</a:t>
            </a:r>
            <a:endParaRPr lang="zh-CN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45945" y="5676265"/>
            <a:ext cx="3361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accent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温带季风气候</a:t>
            </a:r>
            <a:endParaRPr lang="zh-CN" sz="3600" b="1">
              <a:solidFill>
                <a:schemeClr val="accent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441315" y="5852795"/>
            <a:ext cx="895350" cy="292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08165" y="5462905"/>
            <a:ext cx="4165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accent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降水集中于夏季，冬季降雪较多</a:t>
            </a:r>
            <a:endParaRPr lang="zh-CN" sz="3600" b="1">
              <a:solidFill>
                <a:schemeClr val="accent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2" grpId="1"/>
      <p:bldP spid="3" grpId="1"/>
      <p:bldP spid="4" grpId="0"/>
      <p:bldP spid="4" grpId="1"/>
      <p:bldP spid="7" grpId="0"/>
      <p:bldP spid="7" grpId="1"/>
      <p:bldP spid="6" grpId="0" bldLvl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22" t="2910" r="3352" b="2267"/>
          <a:stretch>
            <a:fillRect/>
          </a:stretch>
        </p:blipFill>
        <p:spPr>
          <a:xfrm>
            <a:off x="5516880" y="38100"/>
            <a:ext cx="6002020" cy="68364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21310" y="1738630"/>
            <a:ext cx="51009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东北三省年降水量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分布规律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58290" y="3286760"/>
            <a:ext cx="3863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大致自东南向西北</a:t>
            </a:r>
            <a:endParaRPr lang="zh-CN" altLang="en-US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zh-CN" sz="36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逐渐减少</a:t>
            </a:r>
            <a:endParaRPr lang="zh-CN" altLang="zh-CN" sz="36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查看原始图片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-95885" y="1682115"/>
            <a:ext cx="12315190" cy="654050"/>
            <a:chOff x="-57" y="6788"/>
            <a:chExt cx="19394" cy="1030"/>
          </a:xfrm>
        </p:grpSpPr>
        <p:sp>
          <p:nvSpPr>
            <p:cNvPr id="20" name="矩形 19"/>
            <p:cNvSpPr/>
            <p:nvPr/>
          </p:nvSpPr>
          <p:spPr>
            <a:xfrm>
              <a:off x="-57" y="6788"/>
              <a:ext cx="19394" cy="10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97" y="6808"/>
              <a:ext cx="12334" cy="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30000"/>
                </a:lnSpc>
              </a:pPr>
              <a:r>
                <a:rPr lang="zh-CN" altLang="en-US" sz="2400" b="1">
                  <a:solidFill>
                    <a:schemeClr val="tx1"/>
                  </a:solidFill>
                  <a:sym typeface="+mn-ea"/>
                </a:rPr>
                <a:t>为什么东北三省传统民居房顶坡度大、墙体厚、窗户小？</a:t>
              </a:r>
              <a:endParaRPr lang="zh-CN" altLang="en-US" sz="24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70485" y="1693545"/>
            <a:ext cx="12315190" cy="654050"/>
            <a:chOff x="-57" y="7844"/>
            <a:chExt cx="19394" cy="1030"/>
          </a:xfrm>
        </p:grpSpPr>
        <p:sp>
          <p:nvSpPr>
            <p:cNvPr id="16" name="矩形 15"/>
            <p:cNvSpPr/>
            <p:nvPr/>
          </p:nvSpPr>
          <p:spPr>
            <a:xfrm>
              <a:off x="-57" y="7844"/>
              <a:ext cx="19394" cy="10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" y="7845"/>
              <a:ext cx="18475" cy="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30000"/>
                </a:lnSpc>
              </a:pPr>
              <a:r>
                <a:rPr lang="zh-CN" altLang="en-US" sz="2400" b="1">
                  <a:solidFill>
                    <a:schemeClr val="tx1"/>
                  </a:solidFill>
                  <a:sym typeface="+mn-ea"/>
                </a:rPr>
                <a:t>冬季降雪较多，坡度较大，利于排雪；</a:t>
              </a:r>
              <a:r>
                <a:rPr lang="en-US" altLang="zh-CN" sz="2400" b="1">
                  <a:solidFill>
                    <a:schemeClr val="tx1"/>
                  </a:solidFill>
                  <a:sym typeface="+mn-ea"/>
                </a:rPr>
                <a:t>       </a:t>
              </a:r>
              <a:r>
                <a:rPr lang="zh-CN" altLang="en-US" sz="2400" b="1">
                  <a:solidFill>
                    <a:schemeClr val="tx1"/>
                  </a:solidFill>
                  <a:sym typeface="+mn-ea"/>
                </a:rPr>
                <a:t>冬季气温较低，墙厚窗户小，利于保暖</a:t>
              </a:r>
              <a:endParaRPr lang="zh-CN" altLang="en-US" sz="24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34925" y="5829300"/>
            <a:ext cx="2280920" cy="519430"/>
            <a:chOff x="-9" y="9180"/>
            <a:chExt cx="3592" cy="818"/>
          </a:xfrm>
        </p:grpSpPr>
        <p:sp>
          <p:nvSpPr>
            <p:cNvPr id="34" name="任意多边形: 形状 33"/>
            <p:cNvSpPr/>
            <p:nvPr/>
          </p:nvSpPr>
          <p:spPr>
            <a:xfrm flipH="1">
              <a:off x="-9" y="9180"/>
              <a:ext cx="3592" cy="818"/>
            </a:xfrm>
            <a:custGeom>
              <a:avLst/>
              <a:gdLst>
                <a:gd name="connsiteX0" fmla="*/ 61990 w 1126066"/>
                <a:gd name="connsiteY0" fmla="*/ 0 h 338667"/>
                <a:gd name="connsiteX1" fmla="*/ 1126066 w 1126066"/>
                <a:gd name="connsiteY1" fmla="*/ 0 h 338667"/>
                <a:gd name="connsiteX2" fmla="*/ 1126066 w 1126066"/>
                <a:gd name="connsiteY2" fmla="*/ 338667 h 338667"/>
                <a:gd name="connsiteX3" fmla="*/ 0 w 1126066"/>
                <a:gd name="connsiteY3" fmla="*/ 338667 h 338667"/>
                <a:gd name="connsiteX4" fmla="*/ 0 w 1126066"/>
                <a:gd name="connsiteY4" fmla="*/ 53961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6066" h="338667">
                  <a:moveTo>
                    <a:pt x="61990" y="0"/>
                  </a:moveTo>
                  <a:lnTo>
                    <a:pt x="1126066" y="0"/>
                  </a:lnTo>
                  <a:lnTo>
                    <a:pt x="1126066" y="338667"/>
                  </a:lnTo>
                  <a:lnTo>
                    <a:pt x="0" y="338667"/>
                  </a:lnTo>
                  <a:lnTo>
                    <a:pt x="0" y="53961"/>
                  </a:lnTo>
                  <a:close/>
                </a:path>
              </a:pathLst>
            </a:custGeom>
            <a:solidFill>
              <a:srgbClr val="A3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3" y="9226"/>
              <a:ext cx="316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sym typeface="+mn-ea"/>
                </a:rPr>
                <a:t>东北传统民居</a:t>
              </a:r>
              <a:endParaRPr lang="zh-CN" altLang="en-US" sz="24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81200" y="3661834"/>
            <a:ext cx="1325033" cy="237066"/>
            <a:chOff x="1981200" y="3661834"/>
            <a:chExt cx="1325033" cy="23706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1981200" y="3666067"/>
              <a:ext cx="694267" cy="232833"/>
            </a:xfrm>
            <a:prstGeom prst="line">
              <a:avLst/>
            </a:prstGeom>
            <a:ln w="63500">
              <a:solidFill>
                <a:srgbClr val="377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 flipV="1">
              <a:off x="2662767" y="3661834"/>
              <a:ext cx="643466" cy="160866"/>
            </a:xfrm>
            <a:prstGeom prst="line">
              <a:avLst/>
            </a:prstGeom>
            <a:ln w="63500">
              <a:solidFill>
                <a:srgbClr val="377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587067" y="3738034"/>
            <a:ext cx="4665135" cy="402168"/>
            <a:chOff x="6587067" y="3738034"/>
            <a:chExt cx="4665135" cy="402168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6587067" y="3738034"/>
              <a:ext cx="1930400" cy="389467"/>
            </a:xfrm>
            <a:prstGeom prst="line">
              <a:avLst/>
            </a:prstGeom>
            <a:ln w="63500">
              <a:solidFill>
                <a:srgbClr val="377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8517467" y="3738034"/>
              <a:ext cx="2734735" cy="402168"/>
            </a:xfrm>
            <a:prstGeom prst="line">
              <a:avLst/>
            </a:prstGeom>
            <a:ln w="63500">
              <a:solidFill>
                <a:srgbClr val="377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滑冰运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1584325"/>
            <a:ext cx="5647055" cy="368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70" y="166370"/>
            <a:ext cx="4893310" cy="6525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雪山和树林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271"/>
            <a:ext cx="12192000" cy="81316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0800000">
            <a:off x="0" y="0"/>
            <a:ext cx="12192000" cy="6792757"/>
          </a:xfrm>
          <a:prstGeom prst="rect">
            <a:avLst/>
          </a:prstGeom>
          <a:gradFill>
            <a:gsLst>
              <a:gs pos="24000">
                <a:srgbClr val="BBD8EA"/>
              </a:gs>
              <a:gs pos="100000">
                <a:srgbClr val="BBD8EA">
                  <a:alpha val="1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16025" y="1953260"/>
            <a:ext cx="932942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rgbClr val="344A5E"/>
                </a:solidFill>
                <a:latin typeface="+mj-ea"/>
                <a:ea typeface="+mj-ea"/>
              </a:rPr>
              <a:t>”</a:t>
            </a:r>
            <a:r>
              <a:rPr lang="zh-CN" altLang="en-US" sz="6000" b="1" spc="300" dirty="0">
                <a:solidFill>
                  <a:srgbClr val="344A5E"/>
                </a:solidFill>
                <a:latin typeface="+mj-ea"/>
                <a:ea typeface="+mj-ea"/>
              </a:rPr>
              <a:t>白山黑水</a:t>
            </a:r>
            <a:r>
              <a:rPr lang="en-US" altLang="zh-CN" sz="6000" b="1" spc="300" dirty="0">
                <a:solidFill>
                  <a:srgbClr val="344A5E"/>
                </a:solidFill>
                <a:latin typeface="+mj-ea"/>
                <a:ea typeface="+mj-ea"/>
              </a:rPr>
              <a:t>“—</a:t>
            </a:r>
            <a:r>
              <a:rPr lang="zh-CN" altLang="en-US" sz="6000" b="1" spc="300" dirty="0">
                <a:solidFill>
                  <a:srgbClr val="344A5E"/>
                </a:solidFill>
                <a:latin typeface="+mj-ea"/>
                <a:ea typeface="+mj-ea"/>
              </a:rPr>
              <a:t>东北三省</a:t>
            </a:r>
            <a:endParaRPr lang="zh-CN" altLang="en-US" sz="6000" b="1" spc="300" dirty="0">
              <a:solidFill>
                <a:srgbClr val="344A5E"/>
              </a:solidFill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52450" y="663992"/>
            <a:ext cx="333375" cy="0"/>
          </a:xfrm>
          <a:prstGeom prst="line">
            <a:avLst/>
          </a:prstGeom>
          <a:ln w="222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35348" y="6324600"/>
            <a:ext cx="251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Copyright ©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罗银 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路加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75849" y="6320353"/>
            <a:ext cx="182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2020/03/04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578347" y="3617174"/>
            <a:ext cx="1917700" cy="186835"/>
          </a:xfrm>
          <a:prstGeom prst="rect">
            <a:avLst/>
          </a:prstGeom>
          <a:solidFill>
            <a:srgbClr val="377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8347" y="2608232"/>
            <a:ext cx="1917700" cy="186835"/>
          </a:xfrm>
          <a:prstGeom prst="rect">
            <a:avLst/>
          </a:prstGeom>
          <a:solidFill>
            <a:srgbClr val="377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81660" y="1489493"/>
            <a:ext cx="1917700" cy="186835"/>
          </a:xfrm>
          <a:prstGeom prst="rect">
            <a:avLst/>
          </a:prstGeom>
          <a:solidFill>
            <a:srgbClr val="377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174" y="0"/>
            <a:ext cx="6203826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548640" y="3329940"/>
            <a:ext cx="214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+mn-ea"/>
              </a:rPr>
              <a:t>3</a:t>
            </a:r>
            <a:r>
              <a:rPr lang="zh-CN" altLang="en-US" sz="2400" b="1">
                <a:latin typeface="+mn-ea"/>
              </a:rPr>
              <a:t>、中部河流</a:t>
            </a:r>
            <a:endParaRPr lang="en-US" altLang="zh-CN" sz="2400" b="1"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548640" y="2329815"/>
            <a:ext cx="214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+mn-ea"/>
              </a:rPr>
              <a:t>2</a:t>
            </a:r>
            <a:r>
              <a:rPr lang="zh-CN" altLang="en-US" sz="2400" b="1">
                <a:latin typeface="+mn-ea"/>
              </a:rPr>
              <a:t>、中俄界河</a:t>
            </a:r>
            <a:endParaRPr lang="zh-CN" altLang="en-US" sz="2400" b="1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48640" y="1219200"/>
            <a:ext cx="214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+mn-ea"/>
              </a:rPr>
              <a:t>1</a:t>
            </a:r>
            <a:r>
              <a:rPr lang="zh-CN" altLang="en-US" sz="2400" b="1">
                <a:latin typeface="+mn-ea"/>
              </a:rPr>
              <a:t>、中朝界河</a:t>
            </a:r>
            <a:endParaRPr lang="zh-CN" altLang="en-US" sz="2400" b="1">
              <a:latin typeface="+mn-ea"/>
            </a:endParaRPr>
          </a:p>
        </p:txBody>
      </p:sp>
      <p:sp>
        <p:nvSpPr>
          <p:cNvPr id="8" name="矩形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46817" y="2790016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77CFF"/>
                </a:solidFill>
                <a:latin typeface="+mn-ea"/>
              </a:rPr>
              <a:t>黑龙江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86597" y="2790016"/>
            <a:ext cx="14020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乌苏里江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81847" y="1734646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图们江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7" name="矩形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1572" y="1742266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鸭绿江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9" name="矩形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123122" y="3887931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松花江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59212" y="3887931"/>
            <a:ext cx="7924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嫩江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sp>
        <p:nvSpPr>
          <p:cNvPr id="11" name="矩形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75522" y="4488006"/>
            <a:ext cx="7924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377CFF"/>
                </a:solidFill>
                <a:latin typeface="+mn-ea"/>
              </a:rPr>
              <a:t>辽河</a:t>
            </a:r>
            <a:endParaRPr lang="zh-CN" altLang="en-US" sz="2400" b="1">
              <a:solidFill>
                <a:srgbClr val="377CFF"/>
              </a:solidFill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494665"/>
            <a:ext cx="2634615" cy="583565"/>
            <a:chOff x="0" y="361"/>
            <a:chExt cx="4149" cy="919"/>
          </a:xfrm>
        </p:grpSpPr>
        <p:sp>
          <p:nvSpPr>
            <p:cNvPr id="2" name="文本框 1"/>
            <p:cNvSpPr txBox="1"/>
            <p:nvPr>
              <p:custDataLst>
                <p:tags r:id="rId12"/>
              </p:custDataLst>
            </p:nvPr>
          </p:nvSpPr>
          <p:spPr>
            <a:xfrm>
              <a:off x="1157" y="361"/>
              <a:ext cx="299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>
                  <a:solidFill>
                    <a:srgbClr val="377CFF"/>
                  </a:solidFill>
                  <a:latin typeface="+mn-ea"/>
                </a:rPr>
                <a:t>河流</a:t>
              </a:r>
              <a:endParaRPr lang="zh-CN" altLang="en-US" sz="3200" b="1">
                <a:solidFill>
                  <a:srgbClr val="377CFF"/>
                </a:solidFill>
                <a:latin typeface="+mn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0" y="409"/>
              <a:ext cx="949" cy="803"/>
              <a:chOff x="0" y="576"/>
              <a:chExt cx="949" cy="1018"/>
            </a:xfrm>
          </p:grpSpPr>
          <p:sp>
            <p:nvSpPr>
              <p:cNvPr id="12" name="矩形 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576"/>
                <a:ext cx="663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789" y="576"/>
                <a:ext cx="161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753110" y="1679575"/>
            <a:ext cx="478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+mn-ea"/>
              </a:rPr>
              <a:t>             </a:t>
            </a:r>
            <a:r>
              <a:rPr lang="zh-CN" altLang="en-US" sz="2400" u="sng" dirty="0">
                <a:latin typeface="+mn-ea"/>
              </a:rPr>
              <a:t>              </a:t>
            </a:r>
            <a:r>
              <a:rPr lang="zh-CN" altLang="en-US" sz="2400" dirty="0">
                <a:latin typeface="+mn-ea"/>
              </a:rPr>
              <a:t>和</a:t>
            </a:r>
            <a:r>
              <a:rPr lang="zh-CN" altLang="en-US" sz="2400" u="sng" dirty="0">
                <a:latin typeface="+mn-ea"/>
              </a:rPr>
              <a:t>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923290" y="2724785"/>
            <a:ext cx="43313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>
                <a:latin typeface="+mn-ea"/>
              </a:rPr>
              <a:t>          </a:t>
            </a:r>
            <a:r>
              <a:rPr lang="zh-CN" altLang="en-US" sz="2400" u="sng">
                <a:latin typeface="+mn-ea"/>
              </a:rPr>
              <a:t>                </a:t>
            </a:r>
            <a:r>
              <a:rPr lang="zh-CN" altLang="en-US" sz="2400">
                <a:latin typeface="+mn-ea"/>
              </a:rPr>
              <a:t>和</a:t>
            </a:r>
            <a:r>
              <a:rPr lang="zh-CN" altLang="en-US" sz="2400" u="sng">
                <a:latin typeface="+mn-ea"/>
              </a:rPr>
              <a:t>              </a:t>
            </a:r>
            <a:r>
              <a:rPr lang="zh-CN" altLang="en-US" sz="2400">
                <a:latin typeface="+mn-ea"/>
              </a:rPr>
              <a:t>。</a:t>
            </a:r>
            <a:endParaRPr lang="zh-CN" altLang="en-US" sz="2400">
              <a:latin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1916430" y="3874135"/>
            <a:ext cx="35521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u="sng">
                <a:latin typeface="+mn-ea"/>
              </a:rPr>
              <a:t>               </a:t>
            </a:r>
            <a:r>
              <a:rPr lang="zh-CN" altLang="en-US" sz="2400">
                <a:latin typeface="+mn-ea"/>
              </a:rPr>
              <a:t>、</a:t>
            </a:r>
            <a:r>
              <a:rPr lang="zh-CN" altLang="en-US" sz="2400" u="sng">
                <a:latin typeface="+mn-ea"/>
              </a:rPr>
              <a:t>              </a:t>
            </a:r>
            <a:r>
              <a:rPr lang="zh-CN" altLang="en-US" sz="2400">
                <a:latin typeface="+mn-ea"/>
              </a:rPr>
              <a:t>。</a:t>
            </a:r>
            <a:endParaRPr lang="zh-CN" altLang="en-US" sz="2400">
              <a:latin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1944370" y="4463415"/>
            <a:ext cx="181102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u="sng">
                <a:latin typeface="+mn-ea"/>
              </a:rPr>
              <a:t>              </a:t>
            </a:r>
            <a:r>
              <a:rPr lang="zh-CN" altLang="en-US" sz="2400">
                <a:latin typeface="+mn-ea"/>
              </a:rPr>
              <a:t>。</a:t>
            </a:r>
            <a:endParaRPr lang="zh-CN" altLang="en-US" sz="2400">
              <a:latin typeface="+mn-ea"/>
            </a:endParaRPr>
          </a:p>
        </p:txBody>
      </p:sp>
      <p:sp>
        <p:nvSpPr>
          <p:cNvPr id="15364" name="任意多边形 15363"/>
          <p:cNvSpPr/>
          <p:nvPr>
            <p:custDataLst>
              <p:tags r:id="rId19"/>
            </p:custDataLst>
          </p:nvPr>
        </p:nvSpPr>
        <p:spPr>
          <a:xfrm>
            <a:off x="6824662" y="223989"/>
            <a:ext cx="5207953" cy="2432268"/>
          </a:xfrm>
          <a:custGeom>
            <a:avLst/>
            <a:gdLst/>
            <a:ahLst/>
            <a:cxnLst/>
            <a:rect l="0" t="0" r="0" b="0"/>
            <a:pathLst>
              <a:path w="3124" h="1459">
                <a:moveTo>
                  <a:pt x="3124" y="1105"/>
                </a:moveTo>
                <a:cubicBezTo>
                  <a:pt x="3056" y="1110"/>
                  <a:pt x="3040" y="1085"/>
                  <a:pt x="3030" y="1132"/>
                </a:cubicBezTo>
                <a:cubicBezTo>
                  <a:pt x="3027" y="1145"/>
                  <a:pt x="3031" y="1160"/>
                  <a:pt x="3024" y="1172"/>
                </a:cubicBezTo>
                <a:cubicBezTo>
                  <a:pt x="3023" y="1173"/>
                  <a:pt x="2985" y="1185"/>
                  <a:pt x="2984" y="1185"/>
                </a:cubicBezTo>
                <a:cubicBezTo>
                  <a:pt x="2953" y="1189"/>
                  <a:pt x="2921" y="1190"/>
                  <a:pt x="2890" y="1192"/>
                </a:cubicBezTo>
                <a:cubicBezTo>
                  <a:pt x="2875" y="1197"/>
                  <a:pt x="2858" y="1198"/>
                  <a:pt x="2843" y="1205"/>
                </a:cubicBezTo>
                <a:cubicBezTo>
                  <a:pt x="2837" y="1208"/>
                  <a:pt x="2835" y="1216"/>
                  <a:pt x="2830" y="1219"/>
                </a:cubicBezTo>
                <a:cubicBezTo>
                  <a:pt x="2824" y="1223"/>
                  <a:pt x="2816" y="1223"/>
                  <a:pt x="2809" y="1226"/>
                </a:cubicBezTo>
                <a:cubicBezTo>
                  <a:pt x="2768" y="1246"/>
                  <a:pt x="2810" y="1231"/>
                  <a:pt x="2769" y="1259"/>
                </a:cubicBezTo>
                <a:cubicBezTo>
                  <a:pt x="2765" y="1261"/>
                  <a:pt x="2733" y="1271"/>
                  <a:pt x="2729" y="1272"/>
                </a:cubicBezTo>
                <a:cubicBezTo>
                  <a:pt x="2704" y="1299"/>
                  <a:pt x="2677" y="1308"/>
                  <a:pt x="2642" y="1319"/>
                </a:cubicBezTo>
                <a:cubicBezTo>
                  <a:pt x="2629" y="1333"/>
                  <a:pt x="2615" y="1346"/>
                  <a:pt x="2602" y="1360"/>
                </a:cubicBezTo>
                <a:cubicBezTo>
                  <a:pt x="2575" y="1459"/>
                  <a:pt x="2424" y="1398"/>
                  <a:pt x="2341" y="1386"/>
                </a:cubicBezTo>
                <a:cubicBezTo>
                  <a:pt x="2325" y="1371"/>
                  <a:pt x="2315" y="1354"/>
                  <a:pt x="2300" y="1339"/>
                </a:cubicBezTo>
                <a:cubicBezTo>
                  <a:pt x="2308" y="1317"/>
                  <a:pt x="2320" y="1309"/>
                  <a:pt x="2327" y="1286"/>
                </a:cubicBezTo>
                <a:cubicBezTo>
                  <a:pt x="2292" y="1248"/>
                  <a:pt x="2284" y="1228"/>
                  <a:pt x="2267" y="1179"/>
                </a:cubicBezTo>
                <a:cubicBezTo>
                  <a:pt x="2271" y="1163"/>
                  <a:pt x="2287" y="1146"/>
                  <a:pt x="2280" y="1132"/>
                </a:cubicBezTo>
                <a:cubicBezTo>
                  <a:pt x="2277" y="1126"/>
                  <a:pt x="2267" y="1126"/>
                  <a:pt x="2260" y="1125"/>
                </a:cubicBezTo>
                <a:cubicBezTo>
                  <a:pt x="2240" y="1122"/>
                  <a:pt x="2220" y="1120"/>
                  <a:pt x="2200" y="1118"/>
                </a:cubicBezTo>
                <a:cubicBezTo>
                  <a:pt x="2185" y="1095"/>
                  <a:pt x="2179" y="1087"/>
                  <a:pt x="2153" y="1078"/>
                </a:cubicBezTo>
                <a:cubicBezTo>
                  <a:pt x="2134" y="1022"/>
                  <a:pt x="2163" y="1089"/>
                  <a:pt x="2126" y="1051"/>
                </a:cubicBezTo>
                <a:cubicBezTo>
                  <a:pt x="2121" y="1046"/>
                  <a:pt x="2124" y="1037"/>
                  <a:pt x="2120" y="1031"/>
                </a:cubicBezTo>
                <a:cubicBezTo>
                  <a:pt x="2110" y="1014"/>
                  <a:pt x="2082" y="1008"/>
                  <a:pt x="2066" y="998"/>
                </a:cubicBezTo>
                <a:cubicBezTo>
                  <a:pt x="2039" y="1015"/>
                  <a:pt x="2028" y="1008"/>
                  <a:pt x="1999" y="998"/>
                </a:cubicBezTo>
                <a:cubicBezTo>
                  <a:pt x="1939" y="934"/>
                  <a:pt x="1921" y="957"/>
                  <a:pt x="1805" y="951"/>
                </a:cubicBezTo>
                <a:cubicBezTo>
                  <a:pt x="1778" y="941"/>
                  <a:pt x="1783" y="927"/>
                  <a:pt x="1758" y="911"/>
                </a:cubicBezTo>
                <a:cubicBezTo>
                  <a:pt x="1756" y="904"/>
                  <a:pt x="1752" y="898"/>
                  <a:pt x="1751" y="891"/>
                </a:cubicBezTo>
                <a:cubicBezTo>
                  <a:pt x="1748" y="873"/>
                  <a:pt x="1750" y="854"/>
                  <a:pt x="1745" y="837"/>
                </a:cubicBezTo>
                <a:cubicBezTo>
                  <a:pt x="1741" y="825"/>
                  <a:pt x="1727" y="819"/>
                  <a:pt x="1718" y="810"/>
                </a:cubicBezTo>
                <a:cubicBezTo>
                  <a:pt x="1710" y="789"/>
                  <a:pt x="1699" y="771"/>
                  <a:pt x="1691" y="750"/>
                </a:cubicBezTo>
                <a:cubicBezTo>
                  <a:pt x="1686" y="708"/>
                  <a:pt x="1688" y="660"/>
                  <a:pt x="1657" y="629"/>
                </a:cubicBezTo>
                <a:cubicBezTo>
                  <a:pt x="1653" y="616"/>
                  <a:pt x="1646" y="603"/>
                  <a:pt x="1644" y="589"/>
                </a:cubicBezTo>
                <a:cubicBezTo>
                  <a:pt x="1639" y="562"/>
                  <a:pt x="1645" y="532"/>
                  <a:pt x="1631" y="509"/>
                </a:cubicBezTo>
                <a:cubicBezTo>
                  <a:pt x="1624" y="498"/>
                  <a:pt x="1613" y="491"/>
                  <a:pt x="1604" y="482"/>
                </a:cubicBezTo>
                <a:cubicBezTo>
                  <a:pt x="1592" y="449"/>
                  <a:pt x="1591" y="427"/>
                  <a:pt x="1557" y="415"/>
                </a:cubicBezTo>
                <a:cubicBezTo>
                  <a:pt x="1533" y="378"/>
                  <a:pt x="1550" y="410"/>
                  <a:pt x="1537" y="348"/>
                </a:cubicBezTo>
                <a:cubicBezTo>
                  <a:pt x="1528" y="306"/>
                  <a:pt x="1485" y="244"/>
                  <a:pt x="1450" y="221"/>
                </a:cubicBezTo>
                <a:cubicBezTo>
                  <a:pt x="1435" y="177"/>
                  <a:pt x="1407" y="150"/>
                  <a:pt x="1363" y="134"/>
                </a:cubicBezTo>
                <a:cubicBezTo>
                  <a:pt x="1345" y="116"/>
                  <a:pt x="1331" y="118"/>
                  <a:pt x="1309" y="107"/>
                </a:cubicBezTo>
                <a:cubicBezTo>
                  <a:pt x="1259" y="82"/>
                  <a:pt x="1304" y="87"/>
                  <a:pt x="1236" y="74"/>
                </a:cubicBezTo>
                <a:cubicBezTo>
                  <a:pt x="1227" y="72"/>
                  <a:pt x="1218" y="70"/>
                  <a:pt x="1209" y="67"/>
                </a:cubicBezTo>
                <a:cubicBezTo>
                  <a:pt x="1196" y="63"/>
                  <a:pt x="1169" y="53"/>
                  <a:pt x="1169" y="53"/>
                </a:cubicBezTo>
                <a:cubicBezTo>
                  <a:pt x="1152" y="37"/>
                  <a:pt x="1137" y="34"/>
                  <a:pt x="1115" y="27"/>
                </a:cubicBezTo>
                <a:cubicBezTo>
                  <a:pt x="1092" y="3"/>
                  <a:pt x="1069" y="5"/>
                  <a:pt x="1035" y="0"/>
                </a:cubicBezTo>
                <a:cubicBezTo>
                  <a:pt x="959" y="2"/>
                  <a:pt x="883" y="1"/>
                  <a:pt x="807" y="7"/>
                </a:cubicBezTo>
                <a:cubicBezTo>
                  <a:pt x="801" y="8"/>
                  <a:pt x="799" y="18"/>
                  <a:pt x="793" y="20"/>
                </a:cubicBezTo>
                <a:cubicBezTo>
                  <a:pt x="746" y="36"/>
                  <a:pt x="646" y="40"/>
                  <a:pt x="646" y="40"/>
                </a:cubicBezTo>
                <a:cubicBezTo>
                  <a:pt x="599" y="57"/>
                  <a:pt x="573" y="106"/>
                  <a:pt x="526" y="120"/>
                </a:cubicBezTo>
                <a:cubicBezTo>
                  <a:pt x="502" y="136"/>
                  <a:pt x="494" y="147"/>
                  <a:pt x="485" y="174"/>
                </a:cubicBezTo>
                <a:cubicBezTo>
                  <a:pt x="487" y="181"/>
                  <a:pt x="488" y="188"/>
                  <a:pt x="492" y="194"/>
                </a:cubicBezTo>
                <a:cubicBezTo>
                  <a:pt x="495" y="199"/>
                  <a:pt x="503" y="202"/>
                  <a:pt x="505" y="208"/>
                </a:cubicBezTo>
                <a:cubicBezTo>
                  <a:pt x="509" y="218"/>
                  <a:pt x="503" y="235"/>
                  <a:pt x="512" y="241"/>
                </a:cubicBezTo>
                <a:cubicBezTo>
                  <a:pt x="527" y="251"/>
                  <a:pt x="548" y="246"/>
                  <a:pt x="566" y="248"/>
                </a:cubicBezTo>
                <a:cubicBezTo>
                  <a:pt x="570" y="287"/>
                  <a:pt x="594" y="365"/>
                  <a:pt x="546" y="382"/>
                </a:cubicBezTo>
                <a:cubicBezTo>
                  <a:pt x="541" y="386"/>
                  <a:pt x="537" y="392"/>
                  <a:pt x="532" y="395"/>
                </a:cubicBezTo>
                <a:cubicBezTo>
                  <a:pt x="526" y="399"/>
                  <a:pt x="517" y="397"/>
                  <a:pt x="512" y="402"/>
                </a:cubicBezTo>
                <a:cubicBezTo>
                  <a:pt x="476" y="438"/>
                  <a:pt x="538" y="410"/>
                  <a:pt x="485" y="429"/>
                </a:cubicBezTo>
                <a:cubicBezTo>
                  <a:pt x="470" y="453"/>
                  <a:pt x="469" y="466"/>
                  <a:pt x="445" y="482"/>
                </a:cubicBezTo>
                <a:cubicBezTo>
                  <a:pt x="432" y="518"/>
                  <a:pt x="438" y="557"/>
                  <a:pt x="398" y="569"/>
                </a:cubicBezTo>
                <a:cubicBezTo>
                  <a:pt x="355" y="616"/>
                  <a:pt x="426" y="534"/>
                  <a:pt x="378" y="616"/>
                </a:cubicBezTo>
                <a:cubicBezTo>
                  <a:pt x="372" y="626"/>
                  <a:pt x="348" y="633"/>
                  <a:pt x="338" y="636"/>
                </a:cubicBezTo>
                <a:cubicBezTo>
                  <a:pt x="331" y="686"/>
                  <a:pt x="332" y="703"/>
                  <a:pt x="291" y="730"/>
                </a:cubicBezTo>
                <a:cubicBezTo>
                  <a:pt x="296" y="744"/>
                  <a:pt x="308" y="755"/>
                  <a:pt x="311" y="770"/>
                </a:cubicBezTo>
                <a:cubicBezTo>
                  <a:pt x="322" y="833"/>
                  <a:pt x="173" y="824"/>
                  <a:pt x="171" y="824"/>
                </a:cubicBezTo>
                <a:cubicBezTo>
                  <a:pt x="134" y="835"/>
                  <a:pt x="151" y="859"/>
                  <a:pt x="110" y="877"/>
                </a:cubicBezTo>
                <a:cubicBezTo>
                  <a:pt x="97" y="883"/>
                  <a:pt x="70" y="891"/>
                  <a:pt x="70" y="891"/>
                </a:cubicBezTo>
                <a:cubicBezTo>
                  <a:pt x="66" y="898"/>
                  <a:pt x="65" y="909"/>
                  <a:pt x="57" y="911"/>
                </a:cubicBezTo>
                <a:cubicBezTo>
                  <a:pt x="51" y="912"/>
                  <a:pt x="46" y="891"/>
                  <a:pt x="43" y="897"/>
                </a:cubicBezTo>
                <a:cubicBezTo>
                  <a:pt x="35" y="913"/>
                  <a:pt x="39" y="933"/>
                  <a:pt x="37" y="951"/>
                </a:cubicBezTo>
                <a:cubicBezTo>
                  <a:pt x="0" y="941"/>
                  <a:pt x="3" y="940"/>
                  <a:pt x="3" y="978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任意多边形 15364"/>
          <p:cNvSpPr/>
          <p:nvPr>
            <p:custDataLst>
              <p:tags r:id="rId20"/>
            </p:custDataLst>
          </p:nvPr>
        </p:nvSpPr>
        <p:spPr>
          <a:xfrm>
            <a:off x="8790864" y="2671944"/>
            <a:ext cx="2374800" cy="2443986"/>
          </a:xfrm>
          <a:custGeom>
            <a:avLst/>
            <a:gdLst/>
            <a:ahLst/>
            <a:cxnLst/>
            <a:rect l="0" t="0" r="0" b="0"/>
            <a:pathLst>
              <a:path w="1373" h="1413">
                <a:moveTo>
                  <a:pt x="650" y="1413"/>
                </a:moveTo>
                <a:cubicBezTo>
                  <a:pt x="674" y="1334"/>
                  <a:pt x="667" y="1308"/>
                  <a:pt x="616" y="1266"/>
                </a:cubicBezTo>
                <a:cubicBezTo>
                  <a:pt x="597" y="1251"/>
                  <a:pt x="593" y="1240"/>
                  <a:pt x="569" y="1232"/>
                </a:cubicBezTo>
                <a:cubicBezTo>
                  <a:pt x="542" y="1241"/>
                  <a:pt x="516" y="1250"/>
                  <a:pt x="489" y="1259"/>
                </a:cubicBezTo>
                <a:cubicBezTo>
                  <a:pt x="434" y="1240"/>
                  <a:pt x="487" y="1206"/>
                  <a:pt x="435" y="1172"/>
                </a:cubicBezTo>
                <a:cubicBezTo>
                  <a:pt x="431" y="1159"/>
                  <a:pt x="420" y="1146"/>
                  <a:pt x="422" y="1132"/>
                </a:cubicBezTo>
                <a:cubicBezTo>
                  <a:pt x="423" y="1124"/>
                  <a:pt x="454" y="1097"/>
                  <a:pt x="462" y="1085"/>
                </a:cubicBezTo>
                <a:cubicBezTo>
                  <a:pt x="411" y="1067"/>
                  <a:pt x="431" y="1063"/>
                  <a:pt x="409" y="1025"/>
                </a:cubicBezTo>
                <a:cubicBezTo>
                  <a:pt x="400" y="1009"/>
                  <a:pt x="382" y="991"/>
                  <a:pt x="368" y="978"/>
                </a:cubicBezTo>
                <a:cubicBezTo>
                  <a:pt x="360" y="951"/>
                  <a:pt x="350" y="924"/>
                  <a:pt x="342" y="897"/>
                </a:cubicBezTo>
                <a:cubicBezTo>
                  <a:pt x="332" y="791"/>
                  <a:pt x="347" y="847"/>
                  <a:pt x="301" y="804"/>
                </a:cubicBezTo>
                <a:cubicBezTo>
                  <a:pt x="311" y="777"/>
                  <a:pt x="310" y="766"/>
                  <a:pt x="281" y="757"/>
                </a:cubicBezTo>
                <a:cubicBezTo>
                  <a:pt x="267" y="742"/>
                  <a:pt x="234" y="723"/>
                  <a:pt x="214" y="717"/>
                </a:cubicBezTo>
                <a:cubicBezTo>
                  <a:pt x="181" y="682"/>
                  <a:pt x="131" y="703"/>
                  <a:pt x="87" y="690"/>
                </a:cubicBezTo>
                <a:cubicBezTo>
                  <a:pt x="71" y="673"/>
                  <a:pt x="56" y="672"/>
                  <a:pt x="40" y="656"/>
                </a:cubicBezTo>
                <a:cubicBezTo>
                  <a:pt x="34" y="636"/>
                  <a:pt x="14" y="604"/>
                  <a:pt x="0" y="589"/>
                </a:cubicBezTo>
                <a:cubicBezTo>
                  <a:pt x="13" y="552"/>
                  <a:pt x="23" y="572"/>
                  <a:pt x="34" y="529"/>
                </a:cubicBezTo>
                <a:cubicBezTo>
                  <a:pt x="47" y="531"/>
                  <a:pt x="63" y="528"/>
                  <a:pt x="74" y="536"/>
                </a:cubicBezTo>
                <a:cubicBezTo>
                  <a:pt x="81" y="541"/>
                  <a:pt x="71" y="561"/>
                  <a:pt x="80" y="563"/>
                </a:cubicBezTo>
                <a:cubicBezTo>
                  <a:pt x="104" y="569"/>
                  <a:pt x="129" y="558"/>
                  <a:pt x="154" y="556"/>
                </a:cubicBezTo>
                <a:cubicBezTo>
                  <a:pt x="177" y="531"/>
                  <a:pt x="240" y="528"/>
                  <a:pt x="275" y="522"/>
                </a:cubicBezTo>
                <a:cubicBezTo>
                  <a:pt x="295" y="509"/>
                  <a:pt x="312" y="503"/>
                  <a:pt x="335" y="496"/>
                </a:cubicBezTo>
                <a:cubicBezTo>
                  <a:pt x="350" y="480"/>
                  <a:pt x="366" y="477"/>
                  <a:pt x="382" y="462"/>
                </a:cubicBezTo>
                <a:cubicBezTo>
                  <a:pt x="393" y="427"/>
                  <a:pt x="419" y="433"/>
                  <a:pt x="449" y="422"/>
                </a:cubicBezTo>
                <a:cubicBezTo>
                  <a:pt x="462" y="467"/>
                  <a:pt x="508" y="439"/>
                  <a:pt x="543" y="429"/>
                </a:cubicBezTo>
                <a:cubicBezTo>
                  <a:pt x="598" y="431"/>
                  <a:pt x="746" y="455"/>
                  <a:pt x="804" y="435"/>
                </a:cubicBezTo>
                <a:cubicBezTo>
                  <a:pt x="820" y="410"/>
                  <a:pt x="818" y="392"/>
                  <a:pt x="844" y="375"/>
                </a:cubicBezTo>
                <a:cubicBezTo>
                  <a:pt x="863" y="346"/>
                  <a:pt x="863" y="325"/>
                  <a:pt x="898" y="315"/>
                </a:cubicBezTo>
                <a:cubicBezTo>
                  <a:pt x="912" y="300"/>
                  <a:pt x="945" y="281"/>
                  <a:pt x="964" y="275"/>
                </a:cubicBezTo>
                <a:cubicBezTo>
                  <a:pt x="966" y="264"/>
                  <a:pt x="966" y="252"/>
                  <a:pt x="971" y="241"/>
                </a:cubicBezTo>
                <a:cubicBezTo>
                  <a:pt x="981" y="219"/>
                  <a:pt x="1024" y="215"/>
                  <a:pt x="1045" y="201"/>
                </a:cubicBezTo>
                <a:cubicBezTo>
                  <a:pt x="1054" y="175"/>
                  <a:pt x="1062" y="169"/>
                  <a:pt x="1085" y="154"/>
                </a:cubicBezTo>
                <a:cubicBezTo>
                  <a:pt x="1119" y="55"/>
                  <a:pt x="1159" y="98"/>
                  <a:pt x="1299" y="94"/>
                </a:cubicBezTo>
                <a:cubicBezTo>
                  <a:pt x="1318" y="75"/>
                  <a:pt x="1334" y="53"/>
                  <a:pt x="1353" y="33"/>
                </a:cubicBezTo>
                <a:cubicBezTo>
                  <a:pt x="1362" y="7"/>
                  <a:pt x="1355" y="18"/>
                  <a:pt x="1373" y="0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15366" name="任意多边形 15365"/>
          <p:cNvSpPr/>
          <p:nvPr>
            <p:custDataLst>
              <p:tags r:id="rId21"/>
            </p:custDataLst>
          </p:nvPr>
        </p:nvSpPr>
        <p:spPr>
          <a:xfrm>
            <a:off x="8381694" y="1354632"/>
            <a:ext cx="603809" cy="2341640"/>
          </a:xfrm>
          <a:custGeom>
            <a:avLst/>
            <a:gdLst/>
            <a:ahLst/>
            <a:cxnLst/>
            <a:rect l="0" t="0" r="0" b="0"/>
            <a:pathLst>
              <a:path w="361" h="1400">
                <a:moveTo>
                  <a:pt x="267" y="1400"/>
                </a:moveTo>
                <a:cubicBezTo>
                  <a:pt x="259" y="1398"/>
                  <a:pt x="230" y="1392"/>
                  <a:pt x="221" y="1387"/>
                </a:cubicBezTo>
                <a:cubicBezTo>
                  <a:pt x="179" y="1361"/>
                  <a:pt x="237" y="1382"/>
                  <a:pt x="187" y="1367"/>
                </a:cubicBezTo>
                <a:cubicBezTo>
                  <a:pt x="173" y="1352"/>
                  <a:pt x="160" y="1313"/>
                  <a:pt x="160" y="1313"/>
                </a:cubicBezTo>
                <a:cubicBezTo>
                  <a:pt x="158" y="1300"/>
                  <a:pt x="157" y="1286"/>
                  <a:pt x="154" y="1273"/>
                </a:cubicBezTo>
                <a:cubicBezTo>
                  <a:pt x="151" y="1259"/>
                  <a:pt x="140" y="1233"/>
                  <a:pt x="140" y="1233"/>
                </a:cubicBezTo>
                <a:cubicBezTo>
                  <a:pt x="136" y="1184"/>
                  <a:pt x="143" y="1124"/>
                  <a:pt x="107" y="1085"/>
                </a:cubicBezTo>
                <a:cubicBezTo>
                  <a:pt x="97" y="1056"/>
                  <a:pt x="81" y="1040"/>
                  <a:pt x="60" y="1018"/>
                </a:cubicBezTo>
                <a:cubicBezTo>
                  <a:pt x="62" y="1003"/>
                  <a:pt x="59" y="986"/>
                  <a:pt x="66" y="972"/>
                </a:cubicBezTo>
                <a:cubicBezTo>
                  <a:pt x="69" y="965"/>
                  <a:pt x="81" y="969"/>
                  <a:pt x="87" y="965"/>
                </a:cubicBezTo>
                <a:cubicBezTo>
                  <a:pt x="130" y="938"/>
                  <a:pt x="66" y="961"/>
                  <a:pt x="120" y="945"/>
                </a:cubicBezTo>
                <a:cubicBezTo>
                  <a:pt x="132" y="910"/>
                  <a:pt x="146" y="884"/>
                  <a:pt x="174" y="858"/>
                </a:cubicBezTo>
                <a:cubicBezTo>
                  <a:pt x="181" y="834"/>
                  <a:pt x="196" y="826"/>
                  <a:pt x="207" y="804"/>
                </a:cubicBezTo>
                <a:cubicBezTo>
                  <a:pt x="210" y="798"/>
                  <a:pt x="212" y="791"/>
                  <a:pt x="214" y="784"/>
                </a:cubicBezTo>
                <a:cubicBezTo>
                  <a:pt x="217" y="775"/>
                  <a:pt x="217" y="765"/>
                  <a:pt x="221" y="757"/>
                </a:cubicBezTo>
                <a:cubicBezTo>
                  <a:pt x="269" y="660"/>
                  <a:pt x="234" y="755"/>
                  <a:pt x="254" y="697"/>
                </a:cubicBezTo>
                <a:cubicBezTo>
                  <a:pt x="260" y="633"/>
                  <a:pt x="266" y="566"/>
                  <a:pt x="274" y="503"/>
                </a:cubicBezTo>
                <a:cubicBezTo>
                  <a:pt x="276" y="489"/>
                  <a:pt x="293" y="460"/>
                  <a:pt x="308" y="456"/>
                </a:cubicBezTo>
                <a:cubicBezTo>
                  <a:pt x="325" y="451"/>
                  <a:pt x="343" y="451"/>
                  <a:pt x="361" y="449"/>
                </a:cubicBezTo>
                <a:cubicBezTo>
                  <a:pt x="345" y="424"/>
                  <a:pt x="335" y="424"/>
                  <a:pt x="308" y="416"/>
                </a:cubicBezTo>
                <a:cubicBezTo>
                  <a:pt x="298" y="389"/>
                  <a:pt x="280" y="376"/>
                  <a:pt x="261" y="355"/>
                </a:cubicBezTo>
                <a:cubicBezTo>
                  <a:pt x="256" y="320"/>
                  <a:pt x="254" y="280"/>
                  <a:pt x="227" y="255"/>
                </a:cubicBezTo>
                <a:cubicBezTo>
                  <a:pt x="219" y="221"/>
                  <a:pt x="222" y="193"/>
                  <a:pt x="187" y="181"/>
                </a:cubicBezTo>
                <a:cubicBezTo>
                  <a:pt x="167" y="151"/>
                  <a:pt x="134" y="139"/>
                  <a:pt x="100" y="128"/>
                </a:cubicBezTo>
                <a:cubicBezTo>
                  <a:pt x="87" y="124"/>
                  <a:pt x="60" y="114"/>
                  <a:pt x="60" y="114"/>
                </a:cubicBezTo>
                <a:cubicBezTo>
                  <a:pt x="47" y="78"/>
                  <a:pt x="26" y="28"/>
                  <a:pt x="0" y="0"/>
                </a:cubicBezTo>
                <a:cubicBezTo>
                  <a:pt x="9" y="29"/>
                  <a:pt x="5" y="58"/>
                  <a:pt x="26" y="81"/>
                </a:cubicBezTo>
                <a:cubicBezTo>
                  <a:pt x="47" y="140"/>
                  <a:pt x="53" y="122"/>
                  <a:pt x="133" y="128"/>
                </a:cubicBezTo>
                <a:cubicBezTo>
                  <a:pt x="138" y="132"/>
                  <a:pt x="144" y="136"/>
                  <a:pt x="147" y="141"/>
                </a:cubicBezTo>
                <a:cubicBezTo>
                  <a:pt x="151" y="147"/>
                  <a:pt x="148" y="157"/>
                  <a:pt x="154" y="161"/>
                </a:cubicBezTo>
                <a:cubicBezTo>
                  <a:pt x="196" y="191"/>
                  <a:pt x="194" y="159"/>
                  <a:pt x="194" y="181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ym typeface="+mn-ea"/>
            </a:endParaRPr>
          </a:p>
        </p:txBody>
      </p:sp>
      <p:grpSp>
        <p:nvGrpSpPr>
          <p:cNvPr id="15367" name="组合 15366"/>
          <p:cNvGrpSpPr/>
          <p:nvPr/>
        </p:nvGrpSpPr>
        <p:grpSpPr>
          <a:xfrm>
            <a:off x="9326496" y="345710"/>
            <a:ext cx="1568450" cy="1752600"/>
            <a:chOff x="2688" y="288"/>
            <a:chExt cx="988" cy="1104"/>
          </a:xfrm>
        </p:grpSpPr>
        <p:sp>
          <p:nvSpPr>
            <p:cNvPr id="15368" name="矩形 15367"/>
            <p:cNvSpPr/>
            <p:nvPr>
              <p:custDataLst>
                <p:tags r:id="rId22"/>
              </p:custDataLst>
            </p:nvPr>
          </p:nvSpPr>
          <p:spPr>
            <a:xfrm>
              <a:off x="2969" y="741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龙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69" name="矩形 15368"/>
            <p:cNvSpPr/>
            <p:nvPr>
              <p:custDataLst>
                <p:tags r:id="rId23"/>
              </p:custDataLst>
            </p:nvPr>
          </p:nvSpPr>
          <p:spPr>
            <a:xfrm>
              <a:off x="2688" y="288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黑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70" name="矩形 15369"/>
            <p:cNvSpPr/>
            <p:nvPr>
              <p:custDataLst>
                <p:tags r:id="rId24"/>
              </p:custDataLst>
            </p:nvPr>
          </p:nvSpPr>
          <p:spPr>
            <a:xfrm>
              <a:off x="3368" y="1104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江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371" name="文本框 15370"/>
          <p:cNvSpPr txBox="1"/>
          <p:nvPr>
            <p:custDataLst>
              <p:tags r:id="rId25"/>
            </p:custDataLst>
          </p:nvPr>
        </p:nvSpPr>
        <p:spPr>
          <a:xfrm rot="-391112">
            <a:off x="8226211" y="1794416"/>
            <a:ext cx="576263" cy="10156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嫩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372" name="任意多边形 15371"/>
          <p:cNvSpPr/>
          <p:nvPr>
            <p:custDataLst>
              <p:tags r:id="rId26"/>
            </p:custDataLst>
          </p:nvPr>
        </p:nvSpPr>
        <p:spPr>
          <a:xfrm>
            <a:off x="6631305" y="4420235"/>
            <a:ext cx="2086610" cy="1026160"/>
          </a:xfrm>
          <a:custGeom>
            <a:avLst/>
            <a:gdLst/>
            <a:ahLst/>
            <a:cxnLst/>
            <a:rect l="0" t="0" r="0" b="0"/>
            <a:pathLst>
              <a:path w="1253" h="677">
                <a:moveTo>
                  <a:pt x="824" y="677"/>
                </a:moveTo>
                <a:cubicBezTo>
                  <a:pt x="838" y="636"/>
                  <a:pt x="870" y="646"/>
                  <a:pt x="904" y="637"/>
                </a:cubicBezTo>
                <a:cubicBezTo>
                  <a:pt x="918" y="633"/>
                  <a:pt x="944" y="623"/>
                  <a:pt x="944" y="623"/>
                </a:cubicBezTo>
                <a:cubicBezTo>
                  <a:pt x="960" y="609"/>
                  <a:pt x="977" y="599"/>
                  <a:pt x="991" y="583"/>
                </a:cubicBezTo>
                <a:cubicBezTo>
                  <a:pt x="1009" y="532"/>
                  <a:pt x="983" y="593"/>
                  <a:pt x="1018" y="550"/>
                </a:cubicBezTo>
                <a:cubicBezTo>
                  <a:pt x="1022" y="545"/>
                  <a:pt x="1021" y="536"/>
                  <a:pt x="1025" y="530"/>
                </a:cubicBezTo>
                <a:cubicBezTo>
                  <a:pt x="1028" y="525"/>
                  <a:pt x="1034" y="521"/>
                  <a:pt x="1038" y="516"/>
                </a:cubicBezTo>
                <a:cubicBezTo>
                  <a:pt x="1045" y="484"/>
                  <a:pt x="1041" y="467"/>
                  <a:pt x="1072" y="456"/>
                </a:cubicBezTo>
                <a:cubicBezTo>
                  <a:pt x="1080" y="430"/>
                  <a:pt x="1086" y="424"/>
                  <a:pt x="1112" y="416"/>
                </a:cubicBezTo>
                <a:cubicBezTo>
                  <a:pt x="1127" y="374"/>
                  <a:pt x="1168" y="386"/>
                  <a:pt x="1212" y="382"/>
                </a:cubicBezTo>
                <a:cubicBezTo>
                  <a:pt x="1226" y="369"/>
                  <a:pt x="1239" y="355"/>
                  <a:pt x="1253" y="342"/>
                </a:cubicBezTo>
                <a:cubicBezTo>
                  <a:pt x="1245" y="307"/>
                  <a:pt x="1245" y="300"/>
                  <a:pt x="1212" y="288"/>
                </a:cubicBezTo>
                <a:cubicBezTo>
                  <a:pt x="1196" y="234"/>
                  <a:pt x="1214" y="164"/>
                  <a:pt x="1219" y="108"/>
                </a:cubicBezTo>
                <a:cubicBezTo>
                  <a:pt x="1202" y="43"/>
                  <a:pt x="1224" y="109"/>
                  <a:pt x="1199" y="67"/>
                </a:cubicBezTo>
                <a:cubicBezTo>
                  <a:pt x="1192" y="55"/>
                  <a:pt x="1193" y="39"/>
                  <a:pt x="1186" y="27"/>
                </a:cubicBezTo>
                <a:cubicBezTo>
                  <a:pt x="1176" y="10"/>
                  <a:pt x="1132" y="0"/>
                  <a:pt x="1132" y="0"/>
                </a:cubicBezTo>
                <a:cubicBezTo>
                  <a:pt x="951" y="9"/>
                  <a:pt x="781" y="29"/>
                  <a:pt x="596" y="34"/>
                </a:cubicBezTo>
                <a:cubicBezTo>
                  <a:pt x="528" y="58"/>
                  <a:pt x="670" y="10"/>
                  <a:pt x="496" y="47"/>
                </a:cubicBezTo>
                <a:cubicBezTo>
                  <a:pt x="430" y="61"/>
                  <a:pt x="538" y="64"/>
                  <a:pt x="462" y="67"/>
                </a:cubicBezTo>
                <a:cubicBezTo>
                  <a:pt x="346" y="71"/>
                  <a:pt x="230" y="72"/>
                  <a:pt x="114" y="74"/>
                </a:cubicBezTo>
                <a:cubicBezTo>
                  <a:pt x="81" y="83"/>
                  <a:pt x="65" y="105"/>
                  <a:pt x="34" y="114"/>
                </a:cubicBezTo>
                <a:cubicBezTo>
                  <a:pt x="32" y="125"/>
                  <a:pt x="33" y="138"/>
                  <a:pt x="27" y="148"/>
                </a:cubicBezTo>
                <a:cubicBezTo>
                  <a:pt x="23" y="154"/>
                  <a:pt x="12" y="150"/>
                  <a:pt x="7" y="155"/>
                </a:cubicBezTo>
                <a:cubicBezTo>
                  <a:pt x="2" y="160"/>
                  <a:pt x="2" y="168"/>
                  <a:pt x="0" y="175"/>
                </a:cubicBezTo>
                <a:cubicBezTo>
                  <a:pt x="9" y="200"/>
                  <a:pt x="4" y="201"/>
                  <a:pt x="14" y="181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15373" name="矩形 15372"/>
          <p:cNvSpPr/>
          <p:nvPr>
            <p:custDataLst>
              <p:tags r:id="rId27"/>
            </p:custDataLst>
          </p:nvPr>
        </p:nvSpPr>
        <p:spPr>
          <a:xfrm>
            <a:off x="7005320" y="4535805"/>
            <a:ext cx="10223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辽   河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5375" name="组合 15374"/>
          <p:cNvGrpSpPr/>
          <p:nvPr/>
        </p:nvGrpSpPr>
        <p:grpSpPr>
          <a:xfrm rot="20405293">
            <a:off x="11127105" y="2278380"/>
            <a:ext cx="1352550" cy="1681163"/>
            <a:chOff x="4160" y="1525"/>
            <a:chExt cx="852" cy="1059"/>
          </a:xfrm>
        </p:grpSpPr>
        <p:sp>
          <p:nvSpPr>
            <p:cNvPr id="15376" name="文本框 15375"/>
            <p:cNvSpPr txBox="1"/>
            <p:nvPr>
              <p:custDataLst>
                <p:tags r:id="rId28"/>
              </p:custDataLst>
            </p:nvPr>
          </p:nvSpPr>
          <p:spPr>
            <a:xfrm>
              <a:off x="4649" y="1525"/>
              <a:ext cx="363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乌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77" name="矩形 15376"/>
            <p:cNvSpPr/>
            <p:nvPr>
              <p:custDataLst>
                <p:tags r:id="rId29"/>
              </p:custDataLst>
            </p:nvPr>
          </p:nvSpPr>
          <p:spPr>
            <a:xfrm>
              <a:off x="4558" y="1797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78" name="矩形 15377"/>
            <p:cNvSpPr/>
            <p:nvPr>
              <p:custDataLst>
                <p:tags r:id="rId30"/>
              </p:custDataLst>
            </p:nvPr>
          </p:nvSpPr>
          <p:spPr>
            <a:xfrm>
              <a:off x="4362" y="2069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里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79" name="矩形 15378"/>
            <p:cNvSpPr/>
            <p:nvPr>
              <p:custDataLst>
                <p:tags r:id="rId31"/>
              </p:custDataLst>
            </p:nvPr>
          </p:nvSpPr>
          <p:spPr>
            <a:xfrm>
              <a:off x="4160" y="2296"/>
              <a:ext cx="30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江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380" name="任意多边形 15379"/>
          <p:cNvSpPr/>
          <p:nvPr>
            <p:custDataLst>
              <p:tags r:id="rId32"/>
            </p:custDataLst>
          </p:nvPr>
        </p:nvSpPr>
        <p:spPr>
          <a:xfrm>
            <a:off x="8688321" y="5277748"/>
            <a:ext cx="1276350" cy="781050"/>
          </a:xfrm>
          <a:custGeom>
            <a:avLst/>
            <a:gdLst/>
            <a:ahLst/>
            <a:cxnLst/>
            <a:rect l="0" t="0" r="0" b="0"/>
            <a:pathLst>
              <a:path w="797" h="512">
                <a:moveTo>
                  <a:pt x="0" y="512"/>
                </a:moveTo>
                <a:cubicBezTo>
                  <a:pt x="10" y="484"/>
                  <a:pt x="20" y="484"/>
                  <a:pt x="41" y="465"/>
                </a:cubicBezTo>
                <a:cubicBezTo>
                  <a:pt x="68" y="441"/>
                  <a:pt x="87" y="408"/>
                  <a:pt x="121" y="398"/>
                </a:cubicBezTo>
                <a:cubicBezTo>
                  <a:pt x="125" y="393"/>
                  <a:pt x="129" y="387"/>
                  <a:pt x="134" y="384"/>
                </a:cubicBezTo>
                <a:cubicBezTo>
                  <a:pt x="140" y="380"/>
                  <a:pt x="150" y="383"/>
                  <a:pt x="155" y="378"/>
                </a:cubicBezTo>
                <a:cubicBezTo>
                  <a:pt x="160" y="373"/>
                  <a:pt x="156" y="363"/>
                  <a:pt x="161" y="358"/>
                </a:cubicBezTo>
                <a:cubicBezTo>
                  <a:pt x="174" y="345"/>
                  <a:pt x="197" y="348"/>
                  <a:pt x="215" y="344"/>
                </a:cubicBezTo>
                <a:cubicBezTo>
                  <a:pt x="231" y="319"/>
                  <a:pt x="241" y="319"/>
                  <a:pt x="268" y="311"/>
                </a:cubicBezTo>
                <a:cubicBezTo>
                  <a:pt x="273" y="306"/>
                  <a:pt x="279" y="303"/>
                  <a:pt x="282" y="297"/>
                </a:cubicBezTo>
                <a:cubicBezTo>
                  <a:pt x="286" y="291"/>
                  <a:pt x="282" y="281"/>
                  <a:pt x="288" y="277"/>
                </a:cubicBezTo>
                <a:cubicBezTo>
                  <a:pt x="302" y="268"/>
                  <a:pt x="335" y="264"/>
                  <a:pt x="335" y="264"/>
                </a:cubicBezTo>
                <a:cubicBezTo>
                  <a:pt x="340" y="259"/>
                  <a:pt x="343" y="253"/>
                  <a:pt x="349" y="250"/>
                </a:cubicBezTo>
                <a:cubicBezTo>
                  <a:pt x="355" y="246"/>
                  <a:pt x="364" y="249"/>
                  <a:pt x="369" y="244"/>
                </a:cubicBezTo>
                <a:cubicBezTo>
                  <a:pt x="374" y="239"/>
                  <a:pt x="372" y="230"/>
                  <a:pt x="376" y="224"/>
                </a:cubicBezTo>
                <a:cubicBezTo>
                  <a:pt x="392" y="197"/>
                  <a:pt x="419" y="166"/>
                  <a:pt x="449" y="157"/>
                </a:cubicBezTo>
                <a:cubicBezTo>
                  <a:pt x="465" y="141"/>
                  <a:pt x="471" y="125"/>
                  <a:pt x="476" y="103"/>
                </a:cubicBezTo>
                <a:cubicBezTo>
                  <a:pt x="479" y="90"/>
                  <a:pt x="474" y="73"/>
                  <a:pt x="483" y="63"/>
                </a:cubicBezTo>
                <a:cubicBezTo>
                  <a:pt x="492" y="52"/>
                  <a:pt x="523" y="49"/>
                  <a:pt x="523" y="49"/>
                </a:cubicBezTo>
                <a:cubicBezTo>
                  <a:pt x="536" y="51"/>
                  <a:pt x="550" y="53"/>
                  <a:pt x="563" y="56"/>
                </a:cubicBezTo>
                <a:cubicBezTo>
                  <a:pt x="577" y="60"/>
                  <a:pt x="603" y="70"/>
                  <a:pt x="603" y="70"/>
                </a:cubicBezTo>
                <a:cubicBezTo>
                  <a:pt x="642" y="106"/>
                  <a:pt x="707" y="103"/>
                  <a:pt x="757" y="110"/>
                </a:cubicBezTo>
                <a:cubicBezTo>
                  <a:pt x="768" y="113"/>
                  <a:pt x="786" y="125"/>
                  <a:pt x="791" y="103"/>
                </a:cubicBezTo>
                <a:cubicBezTo>
                  <a:pt x="797" y="76"/>
                  <a:pt x="797" y="0"/>
                  <a:pt x="797" y="36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15381" name="矩形 15380"/>
          <p:cNvSpPr/>
          <p:nvPr>
            <p:custDataLst>
              <p:tags r:id="rId33"/>
            </p:custDataLst>
          </p:nvPr>
        </p:nvSpPr>
        <p:spPr>
          <a:xfrm rot="19624989">
            <a:off x="8935720" y="5540375"/>
            <a:ext cx="10985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鸭绿江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382" name="任意多边形 15381"/>
          <p:cNvSpPr/>
          <p:nvPr>
            <p:custDataLst>
              <p:tags r:id="rId34"/>
            </p:custDataLst>
          </p:nvPr>
        </p:nvSpPr>
        <p:spPr>
          <a:xfrm rot="20400000">
            <a:off x="9938906" y="4834623"/>
            <a:ext cx="925830" cy="244475"/>
          </a:xfrm>
          <a:custGeom>
            <a:avLst/>
            <a:gdLst/>
            <a:ahLst/>
            <a:cxnLst/>
            <a:rect l="0" t="0" r="0" b="0"/>
            <a:pathLst>
              <a:path w="388" h="255">
                <a:moveTo>
                  <a:pt x="388" y="161"/>
                </a:moveTo>
                <a:cubicBezTo>
                  <a:pt x="376" y="153"/>
                  <a:pt x="359" y="152"/>
                  <a:pt x="348" y="141"/>
                </a:cubicBezTo>
                <a:cubicBezTo>
                  <a:pt x="328" y="121"/>
                  <a:pt x="354" y="115"/>
                  <a:pt x="308" y="101"/>
                </a:cubicBezTo>
                <a:cubicBezTo>
                  <a:pt x="303" y="87"/>
                  <a:pt x="298" y="74"/>
                  <a:pt x="294" y="60"/>
                </a:cubicBezTo>
                <a:cubicBezTo>
                  <a:pt x="292" y="53"/>
                  <a:pt x="293" y="45"/>
                  <a:pt x="288" y="40"/>
                </a:cubicBezTo>
                <a:cubicBezTo>
                  <a:pt x="283" y="35"/>
                  <a:pt x="275" y="36"/>
                  <a:pt x="268" y="34"/>
                </a:cubicBezTo>
                <a:cubicBezTo>
                  <a:pt x="259" y="8"/>
                  <a:pt x="249" y="0"/>
                  <a:pt x="227" y="20"/>
                </a:cubicBezTo>
                <a:cubicBezTo>
                  <a:pt x="219" y="47"/>
                  <a:pt x="216" y="74"/>
                  <a:pt x="207" y="101"/>
                </a:cubicBezTo>
                <a:cubicBezTo>
                  <a:pt x="198" y="169"/>
                  <a:pt x="202" y="151"/>
                  <a:pt x="134" y="161"/>
                </a:cubicBezTo>
                <a:cubicBezTo>
                  <a:pt x="131" y="186"/>
                  <a:pt x="138" y="218"/>
                  <a:pt x="120" y="235"/>
                </a:cubicBezTo>
                <a:cubicBezTo>
                  <a:pt x="102" y="252"/>
                  <a:pt x="7" y="255"/>
                  <a:pt x="6" y="255"/>
                </a:cubicBezTo>
                <a:cubicBezTo>
                  <a:pt x="1" y="255"/>
                  <a:pt x="2" y="246"/>
                  <a:pt x="0" y="241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ym typeface="+mn-ea"/>
            </a:endParaRPr>
          </a:p>
        </p:txBody>
      </p:sp>
      <p:grpSp>
        <p:nvGrpSpPr>
          <p:cNvPr id="15383" name="组合 15382"/>
          <p:cNvGrpSpPr/>
          <p:nvPr/>
        </p:nvGrpSpPr>
        <p:grpSpPr>
          <a:xfrm>
            <a:off x="8850100" y="2795483"/>
            <a:ext cx="1885951" cy="2457451"/>
            <a:chOff x="2787" y="1518"/>
            <a:chExt cx="1188" cy="1548"/>
          </a:xfrm>
        </p:grpSpPr>
        <p:sp>
          <p:nvSpPr>
            <p:cNvPr id="15384" name="文本框 15383"/>
            <p:cNvSpPr txBox="1"/>
            <p:nvPr>
              <p:custDataLst>
                <p:tags r:id="rId35"/>
              </p:custDataLst>
            </p:nvPr>
          </p:nvSpPr>
          <p:spPr>
            <a:xfrm rot="20441480">
              <a:off x="3004" y="1518"/>
              <a:ext cx="97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松 花 江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385" name="文本框 15384"/>
            <p:cNvSpPr txBox="1"/>
            <p:nvPr>
              <p:custDataLst>
                <p:tags r:id="rId36"/>
              </p:custDataLst>
            </p:nvPr>
          </p:nvSpPr>
          <p:spPr>
            <a:xfrm rot="3071840">
              <a:off x="2445" y="2437"/>
              <a:ext cx="97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松 花 江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386" name="文本框 15385"/>
          <p:cNvSpPr txBox="1"/>
          <p:nvPr>
            <p:custDataLst>
              <p:tags r:id="rId37"/>
            </p:custDataLst>
          </p:nvPr>
        </p:nvSpPr>
        <p:spPr>
          <a:xfrm rot="-1878056">
            <a:off x="10104120" y="4820285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图们江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>
            <p:custDataLst>
              <p:tags r:id="rId38"/>
            </p:custDataLst>
          </p:nvPr>
        </p:nvSpPr>
        <p:spPr>
          <a:xfrm rot="660000">
            <a:off x="11489690" y="2423795"/>
            <a:ext cx="236855" cy="1404620"/>
          </a:xfrm>
          <a:custGeom>
            <a:avLst/>
            <a:gdLst>
              <a:gd name="connsiteX0" fmla="*/ 0 w 160738"/>
              <a:gd name="connsiteY0" fmla="*/ 1162878 h 1162878"/>
              <a:gd name="connsiteX1" fmla="*/ 39756 w 160738"/>
              <a:gd name="connsiteY1" fmla="*/ 1103243 h 1162878"/>
              <a:gd name="connsiteX2" fmla="*/ 29817 w 160738"/>
              <a:gd name="connsiteY2" fmla="*/ 993913 h 1162878"/>
              <a:gd name="connsiteX3" fmla="*/ 39756 w 160738"/>
              <a:gd name="connsiteY3" fmla="*/ 934278 h 1162878"/>
              <a:gd name="connsiteX4" fmla="*/ 69574 w 160738"/>
              <a:gd name="connsiteY4" fmla="*/ 824948 h 1162878"/>
              <a:gd name="connsiteX5" fmla="*/ 109330 w 160738"/>
              <a:gd name="connsiteY5" fmla="*/ 745435 h 1162878"/>
              <a:gd name="connsiteX6" fmla="*/ 119269 w 160738"/>
              <a:gd name="connsiteY6" fmla="*/ 665922 h 1162878"/>
              <a:gd name="connsiteX7" fmla="*/ 89452 w 160738"/>
              <a:gd name="connsiteY7" fmla="*/ 596348 h 1162878"/>
              <a:gd name="connsiteX8" fmla="*/ 109330 w 160738"/>
              <a:gd name="connsiteY8" fmla="*/ 496956 h 1162878"/>
              <a:gd name="connsiteX9" fmla="*/ 89452 w 160738"/>
              <a:gd name="connsiteY9" fmla="*/ 447261 h 1162878"/>
              <a:gd name="connsiteX10" fmla="*/ 109330 w 160738"/>
              <a:gd name="connsiteY10" fmla="*/ 367748 h 1162878"/>
              <a:gd name="connsiteX11" fmla="*/ 149087 w 160738"/>
              <a:gd name="connsiteY11" fmla="*/ 278295 h 1162878"/>
              <a:gd name="connsiteX12" fmla="*/ 159026 w 160738"/>
              <a:gd name="connsiteY12" fmla="*/ 159026 h 1162878"/>
              <a:gd name="connsiteX13" fmla="*/ 119269 w 160738"/>
              <a:gd name="connsiteY13" fmla="*/ 129208 h 1162878"/>
              <a:gd name="connsiteX14" fmla="*/ 89452 w 160738"/>
              <a:gd name="connsiteY14" fmla="*/ 39756 h 1162878"/>
              <a:gd name="connsiteX15" fmla="*/ 89452 w 160738"/>
              <a:gd name="connsiteY15" fmla="*/ 0 h 116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0738" h="1162878">
                <a:moveTo>
                  <a:pt x="0" y="1162878"/>
                </a:moveTo>
                <a:cubicBezTo>
                  <a:pt x="17393" y="1147141"/>
                  <a:pt x="34787" y="1131404"/>
                  <a:pt x="39756" y="1103243"/>
                </a:cubicBezTo>
                <a:cubicBezTo>
                  <a:pt x="44725" y="1075082"/>
                  <a:pt x="29817" y="1022074"/>
                  <a:pt x="29817" y="993913"/>
                </a:cubicBezTo>
                <a:cubicBezTo>
                  <a:pt x="29817" y="965752"/>
                  <a:pt x="33130" y="962439"/>
                  <a:pt x="39756" y="934278"/>
                </a:cubicBezTo>
                <a:cubicBezTo>
                  <a:pt x="46382" y="906117"/>
                  <a:pt x="57978" y="856422"/>
                  <a:pt x="69574" y="824948"/>
                </a:cubicBezTo>
                <a:cubicBezTo>
                  <a:pt x="81170" y="793474"/>
                  <a:pt x="101048" y="771939"/>
                  <a:pt x="109330" y="745435"/>
                </a:cubicBezTo>
                <a:cubicBezTo>
                  <a:pt x="117612" y="718931"/>
                  <a:pt x="122582" y="690770"/>
                  <a:pt x="119269" y="665922"/>
                </a:cubicBezTo>
                <a:cubicBezTo>
                  <a:pt x="115956" y="641074"/>
                  <a:pt x="91109" y="624509"/>
                  <a:pt x="89452" y="596348"/>
                </a:cubicBezTo>
                <a:cubicBezTo>
                  <a:pt x="87795" y="568187"/>
                  <a:pt x="109330" y="521804"/>
                  <a:pt x="109330" y="496956"/>
                </a:cubicBezTo>
                <a:cubicBezTo>
                  <a:pt x="109330" y="472108"/>
                  <a:pt x="89452" y="468796"/>
                  <a:pt x="89452" y="447261"/>
                </a:cubicBezTo>
                <a:cubicBezTo>
                  <a:pt x="89452" y="425726"/>
                  <a:pt x="99391" y="395909"/>
                  <a:pt x="109330" y="367748"/>
                </a:cubicBezTo>
                <a:cubicBezTo>
                  <a:pt x="119269" y="339587"/>
                  <a:pt x="140804" y="313082"/>
                  <a:pt x="149087" y="278295"/>
                </a:cubicBezTo>
                <a:cubicBezTo>
                  <a:pt x="157370" y="243508"/>
                  <a:pt x="163996" y="183874"/>
                  <a:pt x="159026" y="159026"/>
                </a:cubicBezTo>
                <a:cubicBezTo>
                  <a:pt x="154056" y="134178"/>
                  <a:pt x="130865" y="149086"/>
                  <a:pt x="119269" y="129208"/>
                </a:cubicBezTo>
                <a:cubicBezTo>
                  <a:pt x="107673" y="109330"/>
                  <a:pt x="94422" y="61291"/>
                  <a:pt x="89452" y="39756"/>
                </a:cubicBezTo>
                <a:cubicBezTo>
                  <a:pt x="84483" y="18221"/>
                  <a:pt x="86967" y="9110"/>
                  <a:pt x="89452" y="0"/>
                </a:cubicBezTo>
              </a:path>
            </a:pathLst>
          </a:custGeom>
          <a:noFill/>
          <a:ln w="57150" cap="flat" cmpd="sng">
            <a:solidFill>
              <a:srgbClr val="377C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39"/>
            </p:custDataLst>
          </p:nvPr>
        </p:nvSpPr>
        <p:spPr>
          <a:xfrm rot="2400000">
            <a:off x="11348085" y="1956435"/>
            <a:ext cx="325755" cy="11550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三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江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平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原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圆角矩形 22"/>
          <p:cNvSpPr/>
          <p:nvPr>
            <p:custDataLst>
              <p:tags r:id="rId40"/>
            </p:custDataLst>
          </p:nvPr>
        </p:nvSpPr>
        <p:spPr>
          <a:xfrm>
            <a:off x="8224520" y="3095625"/>
            <a:ext cx="1590675" cy="4476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松嫩平原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圆角矩形 23"/>
          <p:cNvSpPr/>
          <p:nvPr>
            <p:custDataLst>
              <p:tags r:id="rId41"/>
            </p:custDataLst>
          </p:nvPr>
        </p:nvSpPr>
        <p:spPr>
          <a:xfrm rot="2400000">
            <a:off x="8134985" y="4316730"/>
            <a:ext cx="358775" cy="13138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辽河平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原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5198110"/>
            <a:ext cx="2332355" cy="583565"/>
            <a:chOff x="0" y="361"/>
            <a:chExt cx="3673" cy="919"/>
          </a:xfrm>
        </p:grpSpPr>
        <p:sp>
          <p:nvSpPr>
            <p:cNvPr id="26" name="文本框 25"/>
            <p:cNvSpPr txBox="1"/>
            <p:nvPr>
              <p:custDataLst>
                <p:tags r:id="rId42"/>
              </p:custDataLst>
            </p:nvPr>
          </p:nvSpPr>
          <p:spPr>
            <a:xfrm>
              <a:off x="1157" y="361"/>
              <a:ext cx="251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77CFF"/>
                  </a:solidFill>
                  <a:latin typeface="+mn-ea"/>
                </a:rPr>
                <a:t>地形</a:t>
              </a:r>
              <a:endParaRPr lang="zh-CN" altLang="en-US" sz="3200" b="1">
                <a:solidFill>
                  <a:srgbClr val="377CFF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0" y="409"/>
              <a:ext cx="949" cy="803"/>
              <a:chOff x="0" y="576"/>
              <a:chExt cx="949" cy="1018"/>
            </a:xfrm>
          </p:grpSpPr>
          <p:sp>
            <p:nvSpPr>
              <p:cNvPr id="28" name="矩形 27"/>
              <p:cNvSpPr/>
              <p:nvPr>
                <p:custDataLst>
                  <p:tags r:id="rId43"/>
                </p:custDataLst>
              </p:nvPr>
            </p:nvSpPr>
            <p:spPr>
              <a:xfrm>
                <a:off x="0" y="576"/>
                <a:ext cx="663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>
                <p:custDataLst>
                  <p:tags r:id="rId44"/>
                </p:custDataLst>
              </p:nvPr>
            </p:nvSpPr>
            <p:spPr>
              <a:xfrm>
                <a:off x="789" y="576"/>
                <a:ext cx="161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文本框 29"/>
          <p:cNvSpPr txBox="1"/>
          <p:nvPr>
            <p:custDataLst>
              <p:tags r:id="rId45"/>
            </p:custDataLst>
          </p:nvPr>
        </p:nvSpPr>
        <p:spPr>
          <a:xfrm>
            <a:off x="1880235" y="5738495"/>
            <a:ext cx="1188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+mn-ea"/>
              </a:rPr>
              <a:t>平原</a:t>
            </a:r>
            <a:endParaRPr lang="zh-CN" altLang="en-US" sz="2800" b="1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5371" grpId="0"/>
      <p:bldP spid="15371" grpId="1"/>
      <p:bldP spid="15373" grpId="1"/>
      <p:bldP spid="15381" grpId="0"/>
      <p:bldP spid="15381" grpId="1"/>
      <p:bldP spid="15386" grpId="0"/>
      <p:bldP spid="15386" grpId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30" grpId="0"/>
      <p:bldP spid="3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文字, 游戏机, 地图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" y="-2681086"/>
            <a:ext cx="12220171" cy="12220171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43815" y="-78422"/>
            <a:ext cx="12279630" cy="70148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111625" y="1093470"/>
            <a:ext cx="3964940" cy="4408805"/>
            <a:chOff x="9840" y="718"/>
            <a:chExt cx="6244" cy="6943"/>
          </a:xfrm>
        </p:grpSpPr>
        <p:pic>
          <p:nvPicPr>
            <p:cNvPr id="25" name="Picture 2" descr="C:/Users/ADMINI~1/AppData/Local/Temp/kaimatting_20191202150805/output_20191202150825..pngoutput_20191202150825.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 bwMode="auto">
            <a:xfrm rot="780000">
              <a:off x="9840" y="930"/>
              <a:ext cx="5688" cy="6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10135" y="718"/>
              <a:ext cx="5949" cy="6779"/>
              <a:chOff x="10443" y="718"/>
              <a:chExt cx="8399" cy="8657"/>
            </a:xfrm>
          </p:grpSpPr>
          <p:sp>
            <p:nvSpPr>
              <p:cNvPr id="15364" name="任意多边形 15363"/>
              <p:cNvSpPr/>
              <p:nvPr>
                <p:custDataLst>
                  <p:tags r:id="rId5"/>
                </p:custDataLst>
              </p:nvPr>
            </p:nvSpPr>
            <p:spPr>
              <a:xfrm>
                <a:off x="11032" y="718"/>
                <a:ext cx="7810" cy="3648"/>
              </a:xfrm>
              <a:custGeom>
                <a:avLst/>
                <a:gdLst/>
                <a:ahLst/>
                <a:cxnLst/>
                <a:rect l="0" t="0" r="0" b="0"/>
                <a:pathLst>
                  <a:path w="3124" h="1459">
                    <a:moveTo>
                      <a:pt x="3124" y="1105"/>
                    </a:moveTo>
                    <a:cubicBezTo>
                      <a:pt x="3056" y="1110"/>
                      <a:pt x="3040" y="1085"/>
                      <a:pt x="3030" y="1132"/>
                    </a:cubicBezTo>
                    <a:cubicBezTo>
                      <a:pt x="3027" y="1145"/>
                      <a:pt x="3031" y="1160"/>
                      <a:pt x="3024" y="1172"/>
                    </a:cubicBezTo>
                    <a:cubicBezTo>
                      <a:pt x="3023" y="1173"/>
                      <a:pt x="2985" y="1185"/>
                      <a:pt x="2984" y="1185"/>
                    </a:cubicBezTo>
                    <a:cubicBezTo>
                      <a:pt x="2953" y="1189"/>
                      <a:pt x="2921" y="1190"/>
                      <a:pt x="2890" y="1192"/>
                    </a:cubicBezTo>
                    <a:cubicBezTo>
                      <a:pt x="2875" y="1197"/>
                      <a:pt x="2858" y="1198"/>
                      <a:pt x="2843" y="1205"/>
                    </a:cubicBezTo>
                    <a:cubicBezTo>
                      <a:pt x="2837" y="1208"/>
                      <a:pt x="2835" y="1216"/>
                      <a:pt x="2830" y="1219"/>
                    </a:cubicBezTo>
                    <a:cubicBezTo>
                      <a:pt x="2824" y="1223"/>
                      <a:pt x="2816" y="1223"/>
                      <a:pt x="2809" y="1226"/>
                    </a:cubicBezTo>
                    <a:cubicBezTo>
                      <a:pt x="2768" y="1246"/>
                      <a:pt x="2810" y="1231"/>
                      <a:pt x="2769" y="1259"/>
                    </a:cubicBezTo>
                    <a:cubicBezTo>
                      <a:pt x="2765" y="1261"/>
                      <a:pt x="2733" y="1271"/>
                      <a:pt x="2729" y="1272"/>
                    </a:cubicBezTo>
                    <a:cubicBezTo>
                      <a:pt x="2704" y="1299"/>
                      <a:pt x="2677" y="1308"/>
                      <a:pt x="2642" y="1319"/>
                    </a:cubicBezTo>
                    <a:cubicBezTo>
                      <a:pt x="2629" y="1333"/>
                      <a:pt x="2615" y="1346"/>
                      <a:pt x="2602" y="1360"/>
                    </a:cubicBezTo>
                    <a:cubicBezTo>
                      <a:pt x="2575" y="1459"/>
                      <a:pt x="2424" y="1398"/>
                      <a:pt x="2341" y="1386"/>
                    </a:cubicBezTo>
                    <a:cubicBezTo>
                      <a:pt x="2325" y="1371"/>
                      <a:pt x="2315" y="1354"/>
                      <a:pt x="2300" y="1339"/>
                    </a:cubicBezTo>
                    <a:cubicBezTo>
                      <a:pt x="2308" y="1317"/>
                      <a:pt x="2320" y="1309"/>
                      <a:pt x="2327" y="1286"/>
                    </a:cubicBezTo>
                    <a:cubicBezTo>
                      <a:pt x="2292" y="1248"/>
                      <a:pt x="2284" y="1228"/>
                      <a:pt x="2267" y="1179"/>
                    </a:cubicBezTo>
                    <a:cubicBezTo>
                      <a:pt x="2271" y="1163"/>
                      <a:pt x="2287" y="1146"/>
                      <a:pt x="2280" y="1132"/>
                    </a:cubicBezTo>
                    <a:cubicBezTo>
                      <a:pt x="2277" y="1126"/>
                      <a:pt x="2267" y="1126"/>
                      <a:pt x="2260" y="1125"/>
                    </a:cubicBezTo>
                    <a:cubicBezTo>
                      <a:pt x="2240" y="1122"/>
                      <a:pt x="2220" y="1120"/>
                      <a:pt x="2200" y="1118"/>
                    </a:cubicBezTo>
                    <a:cubicBezTo>
                      <a:pt x="2185" y="1095"/>
                      <a:pt x="2179" y="1087"/>
                      <a:pt x="2153" y="1078"/>
                    </a:cubicBezTo>
                    <a:cubicBezTo>
                      <a:pt x="2134" y="1022"/>
                      <a:pt x="2163" y="1089"/>
                      <a:pt x="2126" y="1051"/>
                    </a:cubicBezTo>
                    <a:cubicBezTo>
                      <a:pt x="2121" y="1046"/>
                      <a:pt x="2124" y="1037"/>
                      <a:pt x="2120" y="1031"/>
                    </a:cubicBezTo>
                    <a:cubicBezTo>
                      <a:pt x="2110" y="1014"/>
                      <a:pt x="2082" y="1008"/>
                      <a:pt x="2066" y="998"/>
                    </a:cubicBezTo>
                    <a:cubicBezTo>
                      <a:pt x="2039" y="1015"/>
                      <a:pt x="2028" y="1008"/>
                      <a:pt x="1999" y="998"/>
                    </a:cubicBezTo>
                    <a:cubicBezTo>
                      <a:pt x="1939" y="934"/>
                      <a:pt x="1921" y="957"/>
                      <a:pt x="1805" y="951"/>
                    </a:cubicBezTo>
                    <a:cubicBezTo>
                      <a:pt x="1778" y="941"/>
                      <a:pt x="1783" y="927"/>
                      <a:pt x="1758" y="911"/>
                    </a:cubicBezTo>
                    <a:cubicBezTo>
                      <a:pt x="1756" y="904"/>
                      <a:pt x="1752" y="898"/>
                      <a:pt x="1751" y="891"/>
                    </a:cubicBezTo>
                    <a:cubicBezTo>
                      <a:pt x="1748" y="873"/>
                      <a:pt x="1750" y="854"/>
                      <a:pt x="1745" y="837"/>
                    </a:cubicBezTo>
                    <a:cubicBezTo>
                      <a:pt x="1741" y="825"/>
                      <a:pt x="1727" y="819"/>
                      <a:pt x="1718" y="810"/>
                    </a:cubicBezTo>
                    <a:cubicBezTo>
                      <a:pt x="1710" y="789"/>
                      <a:pt x="1699" y="771"/>
                      <a:pt x="1691" y="750"/>
                    </a:cubicBezTo>
                    <a:cubicBezTo>
                      <a:pt x="1686" y="708"/>
                      <a:pt x="1688" y="660"/>
                      <a:pt x="1657" y="629"/>
                    </a:cubicBezTo>
                    <a:cubicBezTo>
                      <a:pt x="1653" y="616"/>
                      <a:pt x="1646" y="603"/>
                      <a:pt x="1644" y="589"/>
                    </a:cubicBezTo>
                    <a:cubicBezTo>
                      <a:pt x="1639" y="562"/>
                      <a:pt x="1645" y="532"/>
                      <a:pt x="1631" y="509"/>
                    </a:cubicBezTo>
                    <a:cubicBezTo>
                      <a:pt x="1624" y="498"/>
                      <a:pt x="1613" y="491"/>
                      <a:pt x="1604" y="482"/>
                    </a:cubicBezTo>
                    <a:cubicBezTo>
                      <a:pt x="1592" y="449"/>
                      <a:pt x="1591" y="427"/>
                      <a:pt x="1557" y="415"/>
                    </a:cubicBezTo>
                    <a:cubicBezTo>
                      <a:pt x="1533" y="378"/>
                      <a:pt x="1550" y="410"/>
                      <a:pt x="1537" y="348"/>
                    </a:cubicBezTo>
                    <a:cubicBezTo>
                      <a:pt x="1528" y="306"/>
                      <a:pt x="1485" y="244"/>
                      <a:pt x="1450" y="221"/>
                    </a:cubicBezTo>
                    <a:cubicBezTo>
                      <a:pt x="1435" y="177"/>
                      <a:pt x="1407" y="150"/>
                      <a:pt x="1363" y="134"/>
                    </a:cubicBezTo>
                    <a:cubicBezTo>
                      <a:pt x="1345" y="116"/>
                      <a:pt x="1331" y="118"/>
                      <a:pt x="1309" y="107"/>
                    </a:cubicBezTo>
                    <a:cubicBezTo>
                      <a:pt x="1259" y="82"/>
                      <a:pt x="1304" y="87"/>
                      <a:pt x="1236" y="74"/>
                    </a:cubicBezTo>
                    <a:cubicBezTo>
                      <a:pt x="1227" y="72"/>
                      <a:pt x="1218" y="70"/>
                      <a:pt x="1209" y="67"/>
                    </a:cubicBezTo>
                    <a:cubicBezTo>
                      <a:pt x="1196" y="63"/>
                      <a:pt x="1169" y="53"/>
                      <a:pt x="1169" y="53"/>
                    </a:cubicBezTo>
                    <a:cubicBezTo>
                      <a:pt x="1152" y="37"/>
                      <a:pt x="1137" y="34"/>
                      <a:pt x="1115" y="27"/>
                    </a:cubicBezTo>
                    <a:cubicBezTo>
                      <a:pt x="1092" y="3"/>
                      <a:pt x="1069" y="5"/>
                      <a:pt x="1035" y="0"/>
                    </a:cubicBezTo>
                    <a:cubicBezTo>
                      <a:pt x="959" y="2"/>
                      <a:pt x="883" y="1"/>
                      <a:pt x="807" y="7"/>
                    </a:cubicBezTo>
                    <a:cubicBezTo>
                      <a:pt x="801" y="8"/>
                      <a:pt x="799" y="18"/>
                      <a:pt x="793" y="20"/>
                    </a:cubicBezTo>
                    <a:cubicBezTo>
                      <a:pt x="746" y="36"/>
                      <a:pt x="646" y="40"/>
                      <a:pt x="646" y="40"/>
                    </a:cubicBezTo>
                    <a:cubicBezTo>
                      <a:pt x="599" y="57"/>
                      <a:pt x="573" y="106"/>
                      <a:pt x="526" y="120"/>
                    </a:cubicBezTo>
                    <a:cubicBezTo>
                      <a:pt x="502" y="136"/>
                      <a:pt x="494" y="147"/>
                      <a:pt x="485" y="174"/>
                    </a:cubicBezTo>
                    <a:cubicBezTo>
                      <a:pt x="487" y="181"/>
                      <a:pt x="488" y="188"/>
                      <a:pt x="492" y="194"/>
                    </a:cubicBezTo>
                    <a:cubicBezTo>
                      <a:pt x="495" y="199"/>
                      <a:pt x="503" y="202"/>
                      <a:pt x="505" y="208"/>
                    </a:cubicBezTo>
                    <a:cubicBezTo>
                      <a:pt x="509" y="218"/>
                      <a:pt x="503" y="235"/>
                      <a:pt x="512" y="241"/>
                    </a:cubicBezTo>
                    <a:cubicBezTo>
                      <a:pt x="527" y="251"/>
                      <a:pt x="548" y="246"/>
                      <a:pt x="566" y="248"/>
                    </a:cubicBezTo>
                    <a:cubicBezTo>
                      <a:pt x="570" y="287"/>
                      <a:pt x="594" y="365"/>
                      <a:pt x="546" y="382"/>
                    </a:cubicBezTo>
                    <a:cubicBezTo>
                      <a:pt x="541" y="386"/>
                      <a:pt x="537" y="392"/>
                      <a:pt x="532" y="395"/>
                    </a:cubicBezTo>
                    <a:cubicBezTo>
                      <a:pt x="526" y="399"/>
                      <a:pt x="517" y="397"/>
                      <a:pt x="512" y="402"/>
                    </a:cubicBezTo>
                    <a:cubicBezTo>
                      <a:pt x="476" y="438"/>
                      <a:pt x="538" y="410"/>
                      <a:pt x="485" y="429"/>
                    </a:cubicBezTo>
                    <a:cubicBezTo>
                      <a:pt x="470" y="453"/>
                      <a:pt x="469" y="466"/>
                      <a:pt x="445" y="482"/>
                    </a:cubicBezTo>
                    <a:cubicBezTo>
                      <a:pt x="432" y="518"/>
                      <a:pt x="438" y="557"/>
                      <a:pt x="398" y="569"/>
                    </a:cubicBezTo>
                    <a:cubicBezTo>
                      <a:pt x="355" y="616"/>
                      <a:pt x="426" y="534"/>
                      <a:pt x="378" y="616"/>
                    </a:cubicBezTo>
                    <a:cubicBezTo>
                      <a:pt x="372" y="626"/>
                      <a:pt x="348" y="633"/>
                      <a:pt x="338" y="636"/>
                    </a:cubicBezTo>
                    <a:cubicBezTo>
                      <a:pt x="331" y="686"/>
                      <a:pt x="332" y="703"/>
                      <a:pt x="291" y="730"/>
                    </a:cubicBezTo>
                    <a:cubicBezTo>
                      <a:pt x="296" y="744"/>
                      <a:pt x="308" y="755"/>
                      <a:pt x="311" y="770"/>
                    </a:cubicBezTo>
                    <a:cubicBezTo>
                      <a:pt x="322" y="833"/>
                      <a:pt x="173" y="824"/>
                      <a:pt x="171" y="824"/>
                    </a:cubicBezTo>
                    <a:cubicBezTo>
                      <a:pt x="134" y="835"/>
                      <a:pt x="151" y="859"/>
                      <a:pt x="110" y="877"/>
                    </a:cubicBezTo>
                    <a:cubicBezTo>
                      <a:pt x="97" y="883"/>
                      <a:pt x="70" y="891"/>
                      <a:pt x="70" y="891"/>
                    </a:cubicBezTo>
                    <a:cubicBezTo>
                      <a:pt x="66" y="898"/>
                      <a:pt x="65" y="909"/>
                      <a:pt x="57" y="911"/>
                    </a:cubicBezTo>
                    <a:cubicBezTo>
                      <a:pt x="51" y="912"/>
                      <a:pt x="46" y="891"/>
                      <a:pt x="43" y="897"/>
                    </a:cubicBezTo>
                    <a:cubicBezTo>
                      <a:pt x="35" y="913"/>
                      <a:pt x="39" y="933"/>
                      <a:pt x="37" y="951"/>
                    </a:cubicBezTo>
                    <a:cubicBezTo>
                      <a:pt x="0" y="941"/>
                      <a:pt x="3" y="940"/>
                      <a:pt x="3" y="978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65" name="任意多边形 15364"/>
              <p:cNvSpPr/>
              <p:nvPr>
                <p:custDataLst>
                  <p:tags r:id="rId6"/>
                </p:custDataLst>
              </p:nvPr>
            </p:nvSpPr>
            <p:spPr>
              <a:xfrm>
                <a:off x="14042" y="4318"/>
                <a:ext cx="3433" cy="3533"/>
              </a:xfrm>
              <a:custGeom>
                <a:avLst/>
                <a:gdLst/>
                <a:ahLst/>
                <a:cxnLst/>
                <a:rect l="0" t="0" r="0" b="0"/>
                <a:pathLst>
                  <a:path w="1373" h="1413">
                    <a:moveTo>
                      <a:pt x="650" y="1413"/>
                    </a:moveTo>
                    <a:cubicBezTo>
                      <a:pt x="674" y="1334"/>
                      <a:pt x="667" y="1308"/>
                      <a:pt x="616" y="1266"/>
                    </a:cubicBezTo>
                    <a:cubicBezTo>
                      <a:pt x="597" y="1251"/>
                      <a:pt x="593" y="1240"/>
                      <a:pt x="569" y="1232"/>
                    </a:cubicBezTo>
                    <a:cubicBezTo>
                      <a:pt x="542" y="1241"/>
                      <a:pt x="516" y="1250"/>
                      <a:pt x="489" y="1259"/>
                    </a:cubicBezTo>
                    <a:cubicBezTo>
                      <a:pt x="434" y="1240"/>
                      <a:pt x="487" y="1206"/>
                      <a:pt x="435" y="1172"/>
                    </a:cubicBezTo>
                    <a:cubicBezTo>
                      <a:pt x="431" y="1159"/>
                      <a:pt x="420" y="1146"/>
                      <a:pt x="422" y="1132"/>
                    </a:cubicBezTo>
                    <a:cubicBezTo>
                      <a:pt x="423" y="1124"/>
                      <a:pt x="454" y="1097"/>
                      <a:pt x="462" y="1085"/>
                    </a:cubicBezTo>
                    <a:cubicBezTo>
                      <a:pt x="411" y="1067"/>
                      <a:pt x="431" y="1063"/>
                      <a:pt x="409" y="1025"/>
                    </a:cubicBezTo>
                    <a:cubicBezTo>
                      <a:pt x="400" y="1009"/>
                      <a:pt x="382" y="991"/>
                      <a:pt x="368" y="978"/>
                    </a:cubicBezTo>
                    <a:cubicBezTo>
                      <a:pt x="360" y="951"/>
                      <a:pt x="350" y="924"/>
                      <a:pt x="342" y="897"/>
                    </a:cubicBezTo>
                    <a:cubicBezTo>
                      <a:pt x="332" y="791"/>
                      <a:pt x="347" y="847"/>
                      <a:pt x="301" y="804"/>
                    </a:cubicBezTo>
                    <a:cubicBezTo>
                      <a:pt x="311" y="777"/>
                      <a:pt x="310" y="766"/>
                      <a:pt x="281" y="757"/>
                    </a:cubicBezTo>
                    <a:cubicBezTo>
                      <a:pt x="267" y="742"/>
                      <a:pt x="234" y="723"/>
                      <a:pt x="214" y="717"/>
                    </a:cubicBezTo>
                    <a:cubicBezTo>
                      <a:pt x="181" y="682"/>
                      <a:pt x="131" y="703"/>
                      <a:pt x="87" y="690"/>
                    </a:cubicBezTo>
                    <a:cubicBezTo>
                      <a:pt x="71" y="673"/>
                      <a:pt x="56" y="672"/>
                      <a:pt x="40" y="656"/>
                    </a:cubicBezTo>
                    <a:cubicBezTo>
                      <a:pt x="34" y="636"/>
                      <a:pt x="14" y="604"/>
                      <a:pt x="0" y="589"/>
                    </a:cubicBezTo>
                    <a:cubicBezTo>
                      <a:pt x="13" y="552"/>
                      <a:pt x="23" y="572"/>
                      <a:pt x="34" y="529"/>
                    </a:cubicBezTo>
                    <a:cubicBezTo>
                      <a:pt x="47" y="531"/>
                      <a:pt x="63" y="528"/>
                      <a:pt x="74" y="536"/>
                    </a:cubicBezTo>
                    <a:cubicBezTo>
                      <a:pt x="81" y="541"/>
                      <a:pt x="71" y="561"/>
                      <a:pt x="80" y="563"/>
                    </a:cubicBezTo>
                    <a:cubicBezTo>
                      <a:pt x="104" y="569"/>
                      <a:pt x="129" y="558"/>
                      <a:pt x="154" y="556"/>
                    </a:cubicBezTo>
                    <a:cubicBezTo>
                      <a:pt x="177" y="531"/>
                      <a:pt x="240" y="528"/>
                      <a:pt x="275" y="522"/>
                    </a:cubicBezTo>
                    <a:cubicBezTo>
                      <a:pt x="295" y="509"/>
                      <a:pt x="312" y="503"/>
                      <a:pt x="335" y="496"/>
                    </a:cubicBezTo>
                    <a:cubicBezTo>
                      <a:pt x="350" y="480"/>
                      <a:pt x="366" y="477"/>
                      <a:pt x="382" y="462"/>
                    </a:cubicBezTo>
                    <a:cubicBezTo>
                      <a:pt x="393" y="427"/>
                      <a:pt x="419" y="433"/>
                      <a:pt x="449" y="422"/>
                    </a:cubicBezTo>
                    <a:cubicBezTo>
                      <a:pt x="462" y="467"/>
                      <a:pt x="508" y="439"/>
                      <a:pt x="543" y="429"/>
                    </a:cubicBezTo>
                    <a:cubicBezTo>
                      <a:pt x="598" y="431"/>
                      <a:pt x="746" y="455"/>
                      <a:pt x="804" y="435"/>
                    </a:cubicBezTo>
                    <a:cubicBezTo>
                      <a:pt x="820" y="410"/>
                      <a:pt x="818" y="392"/>
                      <a:pt x="844" y="375"/>
                    </a:cubicBezTo>
                    <a:cubicBezTo>
                      <a:pt x="863" y="346"/>
                      <a:pt x="863" y="325"/>
                      <a:pt x="898" y="315"/>
                    </a:cubicBezTo>
                    <a:cubicBezTo>
                      <a:pt x="912" y="300"/>
                      <a:pt x="945" y="281"/>
                      <a:pt x="964" y="275"/>
                    </a:cubicBezTo>
                    <a:cubicBezTo>
                      <a:pt x="966" y="264"/>
                      <a:pt x="966" y="252"/>
                      <a:pt x="971" y="241"/>
                    </a:cubicBezTo>
                    <a:cubicBezTo>
                      <a:pt x="981" y="219"/>
                      <a:pt x="1024" y="215"/>
                      <a:pt x="1045" y="201"/>
                    </a:cubicBezTo>
                    <a:cubicBezTo>
                      <a:pt x="1054" y="175"/>
                      <a:pt x="1062" y="169"/>
                      <a:pt x="1085" y="154"/>
                    </a:cubicBezTo>
                    <a:cubicBezTo>
                      <a:pt x="1119" y="55"/>
                      <a:pt x="1159" y="98"/>
                      <a:pt x="1299" y="94"/>
                    </a:cubicBezTo>
                    <a:cubicBezTo>
                      <a:pt x="1318" y="75"/>
                      <a:pt x="1334" y="53"/>
                      <a:pt x="1353" y="33"/>
                    </a:cubicBezTo>
                    <a:cubicBezTo>
                      <a:pt x="1362" y="7"/>
                      <a:pt x="1355" y="18"/>
                      <a:pt x="1373" y="0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5366" name="任意多边形 15365"/>
              <p:cNvSpPr/>
              <p:nvPr>
                <p:custDataLst>
                  <p:tags r:id="rId7"/>
                </p:custDataLst>
              </p:nvPr>
            </p:nvSpPr>
            <p:spPr>
              <a:xfrm>
                <a:off x="13373" y="2233"/>
                <a:ext cx="903" cy="3500"/>
              </a:xfrm>
              <a:custGeom>
                <a:avLst/>
                <a:gdLst/>
                <a:ahLst/>
                <a:cxnLst/>
                <a:rect l="0" t="0" r="0" b="0"/>
                <a:pathLst>
                  <a:path w="361" h="1400">
                    <a:moveTo>
                      <a:pt x="267" y="1400"/>
                    </a:moveTo>
                    <a:cubicBezTo>
                      <a:pt x="259" y="1398"/>
                      <a:pt x="230" y="1392"/>
                      <a:pt x="221" y="1387"/>
                    </a:cubicBezTo>
                    <a:cubicBezTo>
                      <a:pt x="179" y="1361"/>
                      <a:pt x="237" y="1382"/>
                      <a:pt x="187" y="1367"/>
                    </a:cubicBezTo>
                    <a:cubicBezTo>
                      <a:pt x="173" y="1352"/>
                      <a:pt x="160" y="1313"/>
                      <a:pt x="160" y="1313"/>
                    </a:cubicBezTo>
                    <a:cubicBezTo>
                      <a:pt x="158" y="1300"/>
                      <a:pt x="157" y="1286"/>
                      <a:pt x="154" y="1273"/>
                    </a:cubicBezTo>
                    <a:cubicBezTo>
                      <a:pt x="151" y="1259"/>
                      <a:pt x="140" y="1233"/>
                      <a:pt x="140" y="1233"/>
                    </a:cubicBezTo>
                    <a:cubicBezTo>
                      <a:pt x="136" y="1184"/>
                      <a:pt x="143" y="1124"/>
                      <a:pt x="107" y="1085"/>
                    </a:cubicBezTo>
                    <a:cubicBezTo>
                      <a:pt x="97" y="1056"/>
                      <a:pt x="81" y="1040"/>
                      <a:pt x="60" y="1018"/>
                    </a:cubicBezTo>
                    <a:cubicBezTo>
                      <a:pt x="62" y="1003"/>
                      <a:pt x="59" y="986"/>
                      <a:pt x="66" y="972"/>
                    </a:cubicBezTo>
                    <a:cubicBezTo>
                      <a:pt x="69" y="965"/>
                      <a:pt x="81" y="969"/>
                      <a:pt x="87" y="965"/>
                    </a:cubicBezTo>
                    <a:cubicBezTo>
                      <a:pt x="130" y="938"/>
                      <a:pt x="66" y="961"/>
                      <a:pt x="120" y="945"/>
                    </a:cubicBezTo>
                    <a:cubicBezTo>
                      <a:pt x="132" y="910"/>
                      <a:pt x="146" y="884"/>
                      <a:pt x="174" y="858"/>
                    </a:cubicBezTo>
                    <a:cubicBezTo>
                      <a:pt x="181" y="834"/>
                      <a:pt x="196" y="826"/>
                      <a:pt x="207" y="804"/>
                    </a:cubicBezTo>
                    <a:cubicBezTo>
                      <a:pt x="210" y="798"/>
                      <a:pt x="212" y="791"/>
                      <a:pt x="214" y="784"/>
                    </a:cubicBezTo>
                    <a:cubicBezTo>
                      <a:pt x="217" y="775"/>
                      <a:pt x="217" y="765"/>
                      <a:pt x="221" y="757"/>
                    </a:cubicBezTo>
                    <a:cubicBezTo>
                      <a:pt x="269" y="660"/>
                      <a:pt x="234" y="755"/>
                      <a:pt x="254" y="697"/>
                    </a:cubicBezTo>
                    <a:cubicBezTo>
                      <a:pt x="260" y="633"/>
                      <a:pt x="266" y="566"/>
                      <a:pt x="274" y="503"/>
                    </a:cubicBezTo>
                    <a:cubicBezTo>
                      <a:pt x="276" y="489"/>
                      <a:pt x="293" y="460"/>
                      <a:pt x="308" y="456"/>
                    </a:cubicBezTo>
                    <a:cubicBezTo>
                      <a:pt x="325" y="451"/>
                      <a:pt x="343" y="451"/>
                      <a:pt x="361" y="449"/>
                    </a:cubicBezTo>
                    <a:cubicBezTo>
                      <a:pt x="345" y="424"/>
                      <a:pt x="335" y="424"/>
                      <a:pt x="308" y="416"/>
                    </a:cubicBezTo>
                    <a:cubicBezTo>
                      <a:pt x="298" y="389"/>
                      <a:pt x="280" y="376"/>
                      <a:pt x="261" y="355"/>
                    </a:cubicBezTo>
                    <a:cubicBezTo>
                      <a:pt x="256" y="320"/>
                      <a:pt x="254" y="280"/>
                      <a:pt x="227" y="255"/>
                    </a:cubicBezTo>
                    <a:cubicBezTo>
                      <a:pt x="219" y="221"/>
                      <a:pt x="222" y="193"/>
                      <a:pt x="187" y="181"/>
                    </a:cubicBezTo>
                    <a:cubicBezTo>
                      <a:pt x="167" y="151"/>
                      <a:pt x="134" y="139"/>
                      <a:pt x="100" y="128"/>
                    </a:cubicBezTo>
                    <a:cubicBezTo>
                      <a:pt x="87" y="124"/>
                      <a:pt x="60" y="114"/>
                      <a:pt x="60" y="114"/>
                    </a:cubicBezTo>
                    <a:cubicBezTo>
                      <a:pt x="47" y="78"/>
                      <a:pt x="26" y="28"/>
                      <a:pt x="0" y="0"/>
                    </a:cubicBezTo>
                    <a:cubicBezTo>
                      <a:pt x="9" y="29"/>
                      <a:pt x="5" y="58"/>
                      <a:pt x="26" y="81"/>
                    </a:cubicBezTo>
                    <a:cubicBezTo>
                      <a:pt x="47" y="140"/>
                      <a:pt x="53" y="122"/>
                      <a:pt x="133" y="128"/>
                    </a:cubicBezTo>
                    <a:cubicBezTo>
                      <a:pt x="138" y="132"/>
                      <a:pt x="144" y="136"/>
                      <a:pt x="147" y="141"/>
                    </a:cubicBezTo>
                    <a:cubicBezTo>
                      <a:pt x="151" y="147"/>
                      <a:pt x="148" y="157"/>
                      <a:pt x="154" y="161"/>
                    </a:cubicBezTo>
                    <a:cubicBezTo>
                      <a:pt x="196" y="191"/>
                      <a:pt x="194" y="159"/>
                      <a:pt x="194" y="181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5372" name="任意多边形 15371"/>
              <p:cNvSpPr/>
              <p:nvPr>
                <p:custDataLst>
                  <p:tags r:id="rId8"/>
                </p:custDataLst>
              </p:nvPr>
            </p:nvSpPr>
            <p:spPr>
              <a:xfrm>
                <a:off x="10443" y="6961"/>
                <a:ext cx="3286" cy="1616"/>
              </a:xfrm>
              <a:custGeom>
                <a:avLst/>
                <a:gdLst/>
                <a:ahLst/>
                <a:cxnLst/>
                <a:rect l="0" t="0" r="0" b="0"/>
                <a:pathLst>
                  <a:path w="1253" h="677">
                    <a:moveTo>
                      <a:pt x="824" y="677"/>
                    </a:moveTo>
                    <a:cubicBezTo>
                      <a:pt x="838" y="636"/>
                      <a:pt x="870" y="646"/>
                      <a:pt x="904" y="637"/>
                    </a:cubicBezTo>
                    <a:cubicBezTo>
                      <a:pt x="918" y="633"/>
                      <a:pt x="944" y="623"/>
                      <a:pt x="944" y="623"/>
                    </a:cubicBezTo>
                    <a:cubicBezTo>
                      <a:pt x="960" y="609"/>
                      <a:pt x="977" y="599"/>
                      <a:pt x="991" y="583"/>
                    </a:cubicBezTo>
                    <a:cubicBezTo>
                      <a:pt x="1009" y="532"/>
                      <a:pt x="983" y="593"/>
                      <a:pt x="1018" y="550"/>
                    </a:cubicBezTo>
                    <a:cubicBezTo>
                      <a:pt x="1022" y="545"/>
                      <a:pt x="1021" y="536"/>
                      <a:pt x="1025" y="530"/>
                    </a:cubicBezTo>
                    <a:cubicBezTo>
                      <a:pt x="1028" y="525"/>
                      <a:pt x="1034" y="521"/>
                      <a:pt x="1038" y="516"/>
                    </a:cubicBezTo>
                    <a:cubicBezTo>
                      <a:pt x="1045" y="484"/>
                      <a:pt x="1041" y="467"/>
                      <a:pt x="1072" y="456"/>
                    </a:cubicBezTo>
                    <a:cubicBezTo>
                      <a:pt x="1080" y="430"/>
                      <a:pt x="1086" y="424"/>
                      <a:pt x="1112" y="416"/>
                    </a:cubicBezTo>
                    <a:cubicBezTo>
                      <a:pt x="1127" y="374"/>
                      <a:pt x="1168" y="386"/>
                      <a:pt x="1212" y="382"/>
                    </a:cubicBezTo>
                    <a:cubicBezTo>
                      <a:pt x="1226" y="369"/>
                      <a:pt x="1239" y="355"/>
                      <a:pt x="1253" y="342"/>
                    </a:cubicBezTo>
                    <a:cubicBezTo>
                      <a:pt x="1245" y="307"/>
                      <a:pt x="1245" y="300"/>
                      <a:pt x="1212" y="288"/>
                    </a:cubicBezTo>
                    <a:cubicBezTo>
                      <a:pt x="1196" y="234"/>
                      <a:pt x="1214" y="164"/>
                      <a:pt x="1219" y="108"/>
                    </a:cubicBezTo>
                    <a:cubicBezTo>
                      <a:pt x="1202" y="43"/>
                      <a:pt x="1224" y="109"/>
                      <a:pt x="1199" y="67"/>
                    </a:cubicBezTo>
                    <a:cubicBezTo>
                      <a:pt x="1192" y="55"/>
                      <a:pt x="1193" y="39"/>
                      <a:pt x="1186" y="27"/>
                    </a:cubicBezTo>
                    <a:cubicBezTo>
                      <a:pt x="1176" y="10"/>
                      <a:pt x="1132" y="0"/>
                      <a:pt x="1132" y="0"/>
                    </a:cubicBezTo>
                    <a:cubicBezTo>
                      <a:pt x="951" y="9"/>
                      <a:pt x="781" y="29"/>
                      <a:pt x="596" y="34"/>
                    </a:cubicBezTo>
                    <a:cubicBezTo>
                      <a:pt x="528" y="58"/>
                      <a:pt x="670" y="10"/>
                      <a:pt x="496" y="47"/>
                    </a:cubicBezTo>
                    <a:cubicBezTo>
                      <a:pt x="430" y="61"/>
                      <a:pt x="538" y="64"/>
                      <a:pt x="462" y="67"/>
                    </a:cubicBezTo>
                    <a:cubicBezTo>
                      <a:pt x="346" y="71"/>
                      <a:pt x="230" y="72"/>
                      <a:pt x="114" y="74"/>
                    </a:cubicBezTo>
                    <a:cubicBezTo>
                      <a:pt x="81" y="83"/>
                      <a:pt x="65" y="105"/>
                      <a:pt x="34" y="114"/>
                    </a:cubicBezTo>
                    <a:cubicBezTo>
                      <a:pt x="32" y="125"/>
                      <a:pt x="33" y="138"/>
                      <a:pt x="27" y="148"/>
                    </a:cubicBezTo>
                    <a:cubicBezTo>
                      <a:pt x="23" y="154"/>
                      <a:pt x="12" y="150"/>
                      <a:pt x="7" y="155"/>
                    </a:cubicBezTo>
                    <a:cubicBezTo>
                      <a:pt x="2" y="160"/>
                      <a:pt x="2" y="168"/>
                      <a:pt x="0" y="175"/>
                    </a:cubicBezTo>
                    <a:cubicBezTo>
                      <a:pt x="9" y="200"/>
                      <a:pt x="4" y="201"/>
                      <a:pt x="14" y="181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5380" name="任意多边形 15379"/>
              <p:cNvSpPr/>
              <p:nvPr>
                <p:custDataLst>
                  <p:tags r:id="rId9"/>
                </p:custDataLst>
              </p:nvPr>
            </p:nvSpPr>
            <p:spPr>
              <a:xfrm>
                <a:off x="13729" y="8145"/>
                <a:ext cx="2010" cy="1230"/>
              </a:xfrm>
              <a:custGeom>
                <a:avLst/>
                <a:gdLst/>
                <a:ahLst/>
                <a:cxnLst/>
                <a:rect l="0" t="0" r="0" b="0"/>
                <a:pathLst>
                  <a:path w="797" h="512">
                    <a:moveTo>
                      <a:pt x="0" y="512"/>
                    </a:moveTo>
                    <a:cubicBezTo>
                      <a:pt x="10" y="484"/>
                      <a:pt x="20" y="484"/>
                      <a:pt x="41" y="465"/>
                    </a:cubicBezTo>
                    <a:cubicBezTo>
                      <a:pt x="68" y="441"/>
                      <a:pt x="87" y="408"/>
                      <a:pt x="121" y="398"/>
                    </a:cubicBezTo>
                    <a:cubicBezTo>
                      <a:pt x="125" y="393"/>
                      <a:pt x="129" y="387"/>
                      <a:pt x="134" y="384"/>
                    </a:cubicBezTo>
                    <a:cubicBezTo>
                      <a:pt x="140" y="380"/>
                      <a:pt x="150" y="383"/>
                      <a:pt x="155" y="378"/>
                    </a:cubicBezTo>
                    <a:cubicBezTo>
                      <a:pt x="160" y="373"/>
                      <a:pt x="156" y="363"/>
                      <a:pt x="161" y="358"/>
                    </a:cubicBezTo>
                    <a:cubicBezTo>
                      <a:pt x="174" y="345"/>
                      <a:pt x="197" y="348"/>
                      <a:pt x="215" y="344"/>
                    </a:cubicBezTo>
                    <a:cubicBezTo>
                      <a:pt x="231" y="319"/>
                      <a:pt x="241" y="319"/>
                      <a:pt x="268" y="311"/>
                    </a:cubicBezTo>
                    <a:cubicBezTo>
                      <a:pt x="273" y="306"/>
                      <a:pt x="279" y="303"/>
                      <a:pt x="282" y="297"/>
                    </a:cubicBezTo>
                    <a:cubicBezTo>
                      <a:pt x="286" y="291"/>
                      <a:pt x="282" y="281"/>
                      <a:pt x="288" y="277"/>
                    </a:cubicBezTo>
                    <a:cubicBezTo>
                      <a:pt x="302" y="268"/>
                      <a:pt x="335" y="264"/>
                      <a:pt x="335" y="264"/>
                    </a:cubicBezTo>
                    <a:cubicBezTo>
                      <a:pt x="340" y="259"/>
                      <a:pt x="343" y="253"/>
                      <a:pt x="349" y="250"/>
                    </a:cubicBezTo>
                    <a:cubicBezTo>
                      <a:pt x="355" y="246"/>
                      <a:pt x="364" y="249"/>
                      <a:pt x="369" y="244"/>
                    </a:cubicBezTo>
                    <a:cubicBezTo>
                      <a:pt x="374" y="239"/>
                      <a:pt x="372" y="230"/>
                      <a:pt x="376" y="224"/>
                    </a:cubicBezTo>
                    <a:cubicBezTo>
                      <a:pt x="392" y="197"/>
                      <a:pt x="419" y="166"/>
                      <a:pt x="449" y="157"/>
                    </a:cubicBezTo>
                    <a:cubicBezTo>
                      <a:pt x="465" y="141"/>
                      <a:pt x="471" y="125"/>
                      <a:pt x="476" y="103"/>
                    </a:cubicBezTo>
                    <a:cubicBezTo>
                      <a:pt x="479" y="90"/>
                      <a:pt x="474" y="73"/>
                      <a:pt x="483" y="63"/>
                    </a:cubicBezTo>
                    <a:cubicBezTo>
                      <a:pt x="492" y="52"/>
                      <a:pt x="523" y="49"/>
                      <a:pt x="523" y="49"/>
                    </a:cubicBezTo>
                    <a:cubicBezTo>
                      <a:pt x="536" y="51"/>
                      <a:pt x="550" y="53"/>
                      <a:pt x="563" y="56"/>
                    </a:cubicBezTo>
                    <a:cubicBezTo>
                      <a:pt x="577" y="60"/>
                      <a:pt x="603" y="70"/>
                      <a:pt x="603" y="70"/>
                    </a:cubicBezTo>
                    <a:cubicBezTo>
                      <a:pt x="642" y="106"/>
                      <a:pt x="707" y="103"/>
                      <a:pt x="757" y="110"/>
                    </a:cubicBezTo>
                    <a:cubicBezTo>
                      <a:pt x="768" y="113"/>
                      <a:pt x="786" y="125"/>
                      <a:pt x="791" y="103"/>
                    </a:cubicBezTo>
                    <a:cubicBezTo>
                      <a:pt x="797" y="76"/>
                      <a:pt x="797" y="0"/>
                      <a:pt x="797" y="36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5382" name="任意多边形 15381"/>
              <p:cNvSpPr/>
              <p:nvPr>
                <p:custDataLst>
                  <p:tags r:id="rId10"/>
                </p:custDataLst>
              </p:nvPr>
            </p:nvSpPr>
            <p:spPr>
              <a:xfrm rot="20400000">
                <a:off x="15644" y="7498"/>
                <a:ext cx="1458" cy="385"/>
              </a:xfrm>
              <a:custGeom>
                <a:avLst/>
                <a:gdLst/>
                <a:ahLst/>
                <a:cxnLst/>
                <a:rect l="0" t="0" r="0" b="0"/>
                <a:pathLst>
                  <a:path w="388" h="255">
                    <a:moveTo>
                      <a:pt x="388" y="161"/>
                    </a:moveTo>
                    <a:cubicBezTo>
                      <a:pt x="376" y="153"/>
                      <a:pt x="359" y="152"/>
                      <a:pt x="348" y="141"/>
                    </a:cubicBezTo>
                    <a:cubicBezTo>
                      <a:pt x="328" y="121"/>
                      <a:pt x="354" y="115"/>
                      <a:pt x="308" y="101"/>
                    </a:cubicBezTo>
                    <a:cubicBezTo>
                      <a:pt x="303" y="87"/>
                      <a:pt x="298" y="74"/>
                      <a:pt x="294" y="60"/>
                    </a:cubicBezTo>
                    <a:cubicBezTo>
                      <a:pt x="292" y="53"/>
                      <a:pt x="293" y="45"/>
                      <a:pt x="288" y="40"/>
                    </a:cubicBezTo>
                    <a:cubicBezTo>
                      <a:pt x="283" y="35"/>
                      <a:pt x="275" y="36"/>
                      <a:pt x="268" y="34"/>
                    </a:cubicBezTo>
                    <a:cubicBezTo>
                      <a:pt x="259" y="8"/>
                      <a:pt x="249" y="0"/>
                      <a:pt x="227" y="20"/>
                    </a:cubicBezTo>
                    <a:cubicBezTo>
                      <a:pt x="219" y="47"/>
                      <a:pt x="216" y="74"/>
                      <a:pt x="207" y="101"/>
                    </a:cubicBezTo>
                    <a:cubicBezTo>
                      <a:pt x="198" y="169"/>
                      <a:pt x="202" y="151"/>
                      <a:pt x="134" y="161"/>
                    </a:cubicBezTo>
                    <a:cubicBezTo>
                      <a:pt x="131" y="186"/>
                      <a:pt x="138" y="218"/>
                      <a:pt x="120" y="235"/>
                    </a:cubicBezTo>
                    <a:cubicBezTo>
                      <a:pt x="102" y="252"/>
                      <a:pt x="7" y="255"/>
                      <a:pt x="6" y="255"/>
                    </a:cubicBezTo>
                    <a:cubicBezTo>
                      <a:pt x="1" y="255"/>
                      <a:pt x="2" y="246"/>
                      <a:pt x="0" y="241"/>
                    </a:cubicBezTo>
                  </a:path>
                </a:pathLst>
              </a:custGeom>
              <a:noFill/>
              <a:ln w="57150" cap="flat" cmpd="sng">
                <a:solidFill>
                  <a:schemeClr val="accent1">
                    <a:lumMod val="75000"/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21" name="任意多边形 20"/>
              <p:cNvSpPr/>
              <p:nvPr>
                <p:custDataLst>
                  <p:tags r:id="rId11"/>
                </p:custDataLst>
              </p:nvPr>
            </p:nvSpPr>
            <p:spPr>
              <a:xfrm rot="660000">
                <a:off x="18094" y="3817"/>
                <a:ext cx="373" cy="2212"/>
              </a:xfrm>
              <a:custGeom>
                <a:avLst/>
                <a:gdLst>
                  <a:gd name="connsiteX0" fmla="*/ 0 w 160738"/>
                  <a:gd name="connsiteY0" fmla="*/ 1162878 h 1162878"/>
                  <a:gd name="connsiteX1" fmla="*/ 39756 w 160738"/>
                  <a:gd name="connsiteY1" fmla="*/ 1103243 h 1162878"/>
                  <a:gd name="connsiteX2" fmla="*/ 29817 w 160738"/>
                  <a:gd name="connsiteY2" fmla="*/ 993913 h 1162878"/>
                  <a:gd name="connsiteX3" fmla="*/ 39756 w 160738"/>
                  <a:gd name="connsiteY3" fmla="*/ 934278 h 1162878"/>
                  <a:gd name="connsiteX4" fmla="*/ 69574 w 160738"/>
                  <a:gd name="connsiteY4" fmla="*/ 824948 h 1162878"/>
                  <a:gd name="connsiteX5" fmla="*/ 109330 w 160738"/>
                  <a:gd name="connsiteY5" fmla="*/ 745435 h 1162878"/>
                  <a:gd name="connsiteX6" fmla="*/ 119269 w 160738"/>
                  <a:gd name="connsiteY6" fmla="*/ 665922 h 1162878"/>
                  <a:gd name="connsiteX7" fmla="*/ 89452 w 160738"/>
                  <a:gd name="connsiteY7" fmla="*/ 596348 h 1162878"/>
                  <a:gd name="connsiteX8" fmla="*/ 109330 w 160738"/>
                  <a:gd name="connsiteY8" fmla="*/ 496956 h 1162878"/>
                  <a:gd name="connsiteX9" fmla="*/ 89452 w 160738"/>
                  <a:gd name="connsiteY9" fmla="*/ 447261 h 1162878"/>
                  <a:gd name="connsiteX10" fmla="*/ 109330 w 160738"/>
                  <a:gd name="connsiteY10" fmla="*/ 367748 h 1162878"/>
                  <a:gd name="connsiteX11" fmla="*/ 149087 w 160738"/>
                  <a:gd name="connsiteY11" fmla="*/ 278295 h 1162878"/>
                  <a:gd name="connsiteX12" fmla="*/ 159026 w 160738"/>
                  <a:gd name="connsiteY12" fmla="*/ 159026 h 1162878"/>
                  <a:gd name="connsiteX13" fmla="*/ 119269 w 160738"/>
                  <a:gd name="connsiteY13" fmla="*/ 129208 h 1162878"/>
                  <a:gd name="connsiteX14" fmla="*/ 89452 w 160738"/>
                  <a:gd name="connsiteY14" fmla="*/ 39756 h 1162878"/>
                  <a:gd name="connsiteX15" fmla="*/ 89452 w 160738"/>
                  <a:gd name="connsiteY15" fmla="*/ 0 h 116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0738" h="1162878">
                    <a:moveTo>
                      <a:pt x="0" y="1162878"/>
                    </a:moveTo>
                    <a:cubicBezTo>
                      <a:pt x="17393" y="1147141"/>
                      <a:pt x="34787" y="1131404"/>
                      <a:pt x="39756" y="1103243"/>
                    </a:cubicBezTo>
                    <a:cubicBezTo>
                      <a:pt x="44725" y="1075082"/>
                      <a:pt x="29817" y="1022074"/>
                      <a:pt x="29817" y="993913"/>
                    </a:cubicBezTo>
                    <a:cubicBezTo>
                      <a:pt x="29817" y="965752"/>
                      <a:pt x="33130" y="962439"/>
                      <a:pt x="39756" y="934278"/>
                    </a:cubicBezTo>
                    <a:cubicBezTo>
                      <a:pt x="46382" y="906117"/>
                      <a:pt x="57978" y="856422"/>
                      <a:pt x="69574" y="824948"/>
                    </a:cubicBezTo>
                    <a:cubicBezTo>
                      <a:pt x="81170" y="793474"/>
                      <a:pt x="101048" y="771939"/>
                      <a:pt x="109330" y="745435"/>
                    </a:cubicBezTo>
                    <a:cubicBezTo>
                      <a:pt x="117612" y="718931"/>
                      <a:pt x="122582" y="690770"/>
                      <a:pt x="119269" y="665922"/>
                    </a:cubicBezTo>
                    <a:cubicBezTo>
                      <a:pt x="115956" y="641074"/>
                      <a:pt x="91109" y="624509"/>
                      <a:pt x="89452" y="596348"/>
                    </a:cubicBezTo>
                    <a:cubicBezTo>
                      <a:pt x="87795" y="568187"/>
                      <a:pt x="109330" y="521804"/>
                      <a:pt x="109330" y="496956"/>
                    </a:cubicBezTo>
                    <a:cubicBezTo>
                      <a:pt x="109330" y="472108"/>
                      <a:pt x="89452" y="468796"/>
                      <a:pt x="89452" y="447261"/>
                    </a:cubicBezTo>
                    <a:cubicBezTo>
                      <a:pt x="89452" y="425726"/>
                      <a:pt x="99391" y="395909"/>
                      <a:pt x="109330" y="367748"/>
                    </a:cubicBezTo>
                    <a:cubicBezTo>
                      <a:pt x="119269" y="339587"/>
                      <a:pt x="140804" y="313082"/>
                      <a:pt x="149087" y="278295"/>
                    </a:cubicBezTo>
                    <a:cubicBezTo>
                      <a:pt x="157370" y="243508"/>
                      <a:pt x="163996" y="183874"/>
                      <a:pt x="159026" y="159026"/>
                    </a:cubicBezTo>
                    <a:cubicBezTo>
                      <a:pt x="154056" y="134178"/>
                      <a:pt x="130865" y="149086"/>
                      <a:pt x="119269" y="129208"/>
                    </a:cubicBezTo>
                    <a:cubicBezTo>
                      <a:pt x="107673" y="109330"/>
                      <a:pt x="94422" y="61291"/>
                      <a:pt x="89452" y="39756"/>
                    </a:cubicBezTo>
                    <a:cubicBezTo>
                      <a:pt x="84483" y="18221"/>
                      <a:pt x="86967" y="9110"/>
                      <a:pt x="89452" y="0"/>
                    </a:cubicBezTo>
                  </a:path>
                </a:pathLst>
              </a:custGeom>
              <a:noFill/>
              <a:ln w="57150" cap="flat" cmpd="sng">
                <a:solidFill>
                  <a:srgbClr val="377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rtlCol="0" anchor="t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203190" y="2011680"/>
            <a:ext cx="6668770" cy="2988945"/>
            <a:chOff x="9282" y="2948"/>
            <a:chExt cx="10502" cy="4707"/>
          </a:xfrm>
        </p:grpSpPr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9282" y="2948"/>
              <a:ext cx="10502" cy="470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effectLst/>
                </a:rPr>
                <a:t>“</a:t>
              </a:r>
              <a:r>
                <a:rPr lang="zh-CN" altLang="en-US" sz="7200" b="1" dirty="0">
                  <a:solidFill>
                    <a:schemeClr val="bg1"/>
                  </a:solidFill>
                  <a:effectLst/>
                </a:rPr>
                <a:t>山  环  水  绕</a:t>
              </a:r>
              <a:endParaRPr lang="zh-CN" altLang="en-US" sz="72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3"/>
              </p:custDataLst>
            </p:nvPr>
          </p:nvSpPr>
          <p:spPr>
            <a:xfrm>
              <a:off x="9282" y="5200"/>
              <a:ext cx="10320" cy="18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7200" b="1">
                  <a:solidFill>
                    <a:schemeClr val="bg1"/>
                  </a:solidFill>
                  <a:effectLst/>
                </a:rPr>
                <a:t>  </a:t>
              </a:r>
              <a:r>
                <a:rPr lang="zh-CN" altLang="zh-CN" sz="7200" b="1">
                  <a:solidFill>
                    <a:schemeClr val="bg1"/>
                  </a:solidFill>
                  <a:effectLst/>
                </a:rPr>
                <a:t>沃  野  千  里</a:t>
              </a:r>
              <a:r>
                <a:rPr lang="en-US" altLang="zh-CN" sz="7200" b="1">
                  <a:solidFill>
                    <a:schemeClr val="bg1"/>
                  </a:solidFill>
                  <a:effectLst/>
                </a:rPr>
                <a:t>”</a:t>
              </a:r>
              <a:endParaRPr lang="en-US" altLang="zh-CN" sz="7200" b="1">
                <a:solidFill>
                  <a:schemeClr val="bg1"/>
                </a:solidFill>
                <a:effectLst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27214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413320" y="2620500"/>
            <a:ext cx="1360585" cy="186835"/>
          </a:xfrm>
          <a:prstGeom prst="rect">
            <a:avLst/>
          </a:prstGeom>
          <a:solidFill>
            <a:srgbClr val="377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13321" y="1304145"/>
            <a:ext cx="1360585" cy="186835"/>
          </a:xfrm>
          <a:prstGeom prst="rect">
            <a:avLst/>
          </a:prstGeom>
          <a:solidFill>
            <a:srgbClr val="377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框 385"/>
          <p:cNvSpPr txBox="1"/>
          <p:nvPr/>
        </p:nvSpPr>
        <p:spPr>
          <a:xfrm>
            <a:off x="6275705" y="969010"/>
            <a:ext cx="202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黑色土壤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384" name="Freeform 9"/>
          <p:cNvSpPr>
            <a:spLocks noEditPoints="1"/>
          </p:cNvSpPr>
          <p:nvPr/>
        </p:nvSpPr>
        <p:spPr bwMode="auto">
          <a:xfrm>
            <a:off x="-514350" y="1304925"/>
            <a:ext cx="6579870" cy="476123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29235"/>
            <a:ext cx="2403475" cy="583565"/>
            <a:chOff x="0" y="361"/>
            <a:chExt cx="3785" cy="919"/>
          </a:xfrm>
        </p:grpSpPr>
        <p:sp>
          <p:nvSpPr>
            <p:cNvPr id="6" name="文本框 5"/>
            <p:cNvSpPr txBox="1"/>
            <p:nvPr/>
          </p:nvSpPr>
          <p:spPr>
            <a:xfrm>
              <a:off x="1157" y="361"/>
              <a:ext cx="262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>
                  <a:solidFill>
                    <a:srgbClr val="377CFF"/>
                  </a:solidFill>
                  <a:latin typeface="+mn-ea"/>
                </a:rPr>
                <a:t>土壤</a:t>
              </a:r>
              <a:endParaRPr lang="zh-CN" altLang="en-US" sz="3200" b="1">
                <a:solidFill>
                  <a:srgbClr val="377CFF"/>
                </a:solidFill>
                <a:latin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409"/>
              <a:ext cx="949" cy="803"/>
              <a:chOff x="0" y="576"/>
              <a:chExt cx="949" cy="101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0" y="576"/>
                <a:ext cx="663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89" y="576"/>
                <a:ext cx="161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3" name="Freeform 9"/>
          <p:cNvSpPr>
            <a:spLocks noEditPoints="1"/>
          </p:cNvSpPr>
          <p:nvPr/>
        </p:nvSpPr>
        <p:spPr bwMode="auto">
          <a:xfrm>
            <a:off x="-514350" y="1304925"/>
            <a:ext cx="6579870" cy="476123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635115" y="1529080"/>
            <a:ext cx="52552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400">
                <a:sym typeface="+mn-ea"/>
              </a:rPr>
              <a:t>有机物质平均含量在3%至10%之间，</a:t>
            </a:r>
            <a:endParaRPr lang="zh-CN" altLang="en-US" sz="2400">
              <a:sym typeface="+mn-ea"/>
            </a:endParaRPr>
          </a:p>
        </p:txBody>
      </p:sp>
      <p:grpSp>
        <p:nvGrpSpPr>
          <p:cNvPr id="390" name="组合 389"/>
          <p:cNvGrpSpPr/>
          <p:nvPr/>
        </p:nvGrpSpPr>
        <p:grpSpPr>
          <a:xfrm>
            <a:off x="0" y="6062345"/>
            <a:ext cx="3504565" cy="464185"/>
            <a:chOff x="0" y="8914"/>
            <a:chExt cx="4139" cy="731"/>
          </a:xfrm>
        </p:grpSpPr>
        <p:sp>
          <p:nvSpPr>
            <p:cNvPr id="388" name="矩形 387"/>
            <p:cNvSpPr/>
            <p:nvPr/>
          </p:nvSpPr>
          <p:spPr>
            <a:xfrm>
              <a:off x="0" y="8914"/>
              <a:ext cx="3167" cy="730"/>
            </a:xfrm>
            <a:prstGeom prst="rect">
              <a:avLst/>
            </a:prstGeom>
            <a:solidFill>
              <a:srgbClr val="377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文本框 388"/>
            <p:cNvSpPr txBox="1"/>
            <p:nvPr/>
          </p:nvSpPr>
          <p:spPr>
            <a:xfrm>
              <a:off x="211" y="8920"/>
              <a:ext cx="392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+mj-ea"/>
                  <a:ea typeface="+mj-ea"/>
                </a:rPr>
                <a:t>东北</a:t>
              </a:r>
              <a:r>
                <a:rPr lang="en-US" altLang="zh-CN" sz="2400" b="1">
                  <a:solidFill>
                    <a:schemeClr val="bg1"/>
                  </a:solidFill>
                  <a:latin typeface="+mj-ea"/>
                  <a:ea typeface="+mj-ea"/>
                </a:rPr>
                <a:t>“</a:t>
              </a:r>
              <a:r>
                <a:rPr lang="zh-CN" altLang="en-US" sz="2400" b="1">
                  <a:solidFill>
                    <a:schemeClr val="bg1"/>
                  </a:solidFill>
                  <a:latin typeface="+mj-ea"/>
                  <a:ea typeface="+mj-ea"/>
                </a:rPr>
                <a:t>黑土地</a:t>
              </a:r>
              <a:r>
                <a:rPr lang="en-US" altLang="zh-CN" sz="2400" b="1">
                  <a:solidFill>
                    <a:schemeClr val="bg1"/>
                  </a:solidFill>
                  <a:latin typeface="+mj-ea"/>
                  <a:ea typeface="+mj-ea"/>
                </a:rPr>
                <a:t>”</a:t>
              </a:r>
              <a:endParaRPr lang="en-US" altLang="zh-CN" sz="24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5" name="文本框 394"/>
          <p:cNvSpPr txBox="1"/>
          <p:nvPr/>
        </p:nvSpPr>
        <p:spPr>
          <a:xfrm>
            <a:off x="6577965" y="2285365"/>
            <a:ext cx="1135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+mn-ea"/>
              </a:rPr>
              <a:t>成 因</a:t>
            </a:r>
            <a:endParaRPr lang="zh-CN" altLang="en-US" sz="2800" b="1">
              <a:latin typeface="+mn-ea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6635115" y="3364865"/>
            <a:ext cx="4530090" cy="212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①</a:t>
            </a:r>
            <a:r>
              <a:rPr lang="zh-CN" altLang="en-US" sz="2400">
                <a:sym typeface="+mn-ea"/>
              </a:rPr>
              <a:t>雨热同期，利于植被生长；</a:t>
            </a:r>
            <a:endParaRPr lang="zh-CN" altLang="en-US" sz="2400">
              <a:sym typeface="+mn-ea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②</a:t>
            </a:r>
            <a:r>
              <a:rPr lang="zh-CN" altLang="en-US" sz="2400">
                <a:sym typeface="+mn-ea"/>
              </a:rPr>
              <a:t>地形平坦，利于有机质积累；</a:t>
            </a:r>
            <a:endParaRPr lang="zh-CN" altLang="en-US" sz="2400">
              <a:sym typeface="+mn-ea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③</a:t>
            </a:r>
            <a:r>
              <a:rPr lang="zh-CN" altLang="en-US" sz="2400"/>
              <a:t>纬度高，气温低，有机质不易</a:t>
            </a:r>
            <a:endParaRPr lang="zh-CN" altLang="en-US" sz="2400"/>
          </a:p>
          <a:p>
            <a:pPr fontAlgn="auto">
              <a:lnSpc>
                <a:spcPct val="110000"/>
              </a:lnSpc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被分解，逐年累积形成黑土厚</a:t>
            </a:r>
            <a:endParaRPr lang="zh-CN" altLang="en-US" sz="2400"/>
          </a:p>
          <a:p>
            <a:pPr fontAlgn="auto">
              <a:lnSpc>
                <a:spcPct val="110000"/>
              </a:lnSpc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重的腐殖质层。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animBg="1"/>
      <p:bldP spid="383" grpId="0" animBg="1"/>
      <p:bldP spid="383" grpId="1" animBg="1"/>
      <p:bldP spid="387" grpId="0"/>
      <p:bldP spid="387" grpId="1"/>
      <p:bldP spid="399" grpId="0"/>
      <p:bldP spid="39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12192000" cy="8058301"/>
            <a:chOff x="0" y="0"/>
            <a:chExt cx="12192000" cy="8058301"/>
          </a:xfrm>
        </p:grpSpPr>
        <p:pic>
          <p:nvPicPr>
            <p:cNvPr id="14" name="图片 13" descr="图片包含 自然, 山, 鸟, 猫头鹰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05830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04261" y="6059701"/>
              <a:ext cx="172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长白山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0" y="-1559292"/>
            <a:ext cx="12192000" cy="12192000"/>
            <a:chOff x="1357162" y="-1472665"/>
            <a:chExt cx="12192000" cy="12192000"/>
          </a:xfrm>
        </p:grpSpPr>
        <p:pic>
          <p:nvPicPr>
            <p:cNvPr id="22" name="图片 21" descr="绿色的西兰花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162" y="-1472665"/>
              <a:ext cx="12192000" cy="1219200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865697" y="6059700"/>
              <a:ext cx="172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黑龙江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-43813" y="-63500"/>
            <a:ext cx="12279626" cy="6985000"/>
            <a:chOff x="-43813" y="-63500"/>
            <a:chExt cx="12279626" cy="698500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6096000" y="-63500"/>
              <a:ext cx="6139813" cy="6985000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4"/>
              </p:custDataLst>
            </p:nvPr>
          </p:nvSpPr>
          <p:spPr>
            <a:xfrm>
              <a:off x="-43813" y="-63500"/>
              <a:ext cx="6139813" cy="6985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89787" y="2767965"/>
              <a:ext cx="753491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effectLst/>
                </a:rPr>
                <a:t>“</a:t>
              </a:r>
              <a:r>
                <a:rPr lang="zh-CN" altLang="en-US" sz="8000" b="1" dirty="0">
                  <a:solidFill>
                    <a:schemeClr val="bg1"/>
                  </a:solidFill>
                  <a:effectLst/>
                </a:rPr>
                <a:t>白  山  </a:t>
              </a:r>
              <a:r>
                <a:rPr lang="zh-CN" altLang="en-US" sz="8000" b="1" dirty="0">
                  <a:solidFill>
                    <a:schemeClr val="tx1"/>
                  </a:solidFill>
                  <a:effectLst/>
                </a:rPr>
                <a:t>黑  水</a:t>
              </a:r>
              <a:r>
                <a:rPr lang="en-US" altLang="zh-CN" sz="8000" b="1" dirty="0">
                  <a:solidFill>
                    <a:schemeClr val="tx1"/>
                  </a:solidFill>
                  <a:effectLst/>
                </a:rPr>
                <a:t>”</a:t>
              </a:r>
              <a:endParaRPr lang="en-US" altLang="zh-CN" sz="8000" b="1" dirty="0"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5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雪山和树林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15" y="589280"/>
            <a:ext cx="8201660" cy="54711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96545" y="789305"/>
            <a:ext cx="2940685" cy="5015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8000" b="1" dirty="0">
                <a:effectLst/>
              </a:rPr>
              <a:t>“林</a:t>
            </a:r>
            <a:endParaRPr lang="en-US" altLang="zh-CN" sz="8000" b="1" dirty="0">
              <a:effectLst/>
            </a:endParaRPr>
          </a:p>
          <a:p>
            <a:r>
              <a:rPr lang="en-US" altLang="zh-CN" sz="8000" b="1" dirty="0">
                <a:effectLst/>
              </a:rPr>
              <a:t>   海</a:t>
            </a:r>
            <a:endParaRPr lang="en-US" altLang="zh-CN" sz="8000" b="1" dirty="0">
              <a:effectLst/>
            </a:endParaRPr>
          </a:p>
          <a:p>
            <a:r>
              <a:rPr lang="en-US" altLang="zh-CN" sz="8000" b="1" dirty="0">
                <a:effectLst/>
              </a:rPr>
              <a:t>   雪</a:t>
            </a:r>
            <a:endParaRPr lang="en-US" altLang="zh-CN" sz="8000" b="1" dirty="0">
              <a:effectLst/>
            </a:endParaRPr>
          </a:p>
          <a:p>
            <a:r>
              <a:rPr lang="en-US" altLang="zh-CN" sz="8000" b="1" dirty="0">
                <a:effectLst/>
              </a:rPr>
              <a:t>   原</a:t>
            </a:r>
            <a:r>
              <a:rPr lang="en-US" altLang="zh-CN" sz="8000" b="1" dirty="0">
                <a:solidFill>
                  <a:schemeClr val="tx1"/>
                </a:solidFill>
                <a:effectLst/>
              </a:rPr>
              <a:t>”</a:t>
            </a:r>
            <a:endParaRPr lang="en-US" altLang="zh-CN" sz="8000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IP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3380" y="4579620"/>
            <a:ext cx="2597150" cy="1688465"/>
          </a:xfrm>
          <a:prstGeom prst="rect">
            <a:avLst/>
          </a:prstGeom>
        </p:spPr>
      </p:pic>
      <p:pic>
        <p:nvPicPr>
          <p:cNvPr id="8" name="图片 7" descr="76344db929a16780aa87b8a3e8ad9a1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57265" y="1071245"/>
            <a:ext cx="2903855" cy="1614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5410" y="2832100"/>
            <a:ext cx="2723515" cy="1601470"/>
          </a:xfrm>
          <a:prstGeom prst="rect">
            <a:avLst/>
          </a:prstGeom>
        </p:spPr>
      </p:pic>
      <p:pic>
        <p:nvPicPr>
          <p:cNvPr id="15" name="图片 14" descr="th-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96285" y="1071880"/>
            <a:ext cx="2548255" cy="1625600"/>
          </a:xfrm>
          <a:prstGeom prst="rect">
            <a:avLst/>
          </a:prstGeom>
        </p:spPr>
      </p:pic>
      <p:pic>
        <p:nvPicPr>
          <p:cNvPr id="10" name="图片 9" descr="u=470326184,3651124827&amp;fm=26&amp;gp=0"/>
          <p:cNvPicPr>
            <a:picLocks noChangeAspect="1"/>
          </p:cNvPicPr>
          <p:nvPr/>
        </p:nvPicPr>
        <p:blipFill>
          <a:blip r:embed="rId8"/>
          <a:srcRect t="14877"/>
          <a:stretch>
            <a:fillRect/>
          </a:stretch>
        </p:blipFill>
        <p:spPr>
          <a:xfrm>
            <a:off x="9178925" y="1071245"/>
            <a:ext cx="2583180" cy="1590040"/>
          </a:xfrm>
          <a:prstGeom prst="rect">
            <a:avLst/>
          </a:prstGeom>
        </p:spPr>
      </p:pic>
      <p:pic>
        <p:nvPicPr>
          <p:cNvPr id="18" name="图片 17" descr="u=2590547952,2837830049&amp;fm=26&amp;gp=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667875" y="2820035"/>
            <a:ext cx="1341755" cy="1600200"/>
          </a:xfrm>
          <a:prstGeom prst="rect">
            <a:avLst/>
          </a:prstGeom>
        </p:spPr>
      </p:pic>
      <p:pic>
        <p:nvPicPr>
          <p:cNvPr id="20" name="图片 19" descr="u=445468860,3270635517&amp;fm=26&amp;gp=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265" y="2865755"/>
            <a:ext cx="1360170" cy="15487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9535" y="4582795"/>
            <a:ext cx="2423795" cy="1688465"/>
          </a:xfrm>
          <a:prstGeom prst="rect">
            <a:avLst/>
          </a:prstGeom>
        </p:spPr>
      </p:pic>
      <p:pic>
        <p:nvPicPr>
          <p:cNvPr id="25" name="图片 24" descr="u=1715384973,1455097584&amp;fm=26&amp;gp=0"/>
          <p:cNvPicPr>
            <a:picLocks noChangeAspect="1"/>
          </p:cNvPicPr>
          <p:nvPr/>
        </p:nvPicPr>
        <p:blipFill>
          <a:blip r:embed="rId12"/>
          <a:srcRect l="9507" t="48947" r="32040"/>
          <a:stretch>
            <a:fillRect/>
          </a:stretch>
        </p:blipFill>
        <p:spPr>
          <a:xfrm>
            <a:off x="182245" y="3695700"/>
            <a:ext cx="2978785" cy="2578735"/>
          </a:xfrm>
          <a:prstGeom prst="rect">
            <a:avLst/>
          </a:prstGeom>
        </p:spPr>
      </p:pic>
      <p:pic>
        <p:nvPicPr>
          <p:cNvPr id="26" name="图片 25" descr="u=1715384973,1455097584&amp;fm=26&amp;gp=0"/>
          <p:cNvPicPr>
            <a:picLocks noChangeAspect="1"/>
          </p:cNvPicPr>
          <p:nvPr/>
        </p:nvPicPr>
        <p:blipFill>
          <a:blip r:embed="rId12"/>
          <a:srcRect l="29574" r="11973" b="50000"/>
          <a:stretch>
            <a:fillRect/>
          </a:stretch>
        </p:blipFill>
        <p:spPr>
          <a:xfrm>
            <a:off x="279400" y="1080770"/>
            <a:ext cx="2783840" cy="248221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0" y="0"/>
            <a:ext cx="12044045" cy="6692900"/>
            <a:chOff x="1519" y="9792"/>
            <a:chExt cx="18700" cy="8825"/>
          </a:xfrm>
        </p:grpSpPr>
        <p:sp>
          <p:nvSpPr>
            <p:cNvPr id="34" name="圆角矩形 33"/>
            <p:cNvSpPr/>
            <p:nvPr>
              <p:custDataLst>
                <p:tags r:id="rId13"/>
              </p:custDataLst>
            </p:nvPr>
          </p:nvSpPr>
          <p:spPr>
            <a:xfrm>
              <a:off x="1519" y="9792"/>
              <a:ext cx="18700" cy="8825"/>
            </a:xfrm>
            <a:prstGeom prst="roundRect">
              <a:avLst>
                <a:gd name="adj" fmla="val 141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14"/>
              </p:custDataLst>
            </p:nvPr>
          </p:nvSpPr>
          <p:spPr>
            <a:xfrm>
              <a:off x="5557" y="13752"/>
              <a:ext cx="1062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  <a:alpha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6000" b="1">
                  <a:solidFill>
                    <a:srgbClr val="002060"/>
                  </a:solidFill>
                  <a:sym typeface="+mn-ea"/>
                </a:rPr>
                <a:t>野生动植物资源</a:t>
              </a:r>
              <a:endParaRPr lang="zh-CN" altLang="en-US" sz="6000" b="1">
                <a:solidFill>
                  <a:srgbClr val="002060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73985" y="1103630"/>
            <a:ext cx="5983605" cy="4689475"/>
            <a:chOff x="1893" y="371"/>
            <a:chExt cx="12384" cy="10096"/>
          </a:xfrm>
        </p:grpSpPr>
        <p:sp>
          <p:nvSpPr>
            <p:cNvPr id="4" name="四川"/>
            <p:cNvSpPr/>
            <p:nvPr>
              <p:custDataLst>
                <p:tags r:id="rId1"/>
              </p:custDataLst>
            </p:nvPr>
          </p:nvSpPr>
          <p:spPr>
            <a:xfrm>
              <a:off x="6669" y="5811"/>
              <a:ext cx="2580" cy="2416"/>
            </a:xfrm>
            <a:custGeom>
              <a:avLst/>
              <a:gdLst>
                <a:gd name="connsiteX0" fmla="*/ 585625 w 1948363"/>
                <a:gd name="connsiteY0" fmla="*/ 1689571 h 1824817"/>
                <a:gd name="connsiteX1" fmla="*/ 586082 w 1948363"/>
                <a:gd name="connsiteY1" fmla="*/ 1691438 h 1824817"/>
                <a:gd name="connsiteX2" fmla="*/ 585633 w 1948363"/>
                <a:gd name="connsiteY2" fmla="*/ 1689616 h 1824817"/>
                <a:gd name="connsiteX3" fmla="*/ 1405190 w 1948363"/>
                <a:gd name="connsiteY3" fmla="*/ 1264559 h 1824817"/>
                <a:gd name="connsiteX4" fmla="*/ 1439352 w 1948363"/>
                <a:gd name="connsiteY4" fmla="*/ 1264559 h 1824817"/>
                <a:gd name="connsiteX5" fmla="*/ 1405190 w 1948363"/>
                <a:gd name="connsiteY5" fmla="*/ 1264559 h 1824817"/>
                <a:gd name="connsiteX6" fmla="*/ 1265126 w 1948363"/>
                <a:gd name="connsiteY6" fmla="*/ 1261142 h 1824817"/>
                <a:gd name="connsiteX7" fmla="*/ 1234380 w 1948363"/>
                <a:gd name="connsiteY7" fmla="*/ 1271391 h 1824817"/>
                <a:gd name="connsiteX8" fmla="*/ 1224131 w 1948363"/>
                <a:gd name="connsiteY8" fmla="*/ 1274807 h 1824817"/>
                <a:gd name="connsiteX9" fmla="*/ 1200218 w 1948363"/>
                <a:gd name="connsiteY9" fmla="*/ 1285056 h 1824817"/>
                <a:gd name="connsiteX10" fmla="*/ 1224131 w 1948363"/>
                <a:gd name="connsiteY10" fmla="*/ 1274808 h 1824817"/>
                <a:gd name="connsiteX11" fmla="*/ 1234380 w 1948363"/>
                <a:gd name="connsiteY11" fmla="*/ 1271391 h 1824817"/>
                <a:gd name="connsiteX12" fmla="*/ 1265126 w 1948363"/>
                <a:gd name="connsiteY12" fmla="*/ 1261143 h 1824817"/>
                <a:gd name="connsiteX13" fmla="*/ 1275375 w 1948363"/>
                <a:gd name="connsiteY13" fmla="*/ 1264559 h 1824817"/>
                <a:gd name="connsiteX14" fmla="*/ 1265126 w 1948363"/>
                <a:gd name="connsiteY14" fmla="*/ 1261142 h 1824817"/>
                <a:gd name="connsiteX15" fmla="*/ 1394941 w 1948363"/>
                <a:gd name="connsiteY15" fmla="*/ 1257726 h 1824817"/>
                <a:gd name="connsiteX16" fmla="*/ 1374445 w 1948363"/>
                <a:gd name="connsiteY16" fmla="*/ 1261142 h 1824817"/>
                <a:gd name="connsiteX17" fmla="*/ 1367612 w 1948363"/>
                <a:gd name="connsiteY17" fmla="*/ 1271391 h 1824817"/>
                <a:gd name="connsiteX18" fmla="*/ 1374445 w 1948363"/>
                <a:gd name="connsiteY18" fmla="*/ 1261143 h 1824817"/>
                <a:gd name="connsiteX19" fmla="*/ 1394941 w 1948363"/>
                <a:gd name="connsiteY19" fmla="*/ 1257726 h 1824817"/>
                <a:gd name="connsiteX20" fmla="*/ 114724 w 1948363"/>
                <a:gd name="connsiteY20" fmla="*/ 0 h 1824817"/>
                <a:gd name="connsiteX21" fmla="*/ 130951 w 1948363"/>
                <a:gd name="connsiteY21" fmla="*/ 5408 h 1824817"/>
                <a:gd name="connsiteX22" fmla="*/ 136359 w 1948363"/>
                <a:gd name="connsiteY22" fmla="*/ 21635 h 1824817"/>
                <a:gd name="connsiteX23" fmla="*/ 163405 w 1948363"/>
                <a:gd name="connsiteY23" fmla="*/ 54089 h 1824817"/>
                <a:gd name="connsiteX24" fmla="*/ 185040 w 1948363"/>
                <a:gd name="connsiteY24" fmla="*/ 59497 h 1824817"/>
                <a:gd name="connsiteX25" fmla="*/ 201268 w 1948363"/>
                <a:gd name="connsiteY25" fmla="*/ 75725 h 1824817"/>
                <a:gd name="connsiteX26" fmla="*/ 228312 w 1948363"/>
                <a:gd name="connsiteY26" fmla="*/ 118996 h 1824817"/>
                <a:gd name="connsiteX27" fmla="*/ 233722 w 1948363"/>
                <a:gd name="connsiteY27" fmla="*/ 135224 h 1824817"/>
                <a:gd name="connsiteX28" fmla="*/ 244540 w 1948363"/>
                <a:gd name="connsiteY28" fmla="*/ 216358 h 1824817"/>
                <a:gd name="connsiteX29" fmla="*/ 255357 w 1948363"/>
                <a:gd name="connsiteY29" fmla="*/ 248812 h 1824817"/>
                <a:gd name="connsiteX30" fmla="*/ 293221 w 1948363"/>
                <a:gd name="connsiteY30" fmla="*/ 270448 h 1824817"/>
                <a:gd name="connsiteX31" fmla="*/ 309447 w 1948363"/>
                <a:gd name="connsiteY31" fmla="*/ 319129 h 1824817"/>
                <a:gd name="connsiteX32" fmla="*/ 325674 w 1948363"/>
                <a:gd name="connsiteY32" fmla="*/ 335355 h 1824817"/>
                <a:gd name="connsiteX33" fmla="*/ 390582 w 1948363"/>
                <a:gd name="connsiteY33" fmla="*/ 340764 h 1824817"/>
                <a:gd name="connsiteX34" fmla="*/ 412218 w 1948363"/>
                <a:gd name="connsiteY34" fmla="*/ 335355 h 1824817"/>
                <a:gd name="connsiteX35" fmla="*/ 417628 w 1948363"/>
                <a:gd name="connsiteY35" fmla="*/ 319129 h 1824817"/>
                <a:gd name="connsiteX36" fmla="*/ 439263 w 1948363"/>
                <a:gd name="connsiteY36" fmla="*/ 313719 h 1824817"/>
                <a:gd name="connsiteX37" fmla="*/ 466307 w 1948363"/>
                <a:gd name="connsiteY37" fmla="*/ 340764 h 1824817"/>
                <a:gd name="connsiteX38" fmla="*/ 487943 w 1948363"/>
                <a:gd name="connsiteY38" fmla="*/ 346173 h 1824817"/>
                <a:gd name="connsiteX39" fmla="*/ 514989 w 1948363"/>
                <a:gd name="connsiteY39" fmla="*/ 351582 h 1824817"/>
                <a:gd name="connsiteX40" fmla="*/ 520398 w 1948363"/>
                <a:gd name="connsiteY40" fmla="*/ 378626 h 1824817"/>
                <a:gd name="connsiteX41" fmla="*/ 531216 w 1948363"/>
                <a:gd name="connsiteY41" fmla="*/ 394854 h 1824817"/>
                <a:gd name="connsiteX42" fmla="*/ 536624 w 1948363"/>
                <a:gd name="connsiteY42" fmla="*/ 411082 h 1824817"/>
                <a:gd name="connsiteX43" fmla="*/ 552852 w 1948363"/>
                <a:gd name="connsiteY43" fmla="*/ 416490 h 1824817"/>
                <a:gd name="connsiteX44" fmla="*/ 579896 w 1948363"/>
                <a:gd name="connsiteY44" fmla="*/ 394854 h 1824817"/>
                <a:gd name="connsiteX45" fmla="*/ 623169 w 1948363"/>
                <a:gd name="connsiteY45" fmla="*/ 384036 h 1824817"/>
                <a:gd name="connsiteX46" fmla="*/ 655622 w 1948363"/>
                <a:gd name="connsiteY46" fmla="*/ 373218 h 1824817"/>
                <a:gd name="connsiteX47" fmla="*/ 661031 w 1948363"/>
                <a:gd name="connsiteY47" fmla="*/ 329946 h 1824817"/>
                <a:gd name="connsiteX48" fmla="*/ 666440 w 1948363"/>
                <a:gd name="connsiteY48" fmla="*/ 308311 h 1824817"/>
                <a:gd name="connsiteX49" fmla="*/ 677258 w 1948363"/>
                <a:gd name="connsiteY49" fmla="*/ 292083 h 1824817"/>
                <a:gd name="connsiteX50" fmla="*/ 682666 w 1948363"/>
                <a:gd name="connsiteY50" fmla="*/ 275856 h 1824817"/>
                <a:gd name="connsiteX51" fmla="*/ 698894 w 1948363"/>
                <a:gd name="connsiteY51" fmla="*/ 270448 h 1824817"/>
                <a:gd name="connsiteX52" fmla="*/ 736757 w 1948363"/>
                <a:gd name="connsiteY52" fmla="*/ 292083 h 1824817"/>
                <a:gd name="connsiteX53" fmla="*/ 752983 w 1948363"/>
                <a:gd name="connsiteY53" fmla="*/ 281265 h 1824817"/>
                <a:gd name="connsiteX54" fmla="*/ 756508 w 1948363"/>
                <a:gd name="connsiteY54" fmla="*/ 272355 h 1824817"/>
                <a:gd name="connsiteX55" fmla="*/ 758772 w 1948363"/>
                <a:gd name="connsiteY55" fmla="*/ 262965 h 1824817"/>
                <a:gd name="connsiteX56" fmla="*/ 752984 w 1948363"/>
                <a:gd name="connsiteY56" fmla="*/ 237996 h 1824817"/>
                <a:gd name="connsiteX57" fmla="*/ 780029 w 1948363"/>
                <a:gd name="connsiteY57" fmla="*/ 232587 h 1824817"/>
                <a:gd name="connsiteX58" fmla="*/ 785437 w 1948363"/>
                <a:gd name="connsiteY58" fmla="*/ 281268 h 1824817"/>
                <a:gd name="connsiteX59" fmla="*/ 780029 w 1948363"/>
                <a:gd name="connsiteY59" fmla="*/ 297495 h 1824817"/>
                <a:gd name="connsiteX60" fmla="*/ 812483 w 1948363"/>
                <a:gd name="connsiteY60" fmla="*/ 292086 h 1824817"/>
                <a:gd name="connsiteX61" fmla="*/ 844936 w 1948363"/>
                <a:gd name="connsiteY61" fmla="*/ 275858 h 1824817"/>
                <a:gd name="connsiteX62" fmla="*/ 877390 w 1948363"/>
                <a:gd name="connsiteY62" fmla="*/ 259632 h 1824817"/>
                <a:gd name="connsiteX63" fmla="*/ 875972 w 1948363"/>
                <a:gd name="connsiteY63" fmla="*/ 189113 h 1824817"/>
                <a:gd name="connsiteX64" fmla="*/ 876428 w 1948363"/>
                <a:gd name="connsiteY64" fmla="*/ 173625 h 1824817"/>
                <a:gd name="connsiteX65" fmla="*/ 866569 w 1948363"/>
                <a:gd name="connsiteY65" fmla="*/ 135224 h 1824817"/>
                <a:gd name="connsiteX66" fmla="*/ 869365 w 1948363"/>
                <a:gd name="connsiteY66" fmla="*/ 134088 h 1824817"/>
                <a:gd name="connsiteX67" fmla="*/ 869274 w 1948363"/>
                <a:gd name="connsiteY67" fmla="*/ 133871 h 1824817"/>
                <a:gd name="connsiteX68" fmla="*/ 869535 w 1948363"/>
                <a:gd name="connsiteY68" fmla="*/ 134019 h 1824817"/>
                <a:gd name="connsiteX69" fmla="*/ 883646 w 1948363"/>
                <a:gd name="connsiteY69" fmla="*/ 128288 h 1824817"/>
                <a:gd name="connsiteX70" fmla="*/ 899023 w 1948363"/>
                <a:gd name="connsiteY70" fmla="*/ 118996 h 1824817"/>
                <a:gd name="connsiteX71" fmla="*/ 926068 w 1948363"/>
                <a:gd name="connsiteY71" fmla="*/ 91952 h 1824817"/>
                <a:gd name="connsiteX72" fmla="*/ 936886 w 1948363"/>
                <a:gd name="connsiteY72" fmla="*/ 81133 h 1824817"/>
                <a:gd name="connsiteX73" fmla="*/ 965961 w 1948363"/>
                <a:gd name="connsiteY73" fmla="*/ 75890 h 1824817"/>
                <a:gd name="connsiteX74" fmla="*/ 996385 w 1948363"/>
                <a:gd name="connsiteY74" fmla="*/ 81133 h 1824817"/>
                <a:gd name="connsiteX75" fmla="*/ 1018021 w 1948363"/>
                <a:gd name="connsiteY75" fmla="*/ 113588 h 1824817"/>
                <a:gd name="connsiteX76" fmla="*/ 1023430 w 1948363"/>
                <a:gd name="connsiteY76" fmla="*/ 129814 h 1824817"/>
                <a:gd name="connsiteX77" fmla="*/ 1034248 w 1948363"/>
                <a:gd name="connsiteY77" fmla="*/ 146041 h 1824817"/>
                <a:gd name="connsiteX78" fmla="*/ 1039657 w 1948363"/>
                <a:gd name="connsiteY78" fmla="*/ 162268 h 1824817"/>
                <a:gd name="connsiteX79" fmla="*/ 1045066 w 1948363"/>
                <a:gd name="connsiteY79" fmla="*/ 189313 h 1824817"/>
                <a:gd name="connsiteX80" fmla="*/ 1066702 w 1948363"/>
                <a:gd name="connsiteY80" fmla="*/ 194723 h 1824817"/>
                <a:gd name="connsiteX81" fmla="*/ 1099156 w 1948363"/>
                <a:gd name="connsiteY81" fmla="*/ 200131 h 1824817"/>
                <a:gd name="connsiteX82" fmla="*/ 1115383 w 1948363"/>
                <a:gd name="connsiteY82" fmla="*/ 216358 h 1824817"/>
                <a:gd name="connsiteX83" fmla="*/ 1131609 w 1948363"/>
                <a:gd name="connsiteY83" fmla="*/ 221767 h 1824817"/>
                <a:gd name="connsiteX84" fmla="*/ 1180290 w 1948363"/>
                <a:gd name="connsiteY84" fmla="*/ 232584 h 1824817"/>
                <a:gd name="connsiteX85" fmla="*/ 1196517 w 1948363"/>
                <a:gd name="connsiteY85" fmla="*/ 243402 h 1824817"/>
                <a:gd name="connsiteX86" fmla="*/ 1201926 w 1948363"/>
                <a:gd name="connsiteY86" fmla="*/ 259630 h 1824817"/>
                <a:gd name="connsiteX87" fmla="*/ 1212744 w 1948363"/>
                <a:gd name="connsiteY87" fmla="*/ 275856 h 1824817"/>
                <a:gd name="connsiteX88" fmla="*/ 1218154 w 1948363"/>
                <a:gd name="connsiteY88" fmla="*/ 319129 h 1824817"/>
                <a:gd name="connsiteX89" fmla="*/ 1228972 w 1948363"/>
                <a:gd name="connsiteY89" fmla="*/ 356991 h 1824817"/>
                <a:gd name="connsiteX90" fmla="*/ 1218154 w 1948363"/>
                <a:gd name="connsiteY90" fmla="*/ 416490 h 1824817"/>
                <a:gd name="connsiteX91" fmla="*/ 1250607 w 1948363"/>
                <a:gd name="connsiteY91" fmla="*/ 443535 h 1824817"/>
                <a:gd name="connsiteX92" fmla="*/ 1272243 w 1948363"/>
                <a:gd name="connsiteY92" fmla="*/ 454353 h 1824817"/>
                <a:gd name="connsiteX93" fmla="*/ 1369604 w 1948363"/>
                <a:gd name="connsiteY93" fmla="*/ 459761 h 1824817"/>
                <a:gd name="connsiteX94" fmla="*/ 1412876 w 1948363"/>
                <a:gd name="connsiteY94" fmla="*/ 454353 h 1824817"/>
                <a:gd name="connsiteX95" fmla="*/ 1415918 w 1948363"/>
                <a:gd name="connsiteY95" fmla="*/ 459455 h 1824817"/>
                <a:gd name="connsiteX96" fmla="*/ 1425685 w 1948363"/>
                <a:gd name="connsiteY96" fmla="*/ 437842 h 1824817"/>
                <a:gd name="connsiteX97" fmla="*/ 1442766 w 1948363"/>
                <a:gd name="connsiteY97" fmla="*/ 434425 h 1824817"/>
                <a:gd name="connsiteX98" fmla="*/ 1483760 w 1948363"/>
                <a:gd name="connsiteY98" fmla="*/ 424177 h 1824817"/>
                <a:gd name="connsiteX99" fmla="*/ 1504257 w 1948363"/>
                <a:gd name="connsiteY99" fmla="*/ 410512 h 1824817"/>
                <a:gd name="connsiteX100" fmla="*/ 1514506 w 1948363"/>
                <a:gd name="connsiteY100" fmla="*/ 407095 h 1824817"/>
                <a:gd name="connsiteX101" fmla="*/ 1535004 w 1948363"/>
                <a:gd name="connsiteY101" fmla="*/ 427593 h 1824817"/>
                <a:gd name="connsiteX102" fmla="*/ 1541836 w 1948363"/>
                <a:gd name="connsiteY102" fmla="*/ 441258 h 1824817"/>
                <a:gd name="connsiteX103" fmla="*/ 1582830 w 1948363"/>
                <a:gd name="connsiteY103" fmla="*/ 454923 h 1824817"/>
                <a:gd name="connsiteX104" fmla="*/ 1593078 w 1948363"/>
                <a:gd name="connsiteY104" fmla="*/ 444674 h 1824817"/>
                <a:gd name="connsiteX105" fmla="*/ 1620408 w 1948363"/>
                <a:gd name="connsiteY105" fmla="*/ 441258 h 1824817"/>
                <a:gd name="connsiteX106" fmla="*/ 1675067 w 1948363"/>
                <a:gd name="connsiteY106" fmla="*/ 437842 h 1824817"/>
                <a:gd name="connsiteX107" fmla="*/ 1688732 w 1948363"/>
                <a:gd name="connsiteY107" fmla="*/ 485669 h 1824817"/>
                <a:gd name="connsiteX108" fmla="*/ 1698981 w 1948363"/>
                <a:gd name="connsiteY108" fmla="*/ 492501 h 1824817"/>
                <a:gd name="connsiteX109" fmla="*/ 1709229 w 1948363"/>
                <a:gd name="connsiteY109" fmla="*/ 495918 h 1824817"/>
                <a:gd name="connsiteX110" fmla="*/ 1777553 w 1948363"/>
                <a:gd name="connsiteY110" fmla="*/ 506165 h 1824817"/>
                <a:gd name="connsiteX111" fmla="*/ 1791218 w 1948363"/>
                <a:gd name="connsiteY111" fmla="*/ 509581 h 1824817"/>
                <a:gd name="connsiteX112" fmla="*/ 1798050 w 1948363"/>
                <a:gd name="connsiteY112" fmla="*/ 519830 h 1824817"/>
                <a:gd name="connsiteX113" fmla="*/ 1818548 w 1948363"/>
                <a:gd name="connsiteY113" fmla="*/ 550576 h 1824817"/>
                <a:gd name="connsiteX114" fmla="*/ 1849294 w 1948363"/>
                <a:gd name="connsiteY114" fmla="*/ 553993 h 1824817"/>
                <a:gd name="connsiteX115" fmla="*/ 1876622 w 1948363"/>
                <a:gd name="connsiteY115" fmla="*/ 543744 h 1824817"/>
                <a:gd name="connsiteX116" fmla="*/ 1900536 w 1948363"/>
                <a:gd name="connsiteY116" fmla="*/ 536911 h 1824817"/>
                <a:gd name="connsiteX117" fmla="*/ 1948363 w 1948363"/>
                <a:gd name="connsiteY117" fmla="*/ 553993 h 1824817"/>
                <a:gd name="connsiteX118" fmla="*/ 1931298 w 1948363"/>
                <a:gd name="connsiteY118" fmla="*/ 567691 h 1824817"/>
                <a:gd name="connsiteX119" fmla="*/ 1934701 w 1948363"/>
                <a:gd name="connsiteY119" fmla="*/ 567656 h 1824817"/>
                <a:gd name="connsiteX120" fmla="*/ 1917619 w 1948363"/>
                <a:gd name="connsiteY120" fmla="*/ 584737 h 1824817"/>
                <a:gd name="connsiteX121" fmla="*/ 1914203 w 1948363"/>
                <a:gd name="connsiteY121" fmla="*/ 601817 h 1824817"/>
                <a:gd name="connsiteX122" fmla="*/ 1924452 w 1948363"/>
                <a:gd name="connsiteY122" fmla="*/ 625731 h 1824817"/>
                <a:gd name="connsiteX123" fmla="*/ 1934701 w 1948363"/>
                <a:gd name="connsiteY123" fmla="*/ 639396 h 1824817"/>
                <a:gd name="connsiteX124" fmla="*/ 1938117 w 1948363"/>
                <a:gd name="connsiteY124" fmla="*/ 653061 h 1824817"/>
                <a:gd name="connsiteX125" fmla="*/ 1938117 w 1948363"/>
                <a:gd name="connsiteY125" fmla="*/ 673558 h 1824817"/>
                <a:gd name="connsiteX126" fmla="*/ 1927868 w 1948363"/>
                <a:gd name="connsiteY126" fmla="*/ 680391 h 1824817"/>
                <a:gd name="connsiteX127" fmla="*/ 1921036 w 1948363"/>
                <a:gd name="connsiteY127" fmla="*/ 690638 h 1824817"/>
                <a:gd name="connsiteX128" fmla="*/ 1910787 w 1948363"/>
                <a:gd name="connsiteY128" fmla="*/ 697471 h 1824817"/>
                <a:gd name="connsiteX129" fmla="*/ 1907371 w 1948363"/>
                <a:gd name="connsiteY129" fmla="*/ 707719 h 1824817"/>
                <a:gd name="connsiteX130" fmla="*/ 1886873 w 1948363"/>
                <a:gd name="connsiteY130" fmla="*/ 728217 h 1824817"/>
                <a:gd name="connsiteX131" fmla="*/ 1880041 w 1948363"/>
                <a:gd name="connsiteY131" fmla="*/ 738466 h 1824817"/>
                <a:gd name="connsiteX132" fmla="*/ 1869792 w 1948363"/>
                <a:gd name="connsiteY132" fmla="*/ 745298 h 1824817"/>
                <a:gd name="connsiteX133" fmla="*/ 1862960 w 1948363"/>
                <a:gd name="connsiteY133" fmla="*/ 755547 h 1824817"/>
                <a:gd name="connsiteX134" fmla="*/ 1856128 w 1948363"/>
                <a:gd name="connsiteY134" fmla="*/ 793124 h 1824817"/>
                <a:gd name="connsiteX135" fmla="*/ 1842463 w 1948363"/>
                <a:gd name="connsiteY135" fmla="*/ 823870 h 1824817"/>
                <a:gd name="connsiteX136" fmla="*/ 1839047 w 1948363"/>
                <a:gd name="connsiteY136" fmla="*/ 834119 h 1824817"/>
                <a:gd name="connsiteX137" fmla="*/ 1825382 w 1948363"/>
                <a:gd name="connsiteY137" fmla="*/ 854616 h 1824817"/>
                <a:gd name="connsiteX138" fmla="*/ 1760475 w 1948363"/>
                <a:gd name="connsiteY138" fmla="*/ 858033 h 1824817"/>
                <a:gd name="connsiteX139" fmla="*/ 1739977 w 1948363"/>
                <a:gd name="connsiteY139" fmla="*/ 881945 h 1824817"/>
                <a:gd name="connsiteX140" fmla="*/ 1733145 w 1948363"/>
                <a:gd name="connsiteY140" fmla="*/ 902443 h 1824817"/>
                <a:gd name="connsiteX141" fmla="*/ 1726313 w 1948363"/>
                <a:gd name="connsiteY141" fmla="*/ 922940 h 1824817"/>
                <a:gd name="connsiteX142" fmla="*/ 1712648 w 1948363"/>
                <a:gd name="connsiteY142" fmla="*/ 943437 h 1824817"/>
                <a:gd name="connsiteX143" fmla="*/ 1709231 w 1948363"/>
                <a:gd name="connsiteY143" fmla="*/ 953686 h 1824817"/>
                <a:gd name="connsiteX144" fmla="*/ 1695566 w 1948363"/>
                <a:gd name="connsiteY144" fmla="*/ 974182 h 1824817"/>
                <a:gd name="connsiteX145" fmla="*/ 1692150 w 1948363"/>
                <a:gd name="connsiteY145" fmla="*/ 984431 h 1824817"/>
                <a:gd name="connsiteX146" fmla="*/ 1688734 w 1948363"/>
                <a:gd name="connsiteY146" fmla="*/ 1008345 h 1824817"/>
                <a:gd name="connsiteX147" fmla="*/ 1678485 w 1948363"/>
                <a:gd name="connsiteY147" fmla="*/ 1011761 h 1824817"/>
                <a:gd name="connsiteX148" fmla="*/ 1671653 w 1948363"/>
                <a:gd name="connsiteY148" fmla="*/ 1022010 h 1824817"/>
                <a:gd name="connsiteX149" fmla="*/ 1634075 w 1948363"/>
                <a:gd name="connsiteY149" fmla="*/ 1015177 h 1824817"/>
                <a:gd name="connsiteX150" fmla="*/ 1613578 w 1948363"/>
                <a:gd name="connsiteY150" fmla="*/ 998096 h 1824817"/>
                <a:gd name="connsiteX151" fmla="*/ 1596497 w 1948363"/>
                <a:gd name="connsiteY151" fmla="*/ 970767 h 1824817"/>
                <a:gd name="connsiteX152" fmla="*/ 1582832 w 1948363"/>
                <a:gd name="connsiteY152" fmla="*/ 963935 h 1824817"/>
                <a:gd name="connsiteX153" fmla="*/ 1507676 w 1948363"/>
                <a:gd name="connsiteY153" fmla="*/ 960519 h 1824817"/>
                <a:gd name="connsiteX154" fmla="*/ 1500843 w 1948363"/>
                <a:gd name="connsiteY154" fmla="*/ 950270 h 1824817"/>
                <a:gd name="connsiteX155" fmla="*/ 1483762 w 1948363"/>
                <a:gd name="connsiteY155" fmla="*/ 933189 h 1824817"/>
                <a:gd name="connsiteX156" fmla="*/ 1473515 w 1948363"/>
                <a:gd name="connsiteY156" fmla="*/ 936605 h 1824817"/>
                <a:gd name="connsiteX157" fmla="*/ 1456433 w 1948363"/>
                <a:gd name="connsiteY157" fmla="*/ 940021 h 1824817"/>
                <a:gd name="connsiteX158" fmla="*/ 1446185 w 1948363"/>
                <a:gd name="connsiteY158" fmla="*/ 946854 h 1824817"/>
                <a:gd name="connsiteX159" fmla="*/ 1432520 w 1948363"/>
                <a:gd name="connsiteY159" fmla="*/ 950270 h 1824817"/>
                <a:gd name="connsiteX160" fmla="*/ 1415438 w 1948363"/>
                <a:gd name="connsiteY160" fmla="*/ 967351 h 1824817"/>
                <a:gd name="connsiteX161" fmla="*/ 1425687 w 1948363"/>
                <a:gd name="connsiteY161" fmla="*/ 998096 h 1824817"/>
                <a:gd name="connsiteX162" fmla="*/ 1432520 w 1948363"/>
                <a:gd name="connsiteY162" fmla="*/ 1008345 h 1824817"/>
                <a:gd name="connsiteX163" fmla="*/ 1435936 w 1948363"/>
                <a:gd name="connsiteY163" fmla="*/ 1018593 h 1824817"/>
                <a:gd name="connsiteX164" fmla="*/ 1432520 w 1948363"/>
                <a:gd name="connsiteY164" fmla="*/ 1052756 h 1824817"/>
                <a:gd name="connsiteX165" fmla="*/ 1422271 w 1948363"/>
                <a:gd name="connsiteY165" fmla="*/ 1056172 h 1824817"/>
                <a:gd name="connsiteX166" fmla="*/ 1412022 w 1948363"/>
                <a:gd name="connsiteY166" fmla="*/ 1063005 h 1824817"/>
                <a:gd name="connsiteX167" fmla="*/ 1401773 w 1948363"/>
                <a:gd name="connsiteY167" fmla="*/ 1066421 h 1824817"/>
                <a:gd name="connsiteX168" fmla="*/ 1377861 w 1948363"/>
                <a:gd name="connsiteY168" fmla="*/ 1076668 h 1824817"/>
                <a:gd name="connsiteX169" fmla="*/ 1367612 w 1948363"/>
                <a:gd name="connsiteY169" fmla="*/ 1083501 h 1824817"/>
                <a:gd name="connsiteX170" fmla="*/ 1347115 w 1948363"/>
                <a:gd name="connsiteY170" fmla="*/ 1100582 h 1824817"/>
                <a:gd name="connsiteX171" fmla="*/ 1347115 w 1948363"/>
                <a:gd name="connsiteY171" fmla="*/ 1138160 h 1824817"/>
                <a:gd name="connsiteX172" fmla="*/ 1367612 w 1948363"/>
                <a:gd name="connsiteY172" fmla="*/ 1148409 h 1824817"/>
                <a:gd name="connsiteX173" fmla="*/ 1377861 w 1948363"/>
                <a:gd name="connsiteY173" fmla="*/ 1155242 h 1824817"/>
                <a:gd name="connsiteX174" fmla="*/ 1412022 w 1948363"/>
                <a:gd name="connsiteY174" fmla="*/ 1165489 h 1824817"/>
                <a:gd name="connsiteX175" fmla="*/ 1422271 w 1948363"/>
                <a:gd name="connsiteY175" fmla="*/ 1168905 h 1824817"/>
                <a:gd name="connsiteX176" fmla="*/ 1429103 w 1948363"/>
                <a:gd name="connsiteY176" fmla="*/ 1206484 h 1824817"/>
                <a:gd name="connsiteX177" fmla="*/ 1435936 w 1948363"/>
                <a:gd name="connsiteY177" fmla="*/ 1216733 h 1824817"/>
                <a:gd name="connsiteX178" fmla="*/ 1439352 w 1948363"/>
                <a:gd name="connsiteY178" fmla="*/ 1233814 h 1824817"/>
                <a:gd name="connsiteX179" fmla="*/ 1446185 w 1948363"/>
                <a:gd name="connsiteY179" fmla="*/ 1247479 h 1824817"/>
                <a:gd name="connsiteX180" fmla="*/ 1449601 w 1948363"/>
                <a:gd name="connsiteY180" fmla="*/ 1257726 h 1824817"/>
                <a:gd name="connsiteX181" fmla="*/ 1448675 w 1948363"/>
                <a:gd name="connsiteY181" fmla="*/ 1254947 h 1824817"/>
                <a:gd name="connsiteX182" fmla="*/ 1449522 w 1948363"/>
                <a:gd name="connsiteY182" fmla="*/ 1255486 h 1824817"/>
                <a:gd name="connsiteX183" fmla="*/ 1482946 w 1948363"/>
                <a:gd name="connsiteY183" fmla="*/ 1294451 h 1824817"/>
                <a:gd name="connsiteX184" fmla="*/ 1496614 w 1948363"/>
                <a:gd name="connsiteY184" fmla="*/ 1311573 h 1824817"/>
                <a:gd name="connsiteX185" fmla="*/ 1487178 w 1948363"/>
                <a:gd name="connsiteY185" fmla="*/ 1302137 h 1824817"/>
                <a:gd name="connsiteX186" fmla="*/ 1466682 w 1948363"/>
                <a:gd name="connsiteY186" fmla="*/ 1298721 h 1824817"/>
                <a:gd name="connsiteX187" fmla="*/ 1456433 w 1948363"/>
                <a:gd name="connsiteY187" fmla="*/ 1322635 h 1824817"/>
                <a:gd name="connsiteX188" fmla="*/ 1449601 w 1948363"/>
                <a:gd name="connsiteY188" fmla="*/ 1332884 h 1824817"/>
                <a:gd name="connsiteX189" fmla="*/ 1425687 w 1948363"/>
                <a:gd name="connsiteY189" fmla="*/ 1336300 h 1824817"/>
                <a:gd name="connsiteX190" fmla="*/ 1415438 w 1948363"/>
                <a:gd name="connsiteY190" fmla="*/ 1339716 h 1824817"/>
                <a:gd name="connsiteX191" fmla="*/ 1429103 w 1948363"/>
                <a:gd name="connsiteY191" fmla="*/ 1360212 h 1824817"/>
                <a:gd name="connsiteX192" fmla="*/ 1442768 w 1948363"/>
                <a:gd name="connsiteY192" fmla="*/ 1380710 h 1824817"/>
                <a:gd name="connsiteX193" fmla="*/ 1453017 w 1948363"/>
                <a:gd name="connsiteY193" fmla="*/ 1390958 h 1824817"/>
                <a:gd name="connsiteX194" fmla="*/ 1463266 w 1948363"/>
                <a:gd name="connsiteY194" fmla="*/ 1411456 h 1824817"/>
                <a:gd name="connsiteX195" fmla="*/ 1480347 w 1948363"/>
                <a:gd name="connsiteY195" fmla="*/ 1428537 h 1824817"/>
                <a:gd name="connsiteX196" fmla="*/ 1511092 w 1948363"/>
                <a:gd name="connsiteY196" fmla="*/ 1445618 h 1824817"/>
                <a:gd name="connsiteX197" fmla="*/ 1517924 w 1948363"/>
                <a:gd name="connsiteY197" fmla="*/ 1455866 h 1824817"/>
                <a:gd name="connsiteX198" fmla="*/ 1524757 w 1948363"/>
                <a:gd name="connsiteY198" fmla="*/ 1483195 h 1824817"/>
                <a:gd name="connsiteX199" fmla="*/ 1528173 w 1948363"/>
                <a:gd name="connsiteY199" fmla="*/ 1493444 h 1824817"/>
                <a:gd name="connsiteX200" fmla="*/ 1517924 w 1948363"/>
                <a:gd name="connsiteY200" fmla="*/ 1496860 h 1824817"/>
                <a:gd name="connsiteX201" fmla="*/ 1511092 w 1948363"/>
                <a:gd name="connsiteY201" fmla="*/ 1507109 h 1824817"/>
                <a:gd name="connsiteX202" fmla="*/ 1432520 w 1948363"/>
                <a:gd name="connsiteY202" fmla="*/ 1503693 h 1824817"/>
                <a:gd name="connsiteX203" fmla="*/ 1371029 w 1948363"/>
                <a:gd name="connsiteY203" fmla="*/ 1500277 h 1824817"/>
                <a:gd name="connsiteX204" fmla="*/ 1353947 w 1948363"/>
                <a:gd name="connsiteY204" fmla="*/ 1472947 h 1824817"/>
                <a:gd name="connsiteX205" fmla="*/ 1336866 w 1948363"/>
                <a:gd name="connsiteY205" fmla="*/ 1459282 h 1824817"/>
                <a:gd name="connsiteX206" fmla="*/ 1326617 w 1948363"/>
                <a:gd name="connsiteY206" fmla="*/ 1452449 h 1824817"/>
                <a:gd name="connsiteX207" fmla="*/ 1312952 w 1948363"/>
                <a:gd name="connsiteY207" fmla="*/ 1435369 h 1824817"/>
                <a:gd name="connsiteX208" fmla="*/ 1282208 w 1948363"/>
                <a:gd name="connsiteY208" fmla="*/ 1431953 h 1824817"/>
                <a:gd name="connsiteX209" fmla="*/ 1258294 w 1948363"/>
                <a:gd name="connsiteY209" fmla="*/ 1435369 h 1824817"/>
                <a:gd name="connsiteX210" fmla="*/ 1244629 w 1948363"/>
                <a:gd name="connsiteY210" fmla="*/ 1445618 h 1824817"/>
                <a:gd name="connsiteX211" fmla="*/ 1234380 w 1948363"/>
                <a:gd name="connsiteY211" fmla="*/ 1452449 h 1824817"/>
                <a:gd name="connsiteX212" fmla="*/ 1217299 w 1948363"/>
                <a:gd name="connsiteY212" fmla="*/ 1455866 h 1824817"/>
                <a:gd name="connsiteX213" fmla="*/ 1207050 w 1948363"/>
                <a:gd name="connsiteY213" fmla="*/ 1459282 h 1824817"/>
                <a:gd name="connsiteX214" fmla="*/ 1186554 w 1948363"/>
                <a:gd name="connsiteY214" fmla="*/ 1452449 h 1824817"/>
                <a:gd name="connsiteX215" fmla="*/ 1155808 w 1948363"/>
                <a:gd name="connsiteY215" fmla="*/ 1442202 h 1824817"/>
                <a:gd name="connsiteX216" fmla="*/ 1159224 w 1948363"/>
                <a:gd name="connsiteY216" fmla="*/ 1431953 h 1824817"/>
                <a:gd name="connsiteX217" fmla="*/ 1176305 w 1948363"/>
                <a:gd name="connsiteY217" fmla="*/ 1411456 h 1824817"/>
                <a:gd name="connsiteX218" fmla="*/ 1172889 w 1948363"/>
                <a:gd name="connsiteY218" fmla="*/ 1401207 h 1824817"/>
                <a:gd name="connsiteX219" fmla="*/ 1162640 w 1948363"/>
                <a:gd name="connsiteY219" fmla="*/ 1397791 h 1824817"/>
                <a:gd name="connsiteX220" fmla="*/ 1152392 w 1948363"/>
                <a:gd name="connsiteY220" fmla="*/ 1336300 h 1824817"/>
                <a:gd name="connsiteX221" fmla="*/ 1138727 w 1948363"/>
                <a:gd name="connsiteY221" fmla="*/ 1332884 h 1824817"/>
                <a:gd name="connsiteX222" fmla="*/ 1135310 w 1948363"/>
                <a:gd name="connsiteY222" fmla="*/ 1322635 h 1824817"/>
                <a:gd name="connsiteX223" fmla="*/ 1131894 w 1948363"/>
                <a:gd name="connsiteY223" fmla="*/ 1305554 h 1824817"/>
                <a:gd name="connsiteX224" fmla="*/ 1129048 w 1948363"/>
                <a:gd name="connsiteY224" fmla="*/ 1296193 h 1824817"/>
                <a:gd name="connsiteX225" fmla="*/ 1128479 w 1948363"/>
                <a:gd name="connsiteY225" fmla="*/ 1302139 h 1824817"/>
                <a:gd name="connsiteX226" fmla="*/ 1104565 w 1948363"/>
                <a:gd name="connsiteY226" fmla="*/ 1298723 h 1824817"/>
                <a:gd name="connsiteX227" fmla="*/ 1097734 w 1948363"/>
                <a:gd name="connsiteY227" fmla="*/ 1288474 h 1824817"/>
                <a:gd name="connsiteX228" fmla="*/ 1087485 w 1948363"/>
                <a:gd name="connsiteY228" fmla="*/ 1278225 h 1824817"/>
                <a:gd name="connsiteX229" fmla="*/ 1063571 w 1948363"/>
                <a:gd name="connsiteY229" fmla="*/ 1285058 h 1824817"/>
                <a:gd name="connsiteX230" fmla="*/ 1056739 w 1948363"/>
                <a:gd name="connsiteY230" fmla="*/ 1298723 h 1824817"/>
                <a:gd name="connsiteX231" fmla="*/ 1060155 w 1948363"/>
                <a:gd name="connsiteY231" fmla="*/ 1332885 h 1824817"/>
                <a:gd name="connsiteX232" fmla="*/ 1063571 w 1948363"/>
                <a:gd name="connsiteY232" fmla="*/ 1346550 h 1824817"/>
                <a:gd name="connsiteX233" fmla="*/ 1049906 w 1948363"/>
                <a:gd name="connsiteY233" fmla="*/ 1384127 h 1824817"/>
                <a:gd name="connsiteX234" fmla="*/ 995248 w 1948363"/>
                <a:gd name="connsiteY234" fmla="*/ 1390960 h 1824817"/>
                <a:gd name="connsiteX235" fmla="*/ 988415 w 1948363"/>
                <a:gd name="connsiteY235" fmla="*/ 1449035 h 1824817"/>
                <a:gd name="connsiteX236" fmla="*/ 981583 w 1948363"/>
                <a:gd name="connsiteY236" fmla="*/ 1459283 h 1824817"/>
                <a:gd name="connsiteX237" fmla="*/ 971334 w 1948363"/>
                <a:gd name="connsiteY237" fmla="*/ 1466116 h 1824817"/>
                <a:gd name="connsiteX238" fmla="*/ 964502 w 1948363"/>
                <a:gd name="connsiteY238" fmla="*/ 1476365 h 1824817"/>
                <a:gd name="connsiteX239" fmla="*/ 954253 w 1948363"/>
                <a:gd name="connsiteY239" fmla="*/ 1483197 h 1824817"/>
                <a:gd name="connsiteX240" fmla="*/ 944004 w 1948363"/>
                <a:gd name="connsiteY240" fmla="*/ 1493446 h 1824817"/>
                <a:gd name="connsiteX241" fmla="*/ 933755 w 1948363"/>
                <a:gd name="connsiteY241" fmla="*/ 1517360 h 1824817"/>
                <a:gd name="connsiteX242" fmla="*/ 930339 w 1948363"/>
                <a:gd name="connsiteY242" fmla="*/ 1527608 h 1824817"/>
                <a:gd name="connsiteX243" fmla="*/ 916674 w 1948363"/>
                <a:gd name="connsiteY243" fmla="*/ 1537857 h 1824817"/>
                <a:gd name="connsiteX244" fmla="*/ 903010 w 1948363"/>
                <a:gd name="connsiteY244" fmla="*/ 1568602 h 1824817"/>
                <a:gd name="connsiteX245" fmla="*/ 896178 w 1948363"/>
                <a:gd name="connsiteY245" fmla="*/ 1578851 h 1824817"/>
                <a:gd name="connsiteX246" fmla="*/ 892762 w 1948363"/>
                <a:gd name="connsiteY246" fmla="*/ 1589099 h 1824817"/>
                <a:gd name="connsiteX247" fmla="*/ 882513 w 1948363"/>
                <a:gd name="connsiteY247" fmla="*/ 1609597 h 1824817"/>
                <a:gd name="connsiteX248" fmla="*/ 885929 w 1948363"/>
                <a:gd name="connsiteY248" fmla="*/ 1695002 h 1824817"/>
                <a:gd name="connsiteX249" fmla="*/ 899594 w 1948363"/>
                <a:gd name="connsiteY249" fmla="*/ 1715499 h 1824817"/>
                <a:gd name="connsiteX250" fmla="*/ 909843 w 1948363"/>
                <a:gd name="connsiteY250" fmla="*/ 1735995 h 1824817"/>
                <a:gd name="connsiteX251" fmla="*/ 903010 w 1948363"/>
                <a:gd name="connsiteY251" fmla="*/ 1749660 h 1824817"/>
                <a:gd name="connsiteX252" fmla="*/ 882513 w 1948363"/>
                <a:gd name="connsiteY252" fmla="*/ 1766741 h 1824817"/>
                <a:gd name="connsiteX253" fmla="*/ 879097 w 1948363"/>
                <a:gd name="connsiteY253" fmla="*/ 1776990 h 1824817"/>
                <a:gd name="connsiteX254" fmla="*/ 868848 w 1948363"/>
                <a:gd name="connsiteY254" fmla="*/ 1783823 h 1824817"/>
                <a:gd name="connsiteX255" fmla="*/ 844934 w 1948363"/>
                <a:gd name="connsiteY255" fmla="*/ 1794071 h 1824817"/>
                <a:gd name="connsiteX256" fmla="*/ 807357 w 1948363"/>
                <a:gd name="connsiteY256" fmla="*/ 1790655 h 1824817"/>
                <a:gd name="connsiteX257" fmla="*/ 803941 w 1948363"/>
                <a:gd name="connsiteY257" fmla="*/ 1770158 h 1824817"/>
                <a:gd name="connsiteX258" fmla="*/ 793692 w 1948363"/>
                <a:gd name="connsiteY258" fmla="*/ 1763325 h 1824817"/>
                <a:gd name="connsiteX259" fmla="*/ 766362 w 1948363"/>
                <a:gd name="connsiteY259" fmla="*/ 1766741 h 1824817"/>
                <a:gd name="connsiteX260" fmla="*/ 742448 w 1948363"/>
                <a:gd name="connsiteY260" fmla="*/ 1790655 h 1824817"/>
                <a:gd name="connsiteX261" fmla="*/ 735616 w 1948363"/>
                <a:gd name="connsiteY261" fmla="*/ 1800904 h 1824817"/>
                <a:gd name="connsiteX262" fmla="*/ 725367 w 1948363"/>
                <a:gd name="connsiteY262" fmla="*/ 1807736 h 1824817"/>
                <a:gd name="connsiteX263" fmla="*/ 691206 w 1948363"/>
                <a:gd name="connsiteY263" fmla="*/ 1817985 h 1824817"/>
                <a:gd name="connsiteX264" fmla="*/ 653627 w 1948363"/>
                <a:gd name="connsiteY264" fmla="*/ 1821401 h 1824817"/>
                <a:gd name="connsiteX265" fmla="*/ 639962 w 1948363"/>
                <a:gd name="connsiteY265" fmla="*/ 1780406 h 1824817"/>
                <a:gd name="connsiteX266" fmla="*/ 629713 w 1948363"/>
                <a:gd name="connsiteY266" fmla="*/ 1773574 h 1824817"/>
                <a:gd name="connsiteX267" fmla="*/ 609217 w 1948363"/>
                <a:gd name="connsiteY267" fmla="*/ 1753076 h 1824817"/>
                <a:gd name="connsiteX268" fmla="*/ 602385 w 1948363"/>
                <a:gd name="connsiteY268" fmla="*/ 1732579 h 1824817"/>
                <a:gd name="connsiteX269" fmla="*/ 598968 w 1948363"/>
                <a:gd name="connsiteY269" fmla="*/ 1722332 h 1824817"/>
                <a:gd name="connsiteX270" fmla="*/ 592136 w 1948363"/>
                <a:gd name="connsiteY270" fmla="*/ 1712083 h 1824817"/>
                <a:gd name="connsiteX271" fmla="*/ 588720 w 1948363"/>
                <a:gd name="connsiteY271" fmla="*/ 1698418 h 1824817"/>
                <a:gd name="connsiteX272" fmla="*/ 585019 w 1948363"/>
                <a:gd name="connsiteY272" fmla="*/ 1686215 h 1824817"/>
                <a:gd name="connsiteX273" fmla="*/ 585625 w 1948363"/>
                <a:gd name="connsiteY273" fmla="*/ 1689571 h 1824817"/>
                <a:gd name="connsiteX274" fmla="*/ 584845 w 1948363"/>
                <a:gd name="connsiteY274" fmla="*/ 1686390 h 1824817"/>
                <a:gd name="connsiteX275" fmla="*/ 581887 w 1948363"/>
                <a:gd name="connsiteY275" fmla="*/ 1674504 h 1824817"/>
                <a:gd name="connsiteX276" fmla="*/ 578471 w 1948363"/>
                <a:gd name="connsiteY276" fmla="*/ 1623262 h 1824817"/>
                <a:gd name="connsiteX277" fmla="*/ 568222 w 1948363"/>
                <a:gd name="connsiteY277" fmla="*/ 1616429 h 1824817"/>
                <a:gd name="connsiteX278" fmla="*/ 557974 w 1948363"/>
                <a:gd name="connsiteY278" fmla="*/ 1606181 h 1824817"/>
                <a:gd name="connsiteX279" fmla="*/ 547725 w 1948363"/>
                <a:gd name="connsiteY279" fmla="*/ 1582267 h 1824817"/>
                <a:gd name="connsiteX280" fmla="*/ 544309 w 1948363"/>
                <a:gd name="connsiteY280" fmla="*/ 1572018 h 1824817"/>
                <a:gd name="connsiteX281" fmla="*/ 534060 w 1948363"/>
                <a:gd name="connsiteY281" fmla="*/ 1551521 h 1824817"/>
                <a:gd name="connsiteX282" fmla="*/ 530645 w 1948363"/>
                <a:gd name="connsiteY282" fmla="*/ 1524192 h 1824817"/>
                <a:gd name="connsiteX283" fmla="*/ 513564 w 1948363"/>
                <a:gd name="connsiteY283" fmla="*/ 1493446 h 1824817"/>
                <a:gd name="connsiteX284" fmla="*/ 506731 w 1948363"/>
                <a:gd name="connsiteY284" fmla="*/ 1479781 h 1824817"/>
                <a:gd name="connsiteX285" fmla="*/ 499899 w 1948363"/>
                <a:gd name="connsiteY285" fmla="*/ 1469532 h 1824817"/>
                <a:gd name="connsiteX286" fmla="*/ 496482 w 1948363"/>
                <a:gd name="connsiteY286" fmla="*/ 1459283 h 1824817"/>
                <a:gd name="connsiteX287" fmla="*/ 486234 w 1948363"/>
                <a:gd name="connsiteY287" fmla="*/ 1452451 h 1824817"/>
                <a:gd name="connsiteX288" fmla="*/ 472569 w 1948363"/>
                <a:gd name="connsiteY288" fmla="*/ 1428539 h 1824817"/>
                <a:gd name="connsiteX289" fmla="*/ 462320 w 1948363"/>
                <a:gd name="connsiteY289" fmla="*/ 1418290 h 1824817"/>
                <a:gd name="connsiteX290" fmla="*/ 452071 w 1948363"/>
                <a:gd name="connsiteY290" fmla="*/ 1414874 h 1824817"/>
                <a:gd name="connsiteX291" fmla="*/ 434991 w 1948363"/>
                <a:gd name="connsiteY291" fmla="*/ 1397792 h 1824817"/>
                <a:gd name="connsiteX292" fmla="*/ 428159 w 1948363"/>
                <a:gd name="connsiteY292" fmla="*/ 1408041 h 1824817"/>
                <a:gd name="connsiteX293" fmla="*/ 417910 w 1948363"/>
                <a:gd name="connsiteY293" fmla="*/ 1411457 h 1824817"/>
                <a:gd name="connsiteX294" fmla="*/ 400829 w 1948363"/>
                <a:gd name="connsiteY294" fmla="*/ 1408041 h 1824817"/>
                <a:gd name="connsiteX295" fmla="*/ 397413 w 1948363"/>
                <a:gd name="connsiteY295" fmla="*/ 1397792 h 1824817"/>
                <a:gd name="connsiteX296" fmla="*/ 390580 w 1948363"/>
                <a:gd name="connsiteY296" fmla="*/ 1384127 h 1824817"/>
                <a:gd name="connsiteX297" fmla="*/ 387164 w 1948363"/>
                <a:gd name="connsiteY297" fmla="*/ 1373879 h 1824817"/>
                <a:gd name="connsiteX298" fmla="*/ 380331 w 1948363"/>
                <a:gd name="connsiteY298" fmla="*/ 1363630 h 1824817"/>
                <a:gd name="connsiteX299" fmla="*/ 363250 w 1948363"/>
                <a:gd name="connsiteY299" fmla="*/ 1339718 h 1824817"/>
                <a:gd name="connsiteX300" fmla="*/ 366666 w 1948363"/>
                <a:gd name="connsiteY300" fmla="*/ 1322636 h 1824817"/>
                <a:gd name="connsiteX301" fmla="*/ 373498 w 1948363"/>
                <a:gd name="connsiteY301" fmla="*/ 1302139 h 1824817"/>
                <a:gd name="connsiteX302" fmla="*/ 366666 w 1948363"/>
                <a:gd name="connsiteY302" fmla="*/ 1247480 h 1824817"/>
                <a:gd name="connsiteX303" fmla="*/ 356417 w 1948363"/>
                <a:gd name="connsiteY303" fmla="*/ 1223567 h 1824817"/>
                <a:gd name="connsiteX304" fmla="*/ 335921 w 1948363"/>
                <a:gd name="connsiteY304" fmla="*/ 1209902 h 1824817"/>
                <a:gd name="connsiteX305" fmla="*/ 325672 w 1948363"/>
                <a:gd name="connsiteY305" fmla="*/ 1199653 h 1824817"/>
                <a:gd name="connsiteX306" fmla="*/ 312007 w 1948363"/>
                <a:gd name="connsiteY306" fmla="*/ 1182572 h 1824817"/>
                <a:gd name="connsiteX307" fmla="*/ 301759 w 1948363"/>
                <a:gd name="connsiteY307" fmla="*/ 1185988 h 1824817"/>
                <a:gd name="connsiteX308" fmla="*/ 284677 w 1948363"/>
                <a:gd name="connsiteY308" fmla="*/ 1220150 h 1824817"/>
                <a:gd name="connsiteX309" fmla="*/ 277845 w 1948363"/>
                <a:gd name="connsiteY309" fmla="*/ 1240648 h 1824817"/>
                <a:gd name="connsiteX310" fmla="*/ 271012 w 1948363"/>
                <a:gd name="connsiteY310" fmla="*/ 1250897 h 1824817"/>
                <a:gd name="connsiteX311" fmla="*/ 260764 w 1948363"/>
                <a:gd name="connsiteY311" fmla="*/ 1254313 h 1824817"/>
                <a:gd name="connsiteX312" fmla="*/ 240267 w 1948363"/>
                <a:gd name="connsiteY312" fmla="*/ 1264560 h 1824817"/>
                <a:gd name="connsiteX313" fmla="*/ 219770 w 1948363"/>
                <a:gd name="connsiteY313" fmla="*/ 1281642 h 1824817"/>
                <a:gd name="connsiteX314" fmla="*/ 209521 w 1948363"/>
                <a:gd name="connsiteY314" fmla="*/ 1274809 h 1824817"/>
                <a:gd name="connsiteX315" fmla="*/ 202689 w 1948363"/>
                <a:gd name="connsiteY315" fmla="*/ 1206485 h 1824817"/>
                <a:gd name="connsiteX316" fmla="*/ 199272 w 1948363"/>
                <a:gd name="connsiteY316" fmla="*/ 1196237 h 1824817"/>
                <a:gd name="connsiteX317" fmla="*/ 195856 w 1948363"/>
                <a:gd name="connsiteY317" fmla="*/ 1175739 h 1824817"/>
                <a:gd name="connsiteX318" fmla="*/ 189024 w 1948363"/>
                <a:gd name="connsiteY318" fmla="*/ 1158659 h 1824817"/>
                <a:gd name="connsiteX319" fmla="*/ 203691 w 1948363"/>
                <a:gd name="connsiteY319" fmla="*/ 1150611 h 1824817"/>
                <a:gd name="connsiteX320" fmla="*/ 190450 w 1948363"/>
                <a:gd name="connsiteY320" fmla="*/ 1152111 h 1824817"/>
                <a:gd name="connsiteX321" fmla="*/ 217494 w 1948363"/>
                <a:gd name="connsiteY321" fmla="*/ 1108839 h 1824817"/>
                <a:gd name="connsiteX322" fmla="*/ 222903 w 1948363"/>
                <a:gd name="connsiteY322" fmla="*/ 1081794 h 1824817"/>
                <a:gd name="connsiteX323" fmla="*/ 217494 w 1948363"/>
                <a:gd name="connsiteY323" fmla="*/ 1065567 h 1824817"/>
                <a:gd name="connsiteX324" fmla="*/ 217494 w 1948363"/>
                <a:gd name="connsiteY324" fmla="*/ 811346 h 1824817"/>
                <a:gd name="connsiteX325" fmla="*/ 206676 w 1948363"/>
                <a:gd name="connsiteY325" fmla="*/ 762665 h 1824817"/>
                <a:gd name="connsiteX326" fmla="*/ 195858 w 1948363"/>
                <a:gd name="connsiteY326" fmla="*/ 746438 h 1824817"/>
                <a:gd name="connsiteX327" fmla="*/ 163404 w 1948363"/>
                <a:gd name="connsiteY327" fmla="*/ 730211 h 1824817"/>
                <a:gd name="connsiteX328" fmla="*/ 157995 w 1948363"/>
                <a:gd name="connsiteY328" fmla="*/ 713984 h 1824817"/>
                <a:gd name="connsiteX329" fmla="*/ 152586 w 1948363"/>
                <a:gd name="connsiteY329" fmla="*/ 692348 h 1824817"/>
                <a:gd name="connsiteX330" fmla="*/ 163404 w 1948363"/>
                <a:gd name="connsiteY330" fmla="*/ 670712 h 1824817"/>
                <a:gd name="connsiteX331" fmla="*/ 179630 w 1948363"/>
                <a:gd name="connsiteY331" fmla="*/ 665303 h 1824817"/>
                <a:gd name="connsiteX332" fmla="*/ 195858 w 1948363"/>
                <a:gd name="connsiteY332" fmla="*/ 649077 h 1824817"/>
                <a:gd name="connsiteX333" fmla="*/ 201267 w 1948363"/>
                <a:gd name="connsiteY333" fmla="*/ 622031 h 1824817"/>
                <a:gd name="connsiteX334" fmla="*/ 190450 w 1948363"/>
                <a:gd name="connsiteY334" fmla="*/ 584168 h 1824817"/>
                <a:gd name="connsiteX335" fmla="*/ 163404 w 1948363"/>
                <a:gd name="connsiteY335" fmla="*/ 557124 h 1824817"/>
                <a:gd name="connsiteX336" fmla="*/ 157995 w 1948363"/>
                <a:gd name="connsiteY336" fmla="*/ 411082 h 1824817"/>
                <a:gd name="connsiteX337" fmla="*/ 141768 w 1948363"/>
                <a:gd name="connsiteY337" fmla="*/ 405673 h 1824817"/>
                <a:gd name="connsiteX338" fmla="*/ 120133 w 1948363"/>
                <a:gd name="connsiteY338" fmla="*/ 394855 h 1824817"/>
                <a:gd name="connsiteX339" fmla="*/ 82269 w 1948363"/>
                <a:gd name="connsiteY339" fmla="*/ 384037 h 1824817"/>
                <a:gd name="connsiteX340" fmla="*/ 64423 w 1948363"/>
                <a:gd name="connsiteY340" fmla="*/ 374090 h 1824817"/>
                <a:gd name="connsiteX341" fmla="*/ 23445 w 1948363"/>
                <a:gd name="connsiteY341" fmla="*/ 359692 h 1824817"/>
                <a:gd name="connsiteX342" fmla="*/ 6545 w 1948363"/>
                <a:gd name="connsiteY342" fmla="*/ 335355 h 1824817"/>
                <a:gd name="connsiteX343" fmla="*/ 6545 w 1948363"/>
                <a:gd name="connsiteY343" fmla="*/ 237994 h 1824817"/>
                <a:gd name="connsiteX344" fmla="*/ 22771 w 1948363"/>
                <a:gd name="connsiteY344" fmla="*/ 227176 h 1824817"/>
                <a:gd name="connsiteX345" fmla="*/ 38998 w 1948363"/>
                <a:gd name="connsiteY345" fmla="*/ 118996 h 1824817"/>
                <a:gd name="connsiteX346" fmla="*/ 22771 w 1948363"/>
                <a:gd name="connsiteY346" fmla="*/ 108178 h 1824817"/>
                <a:gd name="connsiteX347" fmla="*/ 6545 w 1948363"/>
                <a:gd name="connsiteY347" fmla="*/ 102770 h 1824817"/>
                <a:gd name="connsiteX348" fmla="*/ 1135 w 1948363"/>
                <a:gd name="connsiteY348" fmla="*/ 86543 h 1824817"/>
                <a:gd name="connsiteX349" fmla="*/ 22771 w 1948363"/>
                <a:gd name="connsiteY349" fmla="*/ 81133 h 1824817"/>
                <a:gd name="connsiteX350" fmla="*/ 38998 w 1948363"/>
                <a:gd name="connsiteY350" fmla="*/ 64907 h 1824817"/>
                <a:gd name="connsiteX351" fmla="*/ 66042 w 1948363"/>
                <a:gd name="connsiteY351" fmla="*/ 27044 h 1824817"/>
                <a:gd name="connsiteX352" fmla="*/ 114724 w 1948363"/>
                <a:gd name="connsiteY352" fmla="*/ 0 h 182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</a:cxnLst>
              <a:rect l="l" t="t" r="r" b="b"/>
              <a:pathLst>
                <a:path w="1948363" h="1824817">
                  <a:moveTo>
                    <a:pt x="585625" y="1689571"/>
                  </a:moveTo>
                  <a:lnTo>
                    <a:pt x="586082" y="1691438"/>
                  </a:lnTo>
                  <a:cubicBezTo>
                    <a:pt x="586458" y="1693002"/>
                    <a:pt x="586059" y="1691440"/>
                    <a:pt x="585633" y="1689616"/>
                  </a:cubicBezTo>
                  <a:close/>
                  <a:moveTo>
                    <a:pt x="1405190" y="1264559"/>
                  </a:moveTo>
                  <a:cubicBezTo>
                    <a:pt x="1422298" y="1267003"/>
                    <a:pt x="1426103" y="1271184"/>
                    <a:pt x="1439352" y="1264559"/>
                  </a:cubicBezTo>
                  <a:cubicBezTo>
                    <a:pt x="1426103" y="1271183"/>
                    <a:pt x="1422298" y="1267003"/>
                    <a:pt x="1405190" y="1264559"/>
                  </a:cubicBezTo>
                  <a:close/>
                  <a:moveTo>
                    <a:pt x="1265126" y="1261142"/>
                  </a:moveTo>
                  <a:lnTo>
                    <a:pt x="1234380" y="1271391"/>
                  </a:lnTo>
                  <a:cubicBezTo>
                    <a:pt x="1230964" y="1272529"/>
                    <a:pt x="1227352" y="1273197"/>
                    <a:pt x="1224131" y="1274807"/>
                  </a:cubicBezTo>
                  <a:cubicBezTo>
                    <a:pt x="1217401" y="1278172"/>
                    <a:pt x="1208117" y="1283620"/>
                    <a:pt x="1200218" y="1285056"/>
                  </a:cubicBezTo>
                  <a:cubicBezTo>
                    <a:pt x="1208117" y="1283620"/>
                    <a:pt x="1217401" y="1278173"/>
                    <a:pt x="1224131" y="1274808"/>
                  </a:cubicBezTo>
                  <a:cubicBezTo>
                    <a:pt x="1227352" y="1273197"/>
                    <a:pt x="1230964" y="1272530"/>
                    <a:pt x="1234380" y="1271391"/>
                  </a:cubicBezTo>
                  <a:lnTo>
                    <a:pt x="1265126" y="1261143"/>
                  </a:lnTo>
                  <a:cubicBezTo>
                    <a:pt x="1268543" y="1262281"/>
                    <a:pt x="1271882" y="1263685"/>
                    <a:pt x="1275375" y="1264559"/>
                  </a:cubicBezTo>
                  <a:cubicBezTo>
                    <a:pt x="1271882" y="1263685"/>
                    <a:pt x="1268543" y="1262281"/>
                    <a:pt x="1265126" y="1261142"/>
                  </a:cubicBezTo>
                  <a:close/>
                  <a:moveTo>
                    <a:pt x="1394941" y="1257726"/>
                  </a:moveTo>
                  <a:cubicBezTo>
                    <a:pt x="1388057" y="1256962"/>
                    <a:pt x="1380639" y="1258045"/>
                    <a:pt x="1374445" y="1261142"/>
                  </a:cubicBezTo>
                  <a:cubicBezTo>
                    <a:pt x="1370772" y="1262979"/>
                    <a:pt x="1370516" y="1268487"/>
                    <a:pt x="1367612" y="1271391"/>
                  </a:cubicBezTo>
                  <a:cubicBezTo>
                    <a:pt x="1370516" y="1268488"/>
                    <a:pt x="1370772" y="1262979"/>
                    <a:pt x="1374445" y="1261143"/>
                  </a:cubicBezTo>
                  <a:cubicBezTo>
                    <a:pt x="1380639" y="1258045"/>
                    <a:pt x="1388057" y="1256962"/>
                    <a:pt x="1394941" y="1257726"/>
                  </a:cubicBezTo>
                  <a:close/>
                  <a:moveTo>
                    <a:pt x="114724" y="0"/>
                  </a:moveTo>
                  <a:cubicBezTo>
                    <a:pt x="120133" y="1803"/>
                    <a:pt x="126920" y="1377"/>
                    <a:pt x="130951" y="5408"/>
                  </a:cubicBezTo>
                  <a:cubicBezTo>
                    <a:pt x="134982" y="9439"/>
                    <a:pt x="133809" y="16536"/>
                    <a:pt x="136359" y="21635"/>
                  </a:cubicBezTo>
                  <a:cubicBezTo>
                    <a:pt x="143888" y="36694"/>
                    <a:pt x="151444" y="42129"/>
                    <a:pt x="163405" y="54089"/>
                  </a:cubicBezTo>
                  <a:cubicBezTo>
                    <a:pt x="170616" y="55892"/>
                    <a:pt x="178586" y="55809"/>
                    <a:pt x="185040" y="59497"/>
                  </a:cubicBezTo>
                  <a:cubicBezTo>
                    <a:pt x="191683" y="63293"/>
                    <a:pt x="196290" y="69917"/>
                    <a:pt x="201268" y="75725"/>
                  </a:cubicBezTo>
                  <a:cubicBezTo>
                    <a:pt x="214580" y="91255"/>
                    <a:pt x="220397" y="100529"/>
                    <a:pt x="228312" y="118996"/>
                  </a:cubicBezTo>
                  <a:cubicBezTo>
                    <a:pt x="230558" y="124237"/>
                    <a:pt x="232784" y="129600"/>
                    <a:pt x="233722" y="135224"/>
                  </a:cubicBezTo>
                  <a:cubicBezTo>
                    <a:pt x="234915" y="142389"/>
                    <a:pt x="240090" y="203010"/>
                    <a:pt x="244540" y="216358"/>
                  </a:cubicBezTo>
                  <a:lnTo>
                    <a:pt x="255357" y="248812"/>
                  </a:lnTo>
                  <a:cubicBezTo>
                    <a:pt x="256256" y="249261"/>
                    <a:pt x="291693" y="265861"/>
                    <a:pt x="293221" y="270448"/>
                  </a:cubicBezTo>
                  <a:cubicBezTo>
                    <a:pt x="295926" y="278563"/>
                    <a:pt x="309446" y="319126"/>
                    <a:pt x="309447" y="319129"/>
                  </a:cubicBezTo>
                  <a:cubicBezTo>
                    <a:pt x="313161" y="325815"/>
                    <a:pt x="320265" y="329946"/>
                    <a:pt x="325674" y="335355"/>
                  </a:cubicBezTo>
                  <a:cubicBezTo>
                    <a:pt x="347310" y="337158"/>
                    <a:pt x="368870" y="340764"/>
                    <a:pt x="390582" y="340764"/>
                  </a:cubicBezTo>
                  <a:cubicBezTo>
                    <a:pt x="398016" y="340764"/>
                    <a:pt x="406413" y="339998"/>
                    <a:pt x="412218" y="335355"/>
                  </a:cubicBezTo>
                  <a:cubicBezTo>
                    <a:pt x="416670" y="331793"/>
                    <a:pt x="415824" y="324537"/>
                    <a:pt x="417628" y="319129"/>
                  </a:cubicBezTo>
                  <a:cubicBezTo>
                    <a:pt x="424839" y="317325"/>
                    <a:pt x="431904" y="312668"/>
                    <a:pt x="439263" y="313719"/>
                  </a:cubicBezTo>
                  <a:cubicBezTo>
                    <a:pt x="452548" y="315617"/>
                    <a:pt x="460234" y="331655"/>
                    <a:pt x="466307" y="340764"/>
                  </a:cubicBezTo>
                  <a:cubicBezTo>
                    <a:pt x="473519" y="342568"/>
                    <a:pt x="480686" y="344560"/>
                    <a:pt x="487943" y="346173"/>
                  </a:cubicBezTo>
                  <a:cubicBezTo>
                    <a:pt x="496917" y="348167"/>
                    <a:pt x="508488" y="345081"/>
                    <a:pt x="514989" y="351582"/>
                  </a:cubicBezTo>
                  <a:cubicBezTo>
                    <a:pt x="521489" y="358083"/>
                    <a:pt x="517171" y="370019"/>
                    <a:pt x="520398" y="378626"/>
                  </a:cubicBezTo>
                  <a:cubicBezTo>
                    <a:pt x="522682" y="384713"/>
                    <a:pt x="528310" y="389039"/>
                    <a:pt x="531216" y="394854"/>
                  </a:cubicBezTo>
                  <a:cubicBezTo>
                    <a:pt x="533765" y="399953"/>
                    <a:pt x="534821" y="405672"/>
                    <a:pt x="536624" y="411082"/>
                  </a:cubicBezTo>
                  <a:cubicBezTo>
                    <a:pt x="542034" y="412885"/>
                    <a:pt x="547150" y="416490"/>
                    <a:pt x="552852" y="416490"/>
                  </a:cubicBezTo>
                  <a:cubicBezTo>
                    <a:pt x="570270" y="416490"/>
                    <a:pt x="571589" y="407315"/>
                    <a:pt x="579896" y="394854"/>
                  </a:cubicBezTo>
                  <a:cubicBezTo>
                    <a:pt x="612521" y="388327"/>
                    <a:pt x="598226" y="392349"/>
                    <a:pt x="623169" y="384036"/>
                  </a:cubicBezTo>
                  <a:cubicBezTo>
                    <a:pt x="633987" y="380429"/>
                    <a:pt x="649084" y="382560"/>
                    <a:pt x="655622" y="373218"/>
                  </a:cubicBezTo>
                  <a:cubicBezTo>
                    <a:pt x="663959" y="361309"/>
                    <a:pt x="659228" y="344371"/>
                    <a:pt x="661031" y="329946"/>
                  </a:cubicBezTo>
                  <a:cubicBezTo>
                    <a:pt x="662834" y="322735"/>
                    <a:pt x="663512" y="315143"/>
                    <a:pt x="666440" y="308311"/>
                  </a:cubicBezTo>
                  <a:cubicBezTo>
                    <a:pt x="669001" y="302336"/>
                    <a:pt x="674352" y="297897"/>
                    <a:pt x="677258" y="292083"/>
                  </a:cubicBezTo>
                  <a:cubicBezTo>
                    <a:pt x="679807" y="286984"/>
                    <a:pt x="680863" y="281265"/>
                    <a:pt x="682666" y="275856"/>
                  </a:cubicBezTo>
                  <a:cubicBezTo>
                    <a:pt x="688076" y="274053"/>
                    <a:pt x="693250" y="269641"/>
                    <a:pt x="698894" y="270448"/>
                  </a:cubicBezTo>
                  <a:cubicBezTo>
                    <a:pt x="707627" y="271695"/>
                    <a:pt x="728911" y="286853"/>
                    <a:pt x="736757" y="292083"/>
                  </a:cubicBezTo>
                  <a:cubicBezTo>
                    <a:pt x="742166" y="288477"/>
                    <a:pt x="748923" y="286342"/>
                    <a:pt x="752983" y="281265"/>
                  </a:cubicBezTo>
                  <a:cubicBezTo>
                    <a:pt x="754093" y="279879"/>
                    <a:pt x="755307" y="276566"/>
                    <a:pt x="756508" y="272355"/>
                  </a:cubicBezTo>
                  <a:lnTo>
                    <a:pt x="758772" y="262965"/>
                  </a:lnTo>
                  <a:lnTo>
                    <a:pt x="752984" y="237996"/>
                  </a:lnTo>
                  <a:cubicBezTo>
                    <a:pt x="768331" y="231546"/>
                    <a:pt x="771014" y="234390"/>
                    <a:pt x="780029" y="232587"/>
                  </a:cubicBezTo>
                  <a:cubicBezTo>
                    <a:pt x="795971" y="256501"/>
                    <a:pt x="793535" y="244830"/>
                    <a:pt x="785437" y="281268"/>
                  </a:cubicBezTo>
                  <a:cubicBezTo>
                    <a:pt x="784200" y="286834"/>
                    <a:pt x="774735" y="295378"/>
                    <a:pt x="780029" y="297495"/>
                  </a:cubicBezTo>
                  <a:cubicBezTo>
                    <a:pt x="790212" y="301569"/>
                    <a:pt x="801665" y="293889"/>
                    <a:pt x="812483" y="292086"/>
                  </a:cubicBezTo>
                  <a:cubicBezTo>
                    <a:pt x="858990" y="261082"/>
                    <a:pt x="800147" y="298253"/>
                    <a:pt x="844936" y="275858"/>
                  </a:cubicBezTo>
                  <a:cubicBezTo>
                    <a:pt x="886867" y="254893"/>
                    <a:pt x="836616" y="273223"/>
                    <a:pt x="877390" y="259632"/>
                  </a:cubicBezTo>
                  <a:cubicBezTo>
                    <a:pt x="876001" y="226277"/>
                    <a:pt x="875774" y="204148"/>
                    <a:pt x="875972" y="189113"/>
                  </a:cubicBezTo>
                  <a:lnTo>
                    <a:pt x="876428" y="173625"/>
                  </a:lnTo>
                  <a:lnTo>
                    <a:pt x="866569" y="135224"/>
                  </a:lnTo>
                  <a:lnTo>
                    <a:pt x="869365" y="134088"/>
                  </a:lnTo>
                  <a:lnTo>
                    <a:pt x="869274" y="133871"/>
                  </a:lnTo>
                  <a:lnTo>
                    <a:pt x="869535" y="134019"/>
                  </a:lnTo>
                  <a:lnTo>
                    <a:pt x="883646" y="128288"/>
                  </a:lnTo>
                  <a:cubicBezTo>
                    <a:pt x="889338" y="125976"/>
                    <a:pt x="894747" y="123272"/>
                    <a:pt x="899023" y="118996"/>
                  </a:cubicBezTo>
                  <a:cubicBezTo>
                    <a:pt x="935080" y="82939"/>
                    <a:pt x="915007" y="98264"/>
                    <a:pt x="926068" y="91952"/>
                  </a:cubicBezTo>
                  <a:cubicBezTo>
                    <a:pt x="929675" y="88346"/>
                    <a:pt x="932514" y="83757"/>
                    <a:pt x="936886" y="81133"/>
                  </a:cubicBezTo>
                  <a:cubicBezTo>
                    <a:pt x="946373" y="75440"/>
                    <a:pt x="956055" y="74791"/>
                    <a:pt x="965961" y="75890"/>
                  </a:cubicBezTo>
                  <a:cubicBezTo>
                    <a:pt x="975867" y="76989"/>
                    <a:pt x="985998" y="79835"/>
                    <a:pt x="996385" y="81133"/>
                  </a:cubicBezTo>
                  <a:lnTo>
                    <a:pt x="1018021" y="113588"/>
                  </a:lnTo>
                  <a:cubicBezTo>
                    <a:pt x="1021184" y="118331"/>
                    <a:pt x="1020880" y="124714"/>
                    <a:pt x="1023430" y="129814"/>
                  </a:cubicBezTo>
                  <a:cubicBezTo>
                    <a:pt x="1026338" y="135628"/>
                    <a:pt x="1030642" y="140632"/>
                    <a:pt x="1034248" y="146041"/>
                  </a:cubicBezTo>
                  <a:cubicBezTo>
                    <a:pt x="1036052" y="151450"/>
                    <a:pt x="1038274" y="156737"/>
                    <a:pt x="1039657" y="162268"/>
                  </a:cubicBezTo>
                  <a:cubicBezTo>
                    <a:pt x="1041886" y="171186"/>
                    <a:pt x="1039181" y="182250"/>
                    <a:pt x="1045066" y="189313"/>
                  </a:cubicBezTo>
                  <a:cubicBezTo>
                    <a:pt x="1049826" y="195023"/>
                    <a:pt x="1059412" y="193265"/>
                    <a:pt x="1066702" y="194723"/>
                  </a:cubicBezTo>
                  <a:cubicBezTo>
                    <a:pt x="1077456" y="196874"/>
                    <a:pt x="1088338" y="198328"/>
                    <a:pt x="1099156" y="200131"/>
                  </a:cubicBezTo>
                  <a:cubicBezTo>
                    <a:pt x="1104565" y="205540"/>
                    <a:pt x="1109019" y="212115"/>
                    <a:pt x="1115383" y="216358"/>
                  </a:cubicBezTo>
                  <a:cubicBezTo>
                    <a:pt x="1120127" y="219521"/>
                    <a:pt x="1126127" y="220201"/>
                    <a:pt x="1131609" y="221767"/>
                  </a:cubicBezTo>
                  <a:cubicBezTo>
                    <a:pt x="1149447" y="226863"/>
                    <a:pt x="1161682" y="228863"/>
                    <a:pt x="1180290" y="232584"/>
                  </a:cubicBezTo>
                  <a:cubicBezTo>
                    <a:pt x="1185699" y="236191"/>
                    <a:pt x="1192456" y="238326"/>
                    <a:pt x="1196517" y="243402"/>
                  </a:cubicBezTo>
                  <a:cubicBezTo>
                    <a:pt x="1200078" y="247854"/>
                    <a:pt x="1199376" y="254530"/>
                    <a:pt x="1201926" y="259630"/>
                  </a:cubicBezTo>
                  <a:cubicBezTo>
                    <a:pt x="1204834" y="265444"/>
                    <a:pt x="1209138" y="270448"/>
                    <a:pt x="1212744" y="275856"/>
                  </a:cubicBezTo>
                  <a:cubicBezTo>
                    <a:pt x="1214547" y="290280"/>
                    <a:pt x="1215303" y="304874"/>
                    <a:pt x="1218154" y="319129"/>
                  </a:cubicBezTo>
                  <a:cubicBezTo>
                    <a:pt x="1220728" y="331999"/>
                    <a:pt x="1228099" y="343894"/>
                    <a:pt x="1228972" y="356991"/>
                  </a:cubicBezTo>
                  <a:cubicBezTo>
                    <a:pt x="1230670" y="382473"/>
                    <a:pt x="1225093" y="395669"/>
                    <a:pt x="1218154" y="416490"/>
                  </a:cubicBezTo>
                  <a:cubicBezTo>
                    <a:pt x="1233072" y="431409"/>
                    <a:pt x="1233034" y="433493"/>
                    <a:pt x="1250607" y="443535"/>
                  </a:cubicBezTo>
                  <a:cubicBezTo>
                    <a:pt x="1257608" y="447535"/>
                    <a:pt x="1264253" y="453263"/>
                    <a:pt x="1272243" y="454353"/>
                  </a:cubicBezTo>
                  <a:cubicBezTo>
                    <a:pt x="1304449" y="458744"/>
                    <a:pt x="1337150" y="457958"/>
                    <a:pt x="1369604" y="459761"/>
                  </a:cubicBezTo>
                  <a:cubicBezTo>
                    <a:pt x="1384028" y="457958"/>
                    <a:pt x="1393674" y="418920"/>
                    <a:pt x="1412876" y="454353"/>
                  </a:cubicBezTo>
                  <a:lnTo>
                    <a:pt x="1415918" y="459455"/>
                  </a:lnTo>
                  <a:lnTo>
                    <a:pt x="1425685" y="437842"/>
                  </a:lnTo>
                  <a:cubicBezTo>
                    <a:pt x="1434692" y="437842"/>
                    <a:pt x="1424304" y="438118"/>
                    <a:pt x="1442766" y="434425"/>
                  </a:cubicBezTo>
                  <a:cubicBezTo>
                    <a:pt x="1477266" y="427525"/>
                    <a:pt x="1449519" y="435591"/>
                    <a:pt x="1483760" y="424177"/>
                  </a:cubicBezTo>
                  <a:cubicBezTo>
                    <a:pt x="1491550" y="421580"/>
                    <a:pt x="1497080" y="414500"/>
                    <a:pt x="1504257" y="410512"/>
                  </a:cubicBezTo>
                  <a:cubicBezTo>
                    <a:pt x="1507405" y="408762"/>
                    <a:pt x="1511090" y="408234"/>
                    <a:pt x="1514506" y="407095"/>
                  </a:cubicBezTo>
                  <a:cubicBezTo>
                    <a:pt x="1514506" y="407095"/>
                    <a:pt x="1528967" y="420048"/>
                    <a:pt x="1535004" y="427593"/>
                  </a:cubicBezTo>
                  <a:cubicBezTo>
                    <a:pt x="1538185" y="431570"/>
                    <a:pt x="1538876" y="437113"/>
                    <a:pt x="1541836" y="441258"/>
                  </a:cubicBezTo>
                  <a:cubicBezTo>
                    <a:pt x="1553933" y="458193"/>
                    <a:pt x="1558901" y="452264"/>
                    <a:pt x="1582830" y="454923"/>
                  </a:cubicBezTo>
                  <a:cubicBezTo>
                    <a:pt x="1586246" y="451507"/>
                    <a:pt x="1588537" y="446325"/>
                    <a:pt x="1593078" y="444674"/>
                  </a:cubicBezTo>
                  <a:cubicBezTo>
                    <a:pt x="1601706" y="441537"/>
                    <a:pt x="1611259" y="442020"/>
                    <a:pt x="1620408" y="441258"/>
                  </a:cubicBezTo>
                  <a:cubicBezTo>
                    <a:pt x="1638601" y="439742"/>
                    <a:pt x="1656847" y="438980"/>
                    <a:pt x="1675067" y="437842"/>
                  </a:cubicBezTo>
                  <a:cubicBezTo>
                    <a:pt x="1701826" y="446762"/>
                    <a:pt x="1675043" y="434335"/>
                    <a:pt x="1688732" y="485669"/>
                  </a:cubicBezTo>
                  <a:cubicBezTo>
                    <a:pt x="1689789" y="489635"/>
                    <a:pt x="1695564" y="490224"/>
                    <a:pt x="1698981" y="492501"/>
                  </a:cubicBezTo>
                  <a:cubicBezTo>
                    <a:pt x="1702397" y="493640"/>
                    <a:pt x="1705736" y="495045"/>
                    <a:pt x="1709229" y="495918"/>
                  </a:cubicBezTo>
                  <a:cubicBezTo>
                    <a:pt x="1729866" y="501075"/>
                    <a:pt x="1760153" y="503418"/>
                    <a:pt x="1777553" y="506165"/>
                  </a:cubicBezTo>
                  <a:cubicBezTo>
                    <a:pt x="1782191" y="506897"/>
                    <a:pt x="1786663" y="508443"/>
                    <a:pt x="1791218" y="509581"/>
                  </a:cubicBezTo>
                  <a:cubicBezTo>
                    <a:pt x="1795200" y="510577"/>
                    <a:pt x="1795772" y="516414"/>
                    <a:pt x="1798050" y="519830"/>
                  </a:cubicBezTo>
                  <a:lnTo>
                    <a:pt x="1818548" y="550576"/>
                  </a:lnTo>
                  <a:cubicBezTo>
                    <a:pt x="1827627" y="555465"/>
                    <a:pt x="1839045" y="552854"/>
                    <a:pt x="1849294" y="553993"/>
                  </a:cubicBezTo>
                  <a:cubicBezTo>
                    <a:pt x="1874486" y="547694"/>
                    <a:pt x="1851612" y="554463"/>
                    <a:pt x="1876622" y="543744"/>
                  </a:cubicBezTo>
                  <a:cubicBezTo>
                    <a:pt x="1883483" y="540804"/>
                    <a:pt x="1893601" y="538644"/>
                    <a:pt x="1900536" y="536911"/>
                  </a:cubicBezTo>
                  <a:cubicBezTo>
                    <a:pt x="1930658" y="540677"/>
                    <a:pt x="1924449" y="545452"/>
                    <a:pt x="1948363" y="553993"/>
                  </a:cubicBezTo>
                  <a:lnTo>
                    <a:pt x="1931298" y="567691"/>
                  </a:lnTo>
                  <a:lnTo>
                    <a:pt x="1934701" y="567656"/>
                  </a:lnTo>
                  <a:cubicBezTo>
                    <a:pt x="1929006" y="573350"/>
                    <a:pt x="1921763" y="577833"/>
                    <a:pt x="1917619" y="584737"/>
                  </a:cubicBezTo>
                  <a:cubicBezTo>
                    <a:pt x="1914632" y="589715"/>
                    <a:pt x="1914203" y="596011"/>
                    <a:pt x="1914203" y="601817"/>
                  </a:cubicBezTo>
                  <a:cubicBezTo>
                    <a:pt x="1914203" y="612209"/>
                    <a:pt x="1918874" y="617921"/>
                    <a:pt x="1924452" y="625731"/>
                  </a:cubicBezTo>
                  <a:cubicBezTo>
                    <a:pt x="1927762" y="630364"/>
                    <a:pt x="1931284" y="634841"/>
                    <a:pt x="1934701" y="639396"/>
                  </a:cubicBezTo>
                  <a:cubicBezTo>
                    <a:pt x="1935839" y="643951"/>
                    <a:pt x="1936828" y="648547"/>
                    <a:pt x="1938117" y="653061"/>
                  </a:cubicBezTo>
                  <a:cubicBezTo>
                    <a:pt x="1940515" y="661451"/>
                    <a:pt x="1944829" y="665168"/>
                    <a:pt x="1938117" y="673558"/>
                  </a:cubicBezTo>
                  <a:cubicBezTo>
                    <a:pt x="1935552" y="676764"/>
                    <a:pt x="1931284" y="678113"/>
                    <a:pt x="1927868" y="680391"/>
                  </a:cubicBezTo>
                  <a:cubicBezTo>
                    <a:pt x="1925590" y="683807"/>
                    <a:pt x="1923939" y="687736"/>
                    <a:pt x="1921036" y="690638"/>
                  </a:cubicBezTo>
                  <a:cubicBezTo>
                    <a:pt x="1918132" y="693542"/>
                    <a:pt x="1913352" y="694265"/>
                    <a:pt x="1910787" y="697471"/>
                  </a:cubicBezTo>
                  <a:cubicBezTo>
                    <a:pt x="1908537" y="700283"/>
                    <a:pt x="1909581" y="704876"/>
                    <a:pt x="1907371" y="707719"/>
                  </a:cubicBezTo>
                  <a:cubicBezTo>
                    <a:pt x="1901438" y="715346"/>
                    <a:pt x="1892233" y="720177"/>
                    <a:pt x="1886873" y="728217"/>
                  </a:cubicBezTo>
                  <a:cubicBezTo>
                    <a:pt x="1884595" y="731633"/>
                    <a:pt x="1882945" y="735562"/>
                    <a:pt x="1880041" y="738466"/>
                  </a:cubicBezTo>
                  <a:cubicBezTo>
                    <a:pt x="1877137" y="741369"/>
                    <a:pt x="1873208" y="743020"/>
                    <a:pt x="1869792" y="745298"/>
                  </a:cubicBezTo>
                  <a:cubicBezTo>
                    <a:pt x="1867514" y="748714"/>
                    <a:pt x="1864795" y="751874"/>
                    <a:pt x="1862960" y="755547"/>
                  </a:cubicBezTo>
                  <a:cubicBezTo>
                    <a:pt x="1857120" y="767228"/>
                    <a:pt x="1858775" y="780777"/>
                    <a:pt x="1856128" y="793124"/>
                  </a:cubicBezTo>
                  <a:cubicBezTo>
                    <a:pt x="1849518" y="823973"/>
                    <a:pt x="1852424" y="803949"/>
                    <a:pt x="1842463" y="823870"/>
                  </a:cubicBezTo>
                  <a:cubicBezTo>
                    <a:pt x="1840853" y="827091"/>
                    <a:pt x="1840796" y="830971"/>
                    <a:pt x="1839047" y="834119"/>
                  </a:cubicBezTo>
                  <a:cubicBezTo>
                    <a:pt x="1835059" y="841297"/>
                    <a:pt x="1829937" y="847784"/>
                    <a:pt x="1825382" y="854616"/>
                  </a:cubicBezTo>
                  <a:cubicBezTo>
                    <a:pt x="1813364" y="872643"/>
                    <a:pt x="1782111" y="856894"/>
                    <a:pt x="1760475" y="858033"/>
                  </a:cubicBezTo>
                  <a:cubicBezTo>
                    <a:pt x="1753640" y="864868"/>
                    <a:pt x="1744358" y="873183"/>
                    <a:pt x="1739977" y="881945"/>
                  </a:cubicBezTo>
                  <a:cubicBezTo>
                    <a:pt x="1736757" y="888386"/>
                    <a:pt x="1735423" y="895610"/>
                    <a:pt x="1733145" y="902443"/>
                  </a:cubicBezTo>
                  <a:lnTo>
                    <a:pt x="1726313" y="922940"/>
                  </a:lnTo>
                  <a:cubicBezTo>
                    <a:pt x="1723716" y="930730"/>
                    <a:pt x="1715244" y="935647"/>
                    <a:pt x="1712648" y="943437"/>
                  </a:cubicBezTo>
                  <a:cubicBezTo>
                    <a:pt x="1711509" y="946854"/>
                    <a:pt x="1710981" y="950538"/>
                    <a:pt x="1709231" y="953686"/>
                  </a:cubicBezTo>
                  <a:cubicBezTo>
                    <a:pt x="1705243" y="960864"/>
                    <a:pt x="1695566" y="974182"/>
                    <a:pt x="1695566" y="974182"/>
                  </a:cubicBezTo>
                  <a:cubicBezTo>
                    <a:pt x="1694428" y="977598"/>
                    <a:pt x="1692857" y="980900"/>
                    <a:pt x="1692150" y="984431"/>
                  </a:cubicBezTo>
                  <a:cubicBezTo>
                    <a:pt x="1690571" y="992326"/>
                    <a:pt x="1692335" y="1001143"/>
                    <a:pt x="1688734" y="1008345"/>
                  </a:cubicBezTo>
                  <a:cubicBezTo>
                    <a:pt x="1687123" y="1011565"/>
                    <a:pt x="1681901" y="1010623"/>
                    <a:pt x="1678485" y="1011761"/>
                  </a:cubicBezTo>
                  <a:cubicBezTo>
                    <a:pt x="1676207" y="1015177"/>
                    <a:pt x="1675678" y="1021204"/>
                    <a:pt x="1671653" y="1022010"/>
                  </a:cubicBezTo>
                  <a:cubicBezTo>
                    <a:pt x="1659582" y="1024424"/>
                    <a:pt x="1645647" y="1019034"/>
                    <a:pt x="1634075" y="1015177"/>
                  </a:cubicBezTo>
                  <a:cubicBezTo>
                    <a:pt x="1627696" y="1010925"/>
                    <a:pt x="1617446" y="1005059"/>
                    <a:pt x="1613578" y="998096"/>
                  </a:cubicBezTo>
                  <a:cubicBezTo>
                    <a:pt x="1599712" y="973138"/>
                    <a:pt x="1616007" y="981916"/>
                    <a:pt x="1596497" y="970767"/>
                  </a:cubicBezTo>
                  <a:cubicBezTo>
                    <a:pt x="1592074" y="968241"/>
                    <a:pt x="1587891" y="964519"/>
                    <a:pt x="1582832" y="963935"/>
                  </a:cubicBezTo>
                  <a:cubicBezTo>
                    <a:pt x="1557919" y="961061"/>
                    <a:pt x="1532728" y="961657"/>
                    <a:pt x="1507676" y="960519"/>
                  </a:cubicBezTo>
                  <a:cubicBezTo>
                    <a:pt x="1505398" y="957102"/>
                    <a:pt x="1503747" y="953174"/>
                    <a:pt x="1500843" y="950270"/>
                  </a:cubicBezTo>
                  <a:cubicBezTo>
                    <a:pt x="1478068" y="927495"/>
                    <a:pt x="1501981" y="960519"/>
                    <a:pt x="1483762" y="933189"/>
                  </a:cubicBezTo>
                  <a:cubicBezTo>
                    <a:pt x="1480346" y="934327"/>
                    <a:pt x="1477008" y="935731"/>
                    <a:pt x="1473515" y="936605"/>
                  </a:cubicBezTo>
                  <a:cubicBezTo>
                    <a:pt x="1467881" y="938013"/>
                    <a:pt x="1461870" y="937982"/>
                    <a:pt x="1456433" y="940021"/>
                  </a:cubicBezTo>
                  <a:cubicBezTo>
                    <a:pt x="1452590" y="941463"/>
                    <a:pt x="1449958" y="945237"/>
                    <a:pt x="1446185" y="946854"/>
                  </a:cubicBezTo>
                  <a:cubicBezTo>
                    <a:pt x="1441869" y="948703"/>
                    <a:pt x="1437074" y="949132"/>
                    <a:pt x="1432520" y="950270"/>
                  </a:cubicBezTo>
                  <a:cubicBezTo>
                    <a:pt x="1426929" y="953996"/>
                    <a:pt x="1416474" y="959069"/>
                    <a:pt x="1415438" y="967351"/>
                  </a:cubicBezTo>
                  <a:cubicBezTo>
                    <a:pt x="1414242" y="976917"/>
                    <a:pt x="1421180" y="990207"/>
                    <a:pt x="1425687" y="998096"/>
                  </a:cubicBezTo>
                  <a:cubicBezTo>
                    <a:pt x="1427724" y="1001661"/>
                    <a:pt x="1430684" y="1004672"/>
                    <a:pt x="1432520" y="1008345"/>
                  </a:cubicBezTo>
                  <a:cubicBezTo>
                    <a:pt x="1434130" y="1011565"/>
                    <a:pt x="1434798" y="1015177"/>
                    <a:pt x="1435936" y="1018593"/>
                  </a:cubicBezTo>
                  <a:cubicBezTo>
                    <a:pt x="1434798" y="1029980"/>
                    <a:pt x="1436431" y="1042000"/>
                    <a:pt x="1432520" y="1052756"/>
                  </a:cubicBezTo>
                  <a:cubicBezTo>
                    <a:pt x="1431290" y="1056140"/>
                    <a:pt x="1425492" y="1054562"/>
                    <a:pt x="1422271" y="1056172"/>
                  </a:cubicBezTo>
                  <a:cubicBezTo>
                    <a:pt x="1418598" y="1058008"/>
                    <a:pt x="1415695" y="1061169"/>
                    <a:pt x="1412022" y="1063005"/>
                  </a:cubicBezTo>
                  <a:cubicBezTo>
                    <a:pt x="1408801" y="1064615"/>
                    <a:pt x="1404994" y="1064810"/>
                    <a:pt x="1401773" y="1066421"/>
                  </a:cubicBezTo>
                  <a:cubicBezTo>
                    <a:pt x="1378182" y="1078215"/>
                    <a:pt x="1406298" y="1069558"/>
                    <a:pt x="1377861" y="1076668"/>
                  </a:cubicBezTo>
                  <a:cubicBezTo>
                    <a:pt x="1374445" y="1078946"/>
                    <a:pt x="1370767" y="1080872"/>
                    <a:pt x="1367612" y="1083501"/>
                  </a:cubicBezTo>
                  <a:cubicBezTo>
                    <a:pt x="1341309" y="1105421"/>
                    <a:pt x="1372561" y="1083618"/>
                    <a:pt x="1347115" y="1100582"/>
                  </a:cubicBezTo>
                  <a:cubicBezTo>
                    <a:pt x="1342311" y="1114995"/>
                    <a:pt x="1339390" y="1118846"/>
                    <a:pt x="1347115" y="1138160"/>
                  </a:cubicBezTo>
                  <a:cubicBezTo>
                    <a:pt x="1349153" y="1143254"/>
                    <a:pt x="1363298" y="1146971"/>
                    <a:pt x="1367612" y="1148409"/>
                  </a:cubicBezTo>
                  <a:cubicBezTo>
                    <a:pt x="1371029" y="1150687"/>
                    <a:pt x="1374109" y="1153575"/>
                    <a:pt x="1377861" y="1155242"/>
                  </a:cubicBezTo>
                  <a:cubicBezTo>
                    <a:pt x="1392469" y="1161733"/>
                    <a:pt x="1398114" y="1161516"/>
                    <a:pt x="1412022" y="1165489"/>
                  </a:cubicBezTo>
                  <a:cubicBezTo>
                    <a:pt x="1415484" y="1166479"/>
                    <a:pt x="1418855" y="1167767"/>
                    <a:pt x="1422271" y="1168905"/>
                  </a:cubicBezTo>
                  <a:cubicBezTo>
                    <a:pt x="1423063" y="1174447"/>
                    <a:pt x="1425652" y="1198430"/>
                    <a:pt x="1429103" y="1206484"/>
                  </a:cubicBezTo>
                  <a:cubicBezTo>
                    <a:pt x="1430720" y="1210258"/>
                    <a:pt x="1433658" y="1213316"/>
                    <a:pt x="1435936" y="1216733"/>
                  </a:cubicBezTo>
                  <a:cubicBezTo>
                    <a:pt x="1437074" y="1222427"/>
                    <a:pt x="1437517" y="1228306"/>
                    <a:pt x="1439352" y="1233814"/>
                  </a:cubicBezTo>
                  <a:cubicBezTo>
                    <a:pt x="1440962" y="1238645"/>
                    <a:pt x="1444179" y="1242798"/>
                    <a:pt x="1446185" y="1247479"/>
                  </a:cubicBezTo>
                  <a:cubicBezTo>
                    <a:pt x="1447603" y="1250789"/>
                    <a:pt x="1448463" y="1254310"/>
                    <a:pt x="1449601" y="1257726"/>
                  </a:cubicBezTo>
                  <a:lnTo>
                    <a:pt x="1448675" y="1254947"/>
                  </a:lnTo>
                  <a:lnTo>
                    <a:pt x="1449522" y="1255486"/>
                  </a:lnTo>
                  <a:cubicBezTo>
                    <a:pt x="1474576" y="1273237"/>
                    <a:pt x="1460086" y="1274449"/>
                    <a:pt x="1482946" y="1294451"/>
                  </a:cubicBezTo>
                  <a:lnTo>
                    <a:pt x="1496614" y="1311573"/>
                  </a:lnTo>
                  <a:lnTo>
                    <a:pt x="1487178" y="1302137"/>
                  </a:lnTo>
                  <a:cubicBezTo>
                    <a:pt x="1480346" y="1300999"/>
                    <a:pt x="1473401" y="1297041"/>
                    <a:pt x="1466682" y="1298721"/>
                  </a:cubicBezTo>
                  <a:cubicBezTo>
                    <a:pt x="1460390" y="1300294"/>
                    <a:pt x="1457248" y="1319375"/>
                    <a:pt x="1456433" y="1322635"/>
                  </a:cubicBezTo>
                  <a:cubicBezTo>
                    <a:pt x="1454155" y="1326051"/>
                    <a:pt x="1453353" y="1331217"/>
                    <a:pt x="1449601" y="1332884"/>
                  </a:cubicBezTo>
                  <a:cubicBezTo>
                    <a:pt x="1442242" y="1336154"/>
                    <a:pt x="1433582" y="1334721"/>
                    <a:pt x="1425687" y="1336300"/>
                  </a:cubicBezTo>
                  <a:cubicBezTo>
                    <a:pt x="1422156" y="1337007"/>
                    <a:pt x="1418855" y="1338578"/>
                    <a:pt x="1415438" y="1339716"/>
                  </a:cubicBezTo>
                  <a:cubicBezTo>
                    <a:pt x="1415438" y="1339716"/>
                    <a:pt x="1424062" y="1353730"/>
                    <a:pt x="1429103" y="1360212"/>
                  </a:cubicBezTo>
                  <a:cubicBezTo>
                    <a:pt x="1444031" y="1379403"/>
                    <a:pt x="1436235" y="1361110"/>
                    <a:pt x="1442768" y="1380710"/>
                  </a:cubicBezTo>
                  <a:cubicBezTo>
                    <a:pt x="1446185" y="1384126"/>
                    <a:pt x="1450337" y="1386938"/>
                    <a:pt x="1453017" y="1390958"/>
                  </a:cubicBezTo>
                  <a:cubicBezTo>
                    <a:pt x="1464132" y="1407630"/>
                    <a:pt x="1447139" y="1395329"/>
                    <a:pt x="1463266" y="1411456"/>
                  </a:cubicBezTo>
                  <a:cubicBezTo>
                    <a:pt x="1486041" y="1434231"/>
                    <a:pt x="1462128" y="1401207"/>
                    <a:pt x="1480347" y="1428537"/>
                  </a:cubicBezTo>
                  <a:cubicBezTo>
                    <a:pt x="1494423" y="1433229"/>
                    <a:pt x="1496634" y="1432969"/>
                    <a:pt x="1511092" y="1445618"/>
                  </a:cubicBezTo>
                  <a:cubicBezTo>
                    <a:pt x="1514182" y="1448321"/>
                    <a:pt x="1516929" y="1451883"/>
                    <a:pt x="1517924" y="1455866"/>
                  </a:cubicBezTo>
                  <a:cubicBezTo>
                    <a:pt x="1520202" y="1464976"/>
                    <a:pt x="1522286" y="1474136"/>
                    <a:pt x="1524757" y="1483195"/>
                  </a:cubicBezTo>
                  <a:cubicBezTo>
                    <a:pt x="1525705" y="1486670"/>
                    <a:pt x="1529783" y="1490223"/>
                    <a:pt x="1528173" y="1493444"/>
                  </a:cubicBezTo>
                  <a:cubicBezTo>
                    <a:pt x="1526563" y="1496665"/>
                    <a:pt x="1520736" y="1494611"/>
                    <a:pt x="1517924" y="1496860"/>
                  </a:cubicBezTo>
                  <a:cubicBezTo>
                    <a:pt x="1514719" y="1499426"/>
                    <a:pt x="1513370" y="1503693"/>
                    <a:pt x="1511092" y="1507109"/>
                  </a:cubicBezTo>
                  <a:cubicBezTo>
                    <a:pt x="1450480" y="1511150"/>
                    <a:pt x="1476457" y="1514677"/>
                    <a:pt x="1432520" y="1503693"/>
                  </a:cubicBezTo>
                  <a:cubicBezTo>
                    <a:pt x="1412022" y="1502555"/>
                    <a:pt x="1391351" y="1503180"/>
                    <a:pt x="1371029" y="1500277"/>
                  </a:cubicBezTo>
                  <a:cubicBezTo>
                    <a:pt x="1354796" y="1497958"/>
                    <a:pt x="1362062" y="1482415"/>
                    <a:pt x="1353947" y="1472947"/>
                  </a:cubicBezTo>
                  <a:cubicBezTo>
                    <a:pt x="1328210" y="1442919"/>
                    <a:pt x="1348348" y="1493725"/>
                    <a:pt x="1336866" y="1459282"/>
                  </a:cubicBezTo>
                  <a:cubicBezTo>
                    <a:pt x="1333450" y="1457004"/>
                    <a:pt x="1329183" y="1455655"/>
                    <a:pt x="1326617" y="1452449"/>
                  </a:cubicBezTo>
                  <a:cubicBezTo>
                    <a:pt x="1318493" y="1442294"/>
                    <a:pt x="1330086" y="1439653"/>
                    <a:pt x="1312952" y="1435369"/>
                  </a:cubicBezTo>
                  <a:cubicBezTo>
                    <a:pt x="1302949" y="1432869"/>
                    <a:pt x="1292456" y="1433091"/>
                    <a:pt x="1282208" y="1431953"/>
                  </a:cubicBezTo>
                  <a:cubicBezTo>
                    <a:pt x="1274237" y="1433091"/>
                    <a:pt x="1265861" y="1432618"/>
                    <a:pt x="1258294" y="1435369"/>
                  </a:cubicBezTo>
                  <a:cubicBezTo>
                    <a:pt x="1252944" y="1437316"/>
                    <a:pt x="1249262" y="1442308"/>
                    <a:pt x="1244629" y="1445618"/>
                  </a:cubicBezTo>
                  <a:cubicBezTo>
                    <a:pt x="1241288" y="1448004"/>
                    <a:pt x="1237796" y="1450173"/>
                    <a:pt x="1234380" y="1452449"/>
                  </a:cubicBezTo>
                  <a:cubicBezTo>
                    <a:pt x="1228686" y="1453588"/>
                    <a:pt x="1222932" y="1454457"/>
                    <a:pt x="1217299" y="1455866"/>
                  </a:cubicBezTo>
                  <a:cubicBezTo>
                    <a:pt x="1213806" y="1456739"/>
                    <a:pt x="1210467" y="1460420"/>
                    <a:pt x="1207050" y="1459282"/>
                  </a:cubicBezTo>
                  <a:lnTo>
                    <a:pt x="1186554" y="1452449"/>
                  </a:lnTo>
                  <a:cubicBezTo>
                    <a:pt x="1183235" y="1451896"/>
                    <a:pt x="1159239" y="1450778"/>
                    <a:pt x="1155808" y="1442202"/>
                  </a:cubicBezTo>
                  <a:cubicBezTo>
                    <a:pt x="1154470" y="1438859"/>
                    <a:pt x="1158086" y="1435369"/>
                    <a:pt x="1159224" y="1431953"/>
                  </a:cubicBezTo>
                  <a:cubicBezTo>
                    <a:pt x="1162302" y="1428875"/>
                    <a:pt x="1175355" y="1417163"/>
                    <a:pt x="1176305" y="1411456"/>
                  </a:cubicBezTo>
                  <a:cubicBezTo>
                    <a:pt x="1176897" y="1407903"/>
                    <a:pt x="1174027" y="1404623"/>
                    <a:pt x="1172889" y="1401207"/>
                  </a:cubicBezTo>
                  <a:cubicBezTo>
                    <a:pt x="1169473" y="1400069"/>
                    <a:pt x="1163779" y="1401207"/>
                    <a:pt x="1162640" y="1397791"/>
                  </a:cubicBezTo>
                  <a:cubicBezTo>
                    <a:pt x="1151472" y="1364285"/>
                    <a:pt x="1156405" y="1384471"/>
                    <a:pt x="1152392" y="1336300"/>
                  </a:cubicBezTo>
                  <a:cubicBezTo>
                    <a:pt x="1147837" y="1335162"/>
                    <a:pt x="1142392" y="1335817"/>
                    <a:pt x="1138727" y="1332884"/>
                  </a:cubicBezTo>
                  <a:cubicBezTo>
                    <a:pt x="1135915" y="1330634"/>
                    <a:pt x="1136184" y="1326128"/>
                    <a:pt x="1135310" y="1322635"/>
                  </a:cubicBezTo>
                  <a:cubicBezTo>
                    <a:pt x="1133902" y="1317001"/>
                    <a:pt x="1133033" y="1311248"/>
                    <a:pt x="1131894" y="1305554"/>
                  </a:cubicBezTo>
                  <a:lnTo>
                    <a:pt x="1129048" y="1296193"/>
                  </a:lnTo>
                  <a:lnTo>
                    <a:pt x="1128479" y="1302139"/>
                  </a:lnTo>
                  <a:cubicBezTo>
                    <a:pt x="1120508" y="1301001"/>
                    <a:pt x="1111923" y="1301993"/>
                    <a:pt x="1104565" y="1298723"/>
                  </a:cubicBezTo>
                  <a:cubicBezTo>
                    <a:pt x="1100813" y="1297056"/>
                    <a:pt x="1100362" y="1291629"/>
                    <a:pt x="1097734" y="1288474"/>
                  </a:cubicBezTo>
                  <a:cubicBezTo>
                    <a:pt x="1094641" y="1284762"/>
                    <a:pt x="1090901" y="1281642"/>
                    <a:pt x="1087485" y="1278225"/>
                  </a:cubicBezTo>
                  <a:cubicBezTo>
                    <a:pt x="1087366" y="1278255"/>
                    <a:pt x="1065205" y="1283424"/>
                    <a:pt x="1063571" y="1285058"/>
                  </a:cubicBezTo>
                  <a:cubicBezTo>
                    <a:pt x="1059970" y="1288659"/>
                    <a:pt x="1059017" y="1294168"/>
                    <a:pt x="1056739" y="1298723"/>
                  </a:cubicBezTo>
                  <a:cubicBezTo>
                    <a:pt x="1057877" y="1310110"/>
                    <a:pt x="1058537" y="1321556"/>
                    <a:pt x="1060155" y="1332885"/>
                  </a:cubicBezTo>
                  <a:cubicBezTo>
                    <a:pt x="1060819" y="1337533"/>
                    <a:pt x="1063571" y="1341855"/>
                    <a:pt x="1063571" y="1346550"/>
                  </a:cubicBezTo>
                  <a:cubicBezTo>
                    <a:pt x="1063571" y="1358992"/>
                    <a:pt x="1067194" y="1380487"/>
                    <a:pt x="1049906" y="1384127"/>
                  </a:cubicBezTo>
                  <a:cubicBezTo>
                    <a:pt x="1031939" y="1387911"/>
                    <a:pt x="1013467" y="1388682"/>
                    <a:pt x="995248" y="1390960"/>
                  </a:cubicBezTo>
                  <a:cubicBezTo>
                    <a:pt x="994708" y="1398521"/>
                    <a:pt x="996181" y="1433505"/>
                    <a:pt x="988415" y="1449035"/>
                  </a:cubicBezTo>
                  <a:cubicBezTo>
                    <a:pt x="986578" y="1452707"/>
                    <a:pt x="984486" y="1456380"/>
                    <a:pt x="981583" y="1459283"/>
                  </a:cubicBezTo>
                  <a:cubicBezTo>
                    <a:pt x="978679" y="1462187"/>
                    <a:pt x="974750" y="1463838"/>
                    <a:pt x="971334" y="1466116"/>
                  </a:cubicBezTo>
                  <a:cubicBezTo>
                    <a:pt x="969056" y="1469532"/>
                    <a:pt x="967405" y="1473461"/>
                    <a:pt x="964502" y="1476365"/>
                  </a:cubicBezTo>
                  <a:cubicBezTo>
                    <a:pt x="961598" y="1479268"/>
                    <a:pt x="957407" y="1480569"/>
                    <a:pt x="954253" y="1483197"/>
                  </a:cubicBezTo>
                  <a:cubicBezTo>
                    <a:pt x="950541" y="1486290"/>
                    <a:pt x="947420" y="1490030"/>
                    <a:pt x="944004" y="1493446"/>
                  </a:cubicBezTo>
                  <a:cubicBezTo>
                    <a:pt x="936894" y="1521886"/>
                    <a:pt x="945551" y="1493767"/>
                    <a:pt x="933755" y="1517360"/>
                  </a:cubicBezTo>
                  <a:cubicBezTo>
                    <a:pt x="932145" y="1520580"/>
                    <a:pt x="932644" y="1524842"/>
                    <a:pt x="930339" y="1527608"/>
                  </a:cubicBezTo>
                  <a:cubicBezTo>
                    <a:pt x="926694" y="1531982"/>
                    <a:pt x="921229" y="1534441"/>
                    <a:pt x="916674" y="1537857"/>
                  </a:cubicBezTo>
                  <a:cubicBezTo>
                    <a:pt x="905848" y="1554097"/>
                    <a:pt x="911142" y="1544209"/>
                    <a:pt x="903010" y="1568602"/>
                  </a:cubicBezTo>
                  <a:cubicBezTo>
                    <a:pt x="901712" y="1572497"/>
                    <a:pt x="898014" y="1575178"/>
                    <a:pt x="896178" y="1578851"/>
                  </a:cubicBezTo>
                  <a:cubicBezTo>
                    <a:pt x="894568" y="1582071"/>
                    <a:pt x="894372" y="1585879"/>
                    <a:pt x="892762" y="1589099"/>
                  </a:cubicBezTo>
                  <a:cubicBezTo>
                    <a:pt x="879516" y="1615589"/>
                    <a:pt x="891100" y="1583837"/>
                    <a:pt x="882513" y="1609597"/>
                  </a:cubicBezTo>
                  <a:cubicBezTo>
                    <a:pt x="883651" y="1638065"/>
                    <a:pt x="883899" y="1666583"/>
                    <a:pt x="885929" y="1695002"/>
                  </a:cubicBezTo>
                  <a:cubicBezTo>
                    <a:pt x="886773" y="1706822"/>
                    <a:pt x="892299" y="1706746"/>
                    <a:pt x="899594" y="1715499"/>
                  </a:cubicBezTo>
                  <a:cubicBezTo>
                    <a:pt x="906951" y="1724329"/>
                    <a:pt x="906419" y="1725725"/>
                    <a:pt x="909843" y="1735995"/>
                  </a:cubicBezTo>
                  <a:cubicBezTo>
                    <a:pt x="907565" y="1740550"/>
                    <a:pt x="905971" y="1745516"/>
                    <a:pt x="903010" y="1749660"/>
                  </a:cubicBezTo>
                  <a:cubicBezTo>
                    <a:pt x="897032" y="1758030"/>
                    <a:pt x="890685" y="1761294"/>
                    <a:pt x="882513" y="1766741"/>
                  </a:cubicBezTo>
                  <a:cubicBezTo>
                    <a:pt x="881375" y="1770158"/>
                    <a:pt x="881346" y="1774178"/>
                    <a:pt x="879097" y="1776990"/>
                  </a:cubicBezTo>
                  <a:cubicBezTo>
                    <a:pt x="876531" y="1780196"/>
                    <a:pt x="872413" y="1781786"/>
                    <a:pt x="868848" y="1783823"/>
                  </a:cubicBezTo>
                  <a:cubicBezTo>
                    <a:pt x="857028" y="1790577"/>
                    <a:pt x="856432" y="1790238"/>
                    <a:pt x="844934" y="1794071"/>
                  </a:cubicBezTo>
                  <a:cubicBezTo>
                    <a:pt x="832409" y="1792933"/>
                    <a:pt x="818221" y="1796993"/>
                    <a:pt x="807357" y="1790655"/>
                  </a:cubicBezTo>
                  <a:cubicBezTo>
                    <a:pt x="801374" y="1787165"/>
                    <a:pt x="807039" y="1776354"/>
                    <a:pt x="803941" y="1770158"/>
                  </a:cubicBezTo>
                  <a:cubicBezTo>
                    <a:pt x="802105" y="1766485"/>
                    <a:pt x="797108" y="1765603"/>
                    <a:pt x="793692" y="1763325"/>
                  </a:cubicBezTo>
                  <a:cubicBezTo>
                    <a:pt x="784581" y="1764463"/>
                    <a:pt x="775072" y="1763838"/>
                    <a:pt x="766362" y="1766741"/>
                  </a:cubicBezTo>
                  <a:cubicBezTo>
                    <a:pt x="756113" y="1770158"/>
                    <a:pt x="748142" y="1782684"/>
                    <a:pt x="742448" y="1790655"/>
                  </a:cubicBezTo>
                  <a:cubicBezTo>
                    <a:pt x="740062" y="1793996"/>
                    <a:pt x="738519" y="1798000"/>
                    <a:pt x="735616" y="1800904"/>
                  </a:cubicBezTo>
                  <a:cubicBezTo>
                    <a:pt x="732712" y="1803808"/>
                    <a:pt x="728932" y="1805700"/>
                    <a:pt x="725367" y="1807736"/>
                  </a:cubicBezTo>
                  <a:cubicBezTo>
                    <a:pt x="709011" y="1817083"/>
                    <a:pt x="711961" y="1814526"/>
                    <a:pt x="691206" y="1817985"/>
                  </a:cubicBezTo>
                  <a:cubicBezTo>
                    <a:pt x="665200" y="1826653"/>
                    <a:pt x="677770" y="1826230"/>
                    <a:pt x="653627" y="1821401"/>
                  </a:cubicBezTo>
                  <a:cubicBezTo>
                    <a:pt x="650441" y="1792729"/>
                    <a:pt x="657144" y="1794725"/>
                    <a:pt x="639962" y="1780406"/>
                  </a:cubicBezTo>
                  <a:cubicBezTo>
                    <a:pt x="636808" y="1777778"/>
                    <a:pt x="632782" y="1776302"/>
                    <a:pt x="629713" y="1773574"/>
                  </a:cubicBezTo>
                  <a:cubicBezTo>
                    <a:pt x="622492" y="1767154"/>
                    <a:pt x="609217" y="1753076"/>
                    <a:pt x="609217" y="1753076"/>
                  </a:cubicBezTo>
                  <a:lnTo>
                    <a:pt x="602385" y="1732579"/>
                  </a:lnTo>
                  <a:cubicBezTo>
                    <a:pt x="601246" y="1729163"/>
                    <a:pt x="600966" y="1725327"/>
                    <a:pt x="598968" y="1722332"/>
                  </a:cubicBezTo>
                  <a:lnTo>
                    <a:pt x="592136" y="1712083"/>
                  </a:lnTo>
                  <a:cubicBezTo>
                    <a:pt x="590998" y="1707528"/>
                    <a:pt x="590009" y="1702932"/>
                    <a:pt x="588720" y="1698418"/>
                  </a:cubicBezTo>
                  <a:cubicBezTo>
                    <a:pt x="586269" y="1689841"/>
                    <a:pt x="585284" y="1686728"/>
                    <a:pt x="585019" y="1686215"/>
                  </a:cubicBezTo>
                  <a:lnTo>
                    <a:pt x="585625" y="1689571"/>
                  </a:lnTo>
                  <a:lnTo>
                    <a:pt x="584845" y="1686390"/>
                  </a:lnTo>
                  <a:cubicBezTo>
                    <a:pt x="584177" y="1683687"/>
                    <a:pt x="583222" y="1679844"/>
                    <a:pt x="581887" y="1674504"/>
                  </a:cubicBezTo>
                  <a:cubicBezTo>
                    <a:pt x="580749" y="1657423"/>
                    <a:pt x="582392" y="1639925"/>
                    <a:pt x="578471" y="1623262"/>
                  </a:cubicBezTo>
                  <a:cubicBezTo>
                    <a:pt x="577531" y="1619266"/>
                    <a:pt x="571377" y="1619058"/>
                    <a:pt x="568222" y="1616429"/>
                  </a:cubicBezTo>
                  <a:cubicBezTo>
                    <a:pt x="564511" y="1613337"/>
                    <a:pt x="561390" y="1609597"/>
                    <a:pt x="557974" y="1606181"/>
                  </a:cubicBezTo>
                  <a:cubicBezTo>
                    <a:pt x="549962" y="1582146"/>
                    <a:pt x="560389" y="1611817"/>
                    <a:pt x="547725" y="1582267"/>
                  </a:cubicBezTo>
                  <a:cubicBezTo>
                    <a:pt x="546306" y="1578957"/>
                    <a:pt x="545919" y="1575239"/>
                    <a:pt x="544309" y="1572018"/>
                  </a:cubicBezTo>
                  <a:cubicBezTo>
                    <a:pt x="531063" y="1545528"/>
                    <a:pt x="542647" y="1577281"/>
                    <a:pt x="534060" y="1551521"/>
                  </a:cubicBezTo>
                  <a:cubicBezTo>
                    <a:pt x="532921" y="1542412"/>
                    <a:pt x="532286" y="1533224"/>
                    <a:pt x="530645" y="1524192"/>
                  </a:cubicBezTo>
                  <a:cubicBezTo>
                    <a:pt x="527946" y="1509348"/>
                    <a:pt x="521668" y="1509655"/>
                    <a:pt x="513564" y="1493446"/>
                  </a:cubicBezTo>
                  <a:cubicBezTo>
                    <a:pt x="511286" y="1488891"/>
                    <a:pt x="509257" y="1484202"/>
                    <a:pt x="506731" y="1479781"/>
                  </a:cubicBezTo>
                  <a:cubicBezTo>
                    <a:pt x="504695" y="1476216"/>
                    <a:pt x="501734" y="1473205"/>
                    <a:pt x="499899" y="1469532"/>
                  </a:cubicBezTo>
                  <a:cubicBezTo>
                    <a:pt x="498288" y="1466312"/>
                    <a:pt x="498732" y="1462096"/>
                    <a:pt x="496482" y="1459283"/>
                  </a:cubicBezTo>
                  <a:cubicBezTo>
                    <a:pt x="493917" y="1456078"/>
                    <a:pt x="489650" y="1454729"/>
                    <a:pt x="486234" y="1452451"/>
                  </a:cubicBezTo>
                  <a:cubicBezTo>
                    <a:pt x="482058" y="1444100"/>
                    <a:pt x="478604" y="1435780"/>
                    <a:pt x="472569" y="1428539"/>
                  </a:cubicBezTo>
                  <a:cubicBezTo>
                    <a:pt x="469476" y="1424827"/>
                    <a:pt x="466340" y="1420970"/>
                    <a:pt x="462320" y="1418290"/>
                  </a:cubicBezTo>
                  <a:cubicBezTo>
                    <a:pt x="459323" y="1416293"/>
                    <a:pt x="455487" y="1416012"/>
                    <a:pt x="452071" y="1414874"/>
                  </a:cubicBezTo>
                  <a:cubicBezTo>
                    <a:pt x="449928" y="1411660"/>
                    <a:pt x="441689" y="1396453"/>
                    <a:pt x="434991" y="1397792"/>
                  </a:cubicBezTo>
                  <a:cubicBezTo>
                    <a:pt x="430965" y="1398598"/>
                    <a:pt x="431365" y="1405476"/>
                    <a:pt x="428159" y="1408041"/>
                  </a:cubicBezTo>
                  <a:cubicBezTo>
                    <a:pt x="425347" y="1410291"/>
                    <a:pt x="421326" y="1410319"/>
                    <a:pt x="417910" y="1411457"/>
                  </a:cubicBezTo>
                  <a:cubicBezTo>
                    <a:pt x="412216" y="1410319"/>
                    <a:pt x="405660" y="1411262"/>
                    <a:pt x="400829" y="1408041"/>
                  </a:cubicBezTo>
                  <a:cubicBezTo>
                    <a:pt x="397832" y="1406044"/>
                    <a:pt x="398831" y="1401102"/>
                    <a:pt x="397413" y="1397792"/>
                  </a:cubicBezTo>
                  <a:cubicBezTo>
                    <a:pt x="395407" y="1393111"/>
                    <a:pt x="392586" y="1388809"/>
                    <a:pt x="390580" y="1384127"/>
                  </a:cubicBezTo>
                  <a:cubicBezTo>
                    <a:pt x="389161" y="1380818"/>
                    <a:pt x="388774" y="1377099"/>
                    <a:pt x="387164" y="1373879"/>
                  </a:cubicBezTo>
                  <a:cubicBezTo>
                    <a:pt x="385328" y="1370206"/>
                    <a:pt x="382718" y="1366971"/>
                    <a:pt x="380331" y="1363630"/>
                  </a:cubicBezTo>
                  <a:cubicBezTo>
                    <a:pt x="359144" y="1333970"/>
                    <a:pt x="379352" y="1363871"/>
                    <a:pt x="363250" y="1339718"/>
                  </a:cubicBezTo>
                  <a:cubicBezTo>
                    <a:pt x="364388" y="1334023"/>
                    <a:pt x="365138" y="1328239"/>
                    <a:pt x="366666" y="1322636"/>
                  </a:cubicBezTo>
                  <a:cubicBezTo>
                    <a:pt x="368561" y="1315688"/>
                    <a:pt x="373498" y="1302139"/>
                    <a:pt x="373498" y="1302139"/>
                  </a:cubicBezTo>
                  <a:cubicBezTo>
                    <a:pt x="368044" y="1231242"/>
                    <a:pt x="375205" y="1277366"/>
                    <a:pt x="366666" y="1247480"/>
                  </a:cubicBezTo>
                  <a:cubicBezTo>
                    <a:pt x="363982" y="1238089"/>
                    <a:pt x="364342" y="1230502"/>
                    <a:pt x="356417" y="1223567"/>
                  </a:cubicBezTo>
                  <a:cubicBezTo>
                    <a:pt x="350237" y="1218160"/>
                    <a:pt x="341727" y="1215708"/>
                    <a:pt x="335921" y="1209902"/>
                  </a:cubicBezTo>
                  <a:lnTo>
                    <a:pt x="325672" y="1199653"/>
                  </a:lnTo>
                  <a:cubicBezTo>
                    <a:pt x="323007" y="1191659"/>
                    <a:pt x="322916" y="1184390"/>
                    <a:pt x="312007" y="1182572"/>
                  </a:cubicBezTo>
                  <a:cubicBezTo>
                    <a:pt x="308455" y="1181980"/>
                    <a:pt x="305175" y="1184850"/>
                    <a:pt x="301759" y="1185988"/>
                  </a:cubicBezTo>
                  <a:cubicBezTo>
                    <a:pt x="296350" y="1207620"/>
                    <a:pt x="300947" y="1195746"/>
                    <a:pt x="284677" y="1220150"/>
                  </a:cubicBezTo>
                  <a:cubicBezTo>
                    <a:pt x="280682" y="1226143"/>
                    <a:pt x="281840" y="1234656"/>
                    <a:pt x="277845" y="1240648"/>
                  </a:cubicBezTo>
                  <a:cubicBezTo>
                    <a:pt x="275567" y="1244064"/>
                    <a:pt x="274218" y="1248331"/>
                    <a:pt x="271012" y="1250897"/>
                  </a:cubicBezTo>
                  <a:cubicBezTo>
                    <a:pt x="268200" y="1253146"/>
                    <a:pt x="263984" y="1252703"/>
                    <a:pt x="260764" y="1254313"/>
                  </a:cubicBezTo>
                  <a:cubicBezTo>
                    <a:pt x="234270" y="1267557"/>
                    <a:pt x="266029" y="1255972"/>
                    <a:pt x="240267" y="1264560"/>
                  </a:cubicBezTo>
                  <a:cubicBezTo>
                    <a:pt x="238309" y="1266519"/>
                    <a:pt x="224527" y="1281642"/>
                    <a:pt x="219770" y="1281642"/>
                  </a:cubicBezTo>
                  <a:cubicBezTo>
                    <a:pt x="215665" y="1281642"/>
                    <a:pt x="212937" y="1277087"/>
                    <a:pt x="209521" y="1274809"/>
                  </a:cubicBezTo>
                  <a:cubicBezTo>
                    <a:pt x="199299" y="1244142"/>
                    <a:pt x="209945" y="1279039"/>
                    <a:pt x="202689" y="1206485"/>
                  </a:cubicBezTo>
                  <a:cubicBezTo>
                    <a:pt x="202330" y="1202902"/>
                    <a:pt x="200053" y="1199751"/>
                    <a:pt x="199272" y="1196237"/>
                  </a:cubicBezTo>
                  <a:cubicBezTo>
                    <a:pt x="197770" y="1189474"/>
                    <a:pt x="197359" y="1182502"/>
                    <a:pt x="195856" y="1175739"/>
                  </a:cubicBezTo>
                  <a:cubicBezTo>
                    <a:pt x="194168" y="1168139"/>
                    <a:pt x="192261" y="1165132"/>
                    <a:pt x="189024" y="1158659"/>
                  </a:cubicBezTo>
                  <a:lnTo>
                    <a:pt x="203691" y="1150611"/>
                  </a:lnTo>
                  <a:lnTo>
                    <a:pt x="190450" y="1152111"/>
                  </a:lnTo>
                  <a:cubicBezTo>
                    <a:pt x="192731" y="1131567"/>
                    <a:pt x="210587" y="1134160"/>
                    <a:pt x="217494" y="1108839"/>
                  </a:cubicBezTo>
                  <a:cubicBezTo>
                    <a:pt x="219913" y="1099969"/>
                    <a:pt x="221100" y="1090809"/>
                    <a:pt x="222903" y="1081794"/>
                  </a:cubicBezTo>
                  <a:cubicBezTo>
                    <a:pt x="221100" y="1076385"/>
                    <a:pt x="218200" y="1071225"/>
                    <a:pt x="217494" y="1065567"/>
                  </a:cubicBezTo>
                  <a:cubicBezTo>
                    <a:pt x="206178" y="975044"/>
                    <a:pt x="214536" y="911943"/>
                    <a:pt x="217494" y="811346"/>
                  </a:cubicBezTo>
                  <a:cubicBezTo>
                    <a:pt x="215415" y="798872"/>
                    <a:pt x="213336" y="775985"/>
                    <a:pt x="206676" y="762665"/>
                  </a:cubicBezTo>
                  <a:cubicBezTo>
                    <a:pt x="203768" y="756851"/>
                    <a:pt x="199464" y="751847"/>
                    <a:pt x="195858" y="746438"/>
                  </a:cubicBezTo>
                  <a:cubicBezTo>
                    <a:pt x="185167" y="742874"/>
                    <a:pt x="171031" y="739745"/>
                    <a:pt x="163404" y="730211"/>
                  </a:cubicBezTo>
                  <a:cubicBezTo>
                    <a:pt x="159842" y="725759"/>
                    <a:pt x="159560" y="719466"/>
                    <a:pt x="157995" y="713984"/>
                  </a:cubicBezTo>
                  <a:cubicBezTo>
                    <a:pt x="155953" y="706836"/>
                    <a:pt x="151664" y="699724"/>
                    <a:pt x="152586" y="692348"/>
                  </a:cubicBezTo>
                  <a:cubicBezTo>
                    <a:pt x="153587" y="684348"/>
                    <a:pt x="159798" y="677924"/>
                    <a:pt x="163404" y="670712"/>
                  </a:cubicBezTo>
                  <a:cubicBezTo>
                    <a:pt x="168812" y="668909"/>
                    <a:pt x="174887" y="668466"/>
                    <a:pt x="179630" y="665303"/>
                  </a:cubicBezTo>
                  <a:cubicBezTo>
                    <a:pt x="185995" y="661060"/>
                    <a:pt x="192436" y="655919"/>
                    <a:pt x="195858" y="649077"/>
                  </a:cubicBezTo>
                  <a:cubicBezTo>
                    <a:pt x="199970" y="640854"/>
                    <a:pt x="201267" y="631225"/>
                    <a:pt x="201267" y="622031"/>
                  </a:cubicBezTo>
                  <a:cubicBezTo>
                    <a:pt x="201267" y="615246"/>
                    <a:pt x="192999" y="591817"/>
                    <a:pt x="190450" y="584168"/>
                  </a:cubicBezTo>
                  <a:cubicBezTo>
                    <a:pt x="190450" y="584168"/>
                    <a:pt x="165754" y="569655"/>
                    <a:pt x="163404" y="557124"/>
                  </a:cubicBezTo>
                  <a:cubicBezTo>
                    <a:pt x="154426" y="509244"/>
                    <a:pt x="159798" y="459763"/>
                    <a:pt x="157995" y="411082"/>
                  </a:cubicBezTo>
                  <a:cubicBezTo>
                    <a:pt x="152586" y="409279"/>
                    <a:pt x="147008" y="407918"/>
                    <a:pt x="141768" y="405673"/>
                  </a:cubicBezTo>
                  <a:cubicBezTo>
                    <a:pt x="134357" y="402496"/>
                    <a:pt x="127683" y="397686"/>
                    <a:pt x="120133" y="394855"/>
                  </a:cubicBezTo>
                  <a:cubicBezTo>
                    <a:pt x="106282" y="389661"/>
                    <a:pt x="96355" y="390460"/>
                    <a:pt x="82269" y="384037"/>
                  </a:cubicBezTo>
                  <a:lnTo>
                    <a:pt x="64423" y="374090"/>
                  </a:lnTo>
                  <a:lnTo>
                    <a:pt x="23445" y="359692"/>
                  </a:lnTo>
                  <a:cubicBezTo>
                    <a:pt x="23445" y="359692"/>
                    <a:pt x="7819" y="341730"/>
                    <a:pt x="6545" y="335355"/>
                  </a:cubicBezTo>
                  <a:cubicBezTo>
                    <a:pt x="-3797" y="283646"/>
                    <a:pt x="-403" y="279675"/>
                    <a:pt x="6545" y="237994"/>
                  </a:cubicBezTo>
                  <a:cubicBezTo>
                    <a:pt x="11953" y="234388"/>
                    <a:pt x="18174" y="231772"/>
                    <a:pt x="22771" y="227176"/>
                  </a:cubicBezTo>
                  <a:cubicBezTo>
                    <a:pt x="49749" y="200197"/>
                    <a:pt x="37318" y="147560"/>
                    <a:pt x="38998" y="118996"/>
                  </a:cubicBezTo>
                  <a:cubicBezTo>
                    <a:pt x="33589" y="115390"/>
                    <a:pt x="28585" y="111086"/>
                    <a:pt x="22771" y="108178"/>
                  </a:cubicBezTo>
                  <a:cubicBezTo>
                    <a:pt x="17671" y="105629"/>
                    <a:pt x="10576" y="106801"/>
                    <a:pt x="6545" y="102770"/>
                  </a:cubicBezTo>
                  <a:cubicBezTo>
                    <a:pt x="2513" y="98739"/>
                    <a:pt x="2938" y="91952"/>
                    <a:pt x="1135" y="86543"/>
                  </a:cubicBezTo>
                  <a:cubicBezTo>
                    <a:pt x="8346" y="84739"/>
                    <a:pt x="16316" y="84822"/>
                    <a:pt x="22771" y="81133"/>
                  </a:cubicBezTo>
                  <a:cubicBezTo>
                    <a:pt x="29412" y="77338"/>
                    <a:pt x="34020" y="70714"/>
                    <a:pt x="38998" y="64907"/>
                  </a:cubicBezTo>
                  <a:cubicBezTo>
                    <a:pt x="49060" y="53169"/>
                    <a:pt x="57482" y="39883"/>
                    <a:pt x="66042" y="27044"/>
                  </a:cubicBezTo>
                  <a:cubicBezTo>
                    <a:pt x="94604" y="17525"/>
                    <a:pt x="77525" y="24798"/>
                    <a:pt x="1147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重庆"/>
            <p:cNvSpPr/>
            <p:nvPr>
              <p:custDataLst>
                <p:tags r:id="rId2"/>
              </p:custDataLst>
            </p:nvPr>
          </p:nvSpPr>
          <p:spPr>
            <a:xfrm>
              <a:off x="8446" y="6537"/>
              <a:ext cx="1191" cy="1140"/>
            </a:xfrm>
            <a:custGeom>
              <a:avLst/>
              <a:gdLst>
                <a:gd name="connsiteX0" fmla="*/ 598018 w 899803"/>
                <a:gd name="connsiteY0" fmla="*/ 0 h 860804"/>
                <a:gd name="connsiteX1" fmla="*/ 606012 w 899803"/>
                <a:gd name="connsiteY1" fmla="*/ 5987 h 860804"/>
                <a:gd name="connsiteX2" fmla="*/ 616259 w 899803"/>
                <a:gd name="connsiteY2" fmla="*/ 16235 h 860804"/>
                <a:gd name="connsiteX3" fmla="*/ 636756 w 899803"/>
                <a:gd name="connsiteY3" fmla="*/ 29900 h 860804"/>
                <a:gd name="connsiteX4" fmla="*/ 657254 w 899803"/>
                <a:gd name="connsiteY4" fmla="*/ 43565 h 860804"/>
                <a:gd name="connsiteX5" fmla="*/ 667503 w 899803"/>
                <a:gd name="connsiteY5" fmla="*/ 46980 h 860804"/>
                <a:gd name="connsiteX6" fmla="*/ 681167 w 899803"/>
                <a:gd name="connsiteY6" fmla="*/ 67478 h 860804"/>
                <a:gd name="connsiteX7" fmla="*/ 691416 w 899803"/>
                <a:gd name="connsiteY7" fmla="*/ 74310 h 860804"/>
                <a:gd name="connsiteX8" fmla="*/ 711912 w 899803"/>
                <a:gd name="connsiteY8" fmla="*/ 87975 h 860804"/>
                <a:gd name="connsiteX9" fmla="*/ 742658 w 899803"/>
                <a:gd name="connsiteY9" fmla="*/ 105056 h 860804"/>
                <a:gd name="connsiteX10" fmla="*/ 752907 w 899803"/>
                <a:gd name="connsiteY10" fmla="*/ 125554 h 860804"/>
                <a:gd name="connsiteX11" fmla="*/ 769988 w 899803"/>
                <a:gd name="connsiteY11" fmla="*/ 132386 h 860804"/>
                <a:gd name="connsiteX12" fmla="*/ 783653 w 899803"/>
                <a:gd name="connsiteY12" fmla="*/ 125554 h 860804"/>
                <a:gd name="connsiteX13" fmla="*/ 790486 w 899803"/>
                <a:gd name="connsiteY13" fmla="*/ 115305 h 860804"/>
                <a:gd name="connsiteX14" fmla="*/ 796232 w 899803"/>
                <a:gd name="connsiteY14" fmla="*/ 87885 h 860804"/>
                <a:gd name="connsiteX15" fmla="*/ 796376 w 899803"/>
                <a:gd name="connsiteY15" fmla="*/ 84733 h 860804"/>
                <a:gd name="connsiteX16" fmla="*/ 804150 w 899803"/>
                <a:gd name="connsiteY16" fmla="*/ 111888 h 860804"/>
                <a:gd name="connsiteX17" fmla="*/ 814398 w 899803"/>
                <a:gd name="connsiteY17" fmla="*/ 128969 h 860804"/>
                <a:gd name="connsiteX18" fmla="*/ 828063 w 899803"/>
                <a:gd name="connsiteY18" fmla="*/ 135801 h 860804"/>
                <a:gd name="connsiteX19" fmla="*/ 838312 w 899803"/>
                <a:gd name="connsiteY19" fmla="*/ 142632 h 860804"/>
                <a:gd name="connsiteX20" fmla="*/ 848561 w 899803"/>
                <a:gd name="connsiteY20" fmla="*/ 146049 h 860804"/>
                <a:gd name="connsiteX21" fmla="*/ 858810 w 899803"/>
                <a:gd name="connsiteY21" fmla="*/ 156297 h 860804"/>
                <a:gd name="connsiteX22" fmla="*/ 882723 w 899803"/>
                <a:gd name="connsiteY22" fmla="*/ 166546 h 860804"/>
                <a:gd name="connsiteX23" fmla="*/ 889556 w 899803"/>
                <a:gd name="connsiteY23" fmla="*/ 187044 h 860804"/>
                <a:gd name="connsiteX24" fmla="*/ 896388 w 899803"/>
                <a:gd name="connsiteY24" fmla="*/ 197292 h 860804"/>
                <a:gd name="connsiteX25" fmla="*/ 899803 w 899803"/>
                <a:gd name="connsiteY25" fmla="*/ 255367 h 860804"/>
                <a:gd name="connsiteX26" fmla="*/ 889556 w 899803"/>
                <a:gd name="connsiteY26" fmla="*/ 292946 h 860804"/>
                <a:gd name="connsiteX27" fmla="*/ 858810 w 899803"/>
                <a:gd name="connsiteY27" fmla="*/ 296362 h 860804"/>
                <a:gd name="connsiteX28" fmla="*/ 848561 w 899803"/>
                <a:gd name="connsiteY28" fmla="*/ 303194 h 860804"/>
                <a:gd name="connsiteX29" fmla="*/ 831480 w 899803"/>
                <a:gd name="connsiteY29" fmla="*/ 306611 h 860804"/>
                <a:gd name="connsiteX30" fmla="*/ 797319 w 899803"/>
                <a:gd name="connsiteY30" fmla="*/ 313443 h 860804"/>
                <a:gd name="connsiteX31" fmla="*/ 776821 w 899803"/>
                <a:gd name="connsiteY31" fmla="*/ 330523 h 860804"/>
                <a:gd name="connsiteX32" fmla="*/ 769989 w 899803"/>
                <a:gd name="connsiteY32" fmla="*/ 340772 h 860804"/>
                <a:gd name="connsiteX33" fmla="*/ 759740 w 899803"/>
                <a:gd name="connsiteY33" fmla="*/ 347604 h 860804"/>
                <a:gd name="connsiteX34" fmla="*/ 722161 w 899803"/>
                <a:gd name="connsiteY34" fmla="*/ 351020 h 860804"/>
                <a:gd name="connsiteX35" fmla="*/ 688000 w 899803"/>
                <a:gd name="connsiteY35" fmla="*/ 344188 h 860804"/>
                <a:gd name="connsiteX36" fmla="*/ 667503 w 899803"/>
                <a:gd name="connsiteY36" fmla="*/ 351020 h 860804"/>
                <a:gd name="connsiteX37" fmla="*/ 660670 w 899803"/>
                <a:gd name="connsiteY37" fmla="*/ 364685 h 860804"/>
                <a:gd name="connsiteX38" fmla="*/ 657254 w 899803"/>
                <a:gd name="connsiteY38" fmla="*/ 374934 h 860804"/>
                <a:gd name="connsiteX39" fmla="*/ 633340 w 899803"/>
                <a:gd name="connsiteY39" fmla="*/ 378350 h 860804"/>
                <a:gd name="connsiteX40" fmla="*/ 582098 w 899803"/>
                <a:gd name="connsiteY40" fmla="*/ 381767 h 860804"/>
                <a:gd name="connsiteX41" fmla="*/ 578682 w 899803"/>
                <a:gd name="connsiteY41" fmla="*/ 392015 h 860804"/>
                <a:gd name="connsiteX42" fmla="*/ 585514 w 899803"/>
                <a:gd name="connsiteY42" fmla="*/ 402264 h 860804"/>
                <a:gd name="connsiteX43" fmla="*/ 592347 w 899803"/>
                <a:gd name="connsiteY43" fmla="*/ 412513 h 860804"/>
                <a:gd name="connsiteX44" fmla="*/ 606012 w 899803"/>
                <a:gd name="connsiteY44" fmla="*/ 433009 h 860804"/>
                <a:gd name="connsiteX45" fmla="*/ 609428 w 899803"/>
                <a:gd name="connsiteY45" fmla="*/ 456923 h 860804"/>
                <a:gd name="connsiteX46" fmla="*/ 612844 w 899803"/>
                <a:gd name="connsiteY46" fmla="*/ 470588 h 860804"/>
                <a:gd name="connsiteX47" fmla="*/ 602595 w 899803"/>
                <a:gd name="connsiteY47" fmla="*/ 491085 h 860804"/>
                <a:gd name="connsiteX48" fmla="*/ 582098 w 899803"/>
                <a:gd name="connsiteY48" fmla="*/ 497917 h 860804"/>
                <a:gd name="connsiteX49" fmla="*/ 578682 w 899803"/>
                <a:gd name="connsiteY49" fmla="*/ 508166 h 860804"/>
                <a:gd name="connsiteX50" fmla="*/ 581181 w 899803"/>
                <a:gd name="connsiteY50" fmla="*/ 546993 h 860804"/>
                <a:gd name="connsiteX51" fmla="*/ 592347 w 899803"/>
                <a:gd name="connsiteY51" fmla="*/ 521830 h 860804"/>
                <a:gd name="connsiteX52" fmla="*/ 602595 w 899803"/>
                <a:gd name="connsiteY52" fmla="*/ 518415 h 860804"/>
                <a:gd name="connsiteX53" fmla="*/ 616259 w 899803"/>
                <a:gd name="connsiteY53" fmla="*/ 525246 h 860804"/>
                <a:gd name="connsiteX54" fmla="*/ 626508 w 899803"/>
                <a:gd name="connsiteY54" fmla="*/ 528662 h 860804"/>
                <a:gd name="connsiteX55" fmla="*/ 636757 w 899803"/>
                <a:gd name="connsiteY55" fmla="*/ 535495 h 860804"/>
                <a:gd name="connsiteX56" fmla="*/ 657254 w 899803"/>
                <a:gd name="connsiteY56" fmla="*/ 542327 h 860804"/>
                <a:gd name="connsiteX57" fmla="*/ 660670 w 899803"/>
                <a:gd name="connsiteY57" fmla="*/ 559408 h 860804"/>
                <a:gd name="connsiteX58" fmla="*/ 657254 w 899803"/>
                <a:gd name="connsiteY58" fmla="*/ 573073 h 860804"/>
                <a:gd name="connsiteX59" fmla="*/ 657254 w 899803"/>
                <a:gd name="connsiteY59" fmla="*/ 603820 h 860804"/>
                <a:gd name="connsiteX60" fmla="*/ 667503 w 899803"/>
                <a:gd name="connsiteY60" fmla="*/ 614067 h 860804"/>
                <a:gd name="connsiteX61" fmla="*/ 688000 w 899803"/>
                <a:gd name="connsiteY61" fmla="*/ 620899 h 860804"/>
                <a:gd name="connsiteX62" fmla="*/ 698249 w 899803"/>
                <a:gd name="connsiteY62" fmla="*/ 627732 h 860804"/>
                <a:gd name="connsiteX63" fmla="*/ 694833 w 899803"/>
                <a:gd name="connsiteY63" fmla="*/ 658478 h 860804"/>
                <a:gd name="connsiteX64" fmla="*/ 725577 w 899803"/>
                <a:gd name="connsiteY64" fmla="*/ 675559 h 860804"/>
                <a:gd name="connsiteX65" fmla="*/ 732410 w 899803"/>
                <a:gd name="connsiteY65" fmla="*/ 702889 h 860804"/>
                <a:gd name="connsiteX66" fmla="*/ 735826 w 899803"/>
                <a:gd name="connsiteY66" fmla="*/ 795126 h 860804"/>
                <a:gd name="connsiteX67" fmla="*/ 728994 w 899803"/>
                <a:gd name="connsiteY67" fmla="*/ 815622 h 860804"/>
                <a:gd name="connsiteX68" fmla="*/ 718745 w 899803"/>
                <a:gd name="connsiteY68" fmla="*/ 825871 h 860804"/>
                <a:gd name="connsiteX69" fmla="*/ 708496 w 899803"/>
                <a:gd name="connsiteY69" fmla="*/ 829287 h 860804"/>
                <a:gd name="connsiteX70" fmla="*/ 698249 w 899803"/>
                <a:gd name="connsiteY70" fmla="*/ 849785 h 860804"/>
                <a:gd name="connsiteX71" fmla="*/ 688000 w 899803"/>
                <a:gd name="connsiteY71" fmla="*/ 856617 h 860804"/>
                <a:gd name="connsiteX72" fmla="*/ 647005 w 899803"/>
                <a:gd name="connsiteY72" fmla="*/ 853201 h 860804"/>
                <a:gd name="connsiteX73" fmla="*/ 640173 w 899803"/>
                <a:gd name="connsiteY73" fmla="*/ 842952 h 860804"/>
                <a:gd name="connsiteX74" fmla="*/ 629924 w 899803"/>
                <a:gd name="connsiteY74" fmla="*/ 839536 h 860804"/>
                <a:gd name="connsiteX75" fmla="*/ 612844 w 899803"/>
                <a:gd name="connsiteY75" fmla="*/ 795126 h 860804"/>
                <a:gd name="connsiteX76" fmla="*/ 609428 w 899803"/>
                <a:gd name="connsiteY76" fmla="*/ 784878 h 860804"/>
                <a:gd name="connsiteX77" fmla="*/ 599179 w 899803"/>
                <a:gd name="connsiteY77" fmla="*/ 781461 h 860804"/>
                <a:gd name="connsiteX78" fmla="*/ 588930 w 899803"/>
                <a:gd name="connsiteY78" fmla="*/ 774629 h 860804"/>
                <a:gd name="connsiteX79" fmla="*/ 568433 w 899803"/>
                <a:gd name="connsiteY79" fmla="*/ 767796 h 860804"/>
                <a:gd name="connsiteX80" fmla="*/ 554768 w 899803"/>
                <a:gd name="connsiteY80" fmla="*/ 747299 h 860804"/>
                <a:gd name="connsiteX81" fmla="*/ 551352 w 899803"/>
                <a:gd name="connsiteY81" fmla="*/ 723385 h 860804"/>
                <a:gd name="connsiteX82" fmla="*/ 541103 w 899803"/>
                <a:gd name="connsiteY82" fmla="*/ 685808 h 860804"/>
                <a:gd name="connsiteX83" fmla="*/ 534271 w 899803"/>
                <a:gd name="connsiteY83" fmla="*/ 675559 h 860804"/>
                <a:gd name="connsiteX84" fmla="*/ 503526 w 899803"/>
                <a:gd name="connsiteY84" fmla="*/ 675559 h 860804"/>
                <a:gd name="connsiteX85" fmla="*/ 493277 w 899803"/>
                <a:gd name="connsiteY85" fmla="*/ 685808 h 860804"/>
                <a:gd name="connsiteX86" fmla="*/ 483028 w 899803"/>
                <a:gd name="connsiteY86" fmla="*/ 682392 h 860804"/>
                <a:gd name="connsiteX87" fmla="*/ 469363 w 899803"/>
                <a:gd name="connsiteY87" fmla="*/ 661894 h 860804"/>
                <a:gd name="connsiteX88" fmla="*/ 421537 w 899803"/>
                <a:gd name="connsiteY88" fmla="*/ 655062 h 860804"/>
                <a:gd name="connsiteX89" fmla="*/ 401040 w 899803"/>
                <a:gd name="connsiteY89" fmla="*/ 672143 h 860804"/>
                <a:gd name="connsiteX90" fmla="*/ 397623 w 899803"/>
                <a:gd name="connsiteY90" fmla="*/ 713137 h 860804"/>
                <a:gd name="connsiteX91" fmla="*/ 356629 w 899803"/>
                <a:gd name="connsiteY91" fmla="*/ 713137 h 860804"/>
                <a:gd name="connsiteX92" fmla="*/ 312219 w 899803"/>
                <a:gd name="connsiteY92" fmla="*/ 726802 h 860804"/>
                <a:gd name="connsiteX93" fmla="*/ 305386 w 899803"/>
                <a:gd name="connsiteY93" fmla="*/ 737050 h 860804"/>
                <a:gd name="connsiteX94" fmla="*/ 295138 w 899803"/>
                <a:gd name="connsiteY94" fmla="*/ 743883 h 860804"/>
                <a:gd name="connsiteX95" fmla="*/ 278056 w 899803"/>
                <a:gd name="connsiteY95" fmla="*/ 764380 h 860804"/>
                <a:gd name="connsiteX96" fmla="*/ 254143 w 899803"/>
                <a:gd name="connsiteY96" fmla="*/ 784878 h 860804"/>
                <a:gd name="connsiteX97" fmla="*/ 247310 w 899803"/>
                <a:gd name="connsiteY97" fmla="*/ 808790 h 860804"/>
                <a:gd name="connsiteX98" fmla="*/ 237061 w 899803"/>
                <a:gd name="connsiteY98" fmla="*/ 801959 h 860804"/>
                <a:gd name="connsiteX99" fmla="*/ 233647 w 899803"/>
                <a:gd name="connsiteY99" fmla="*/ 791710 h 860804"/>
                <a:gd name="connsiteX100" fmla="*/ 219982 w 899803"/>
                <a:gd name="connsiteY100" fmla="*/ 784878 h 860804"/>
                <a:gd name="connsiteX101" fmla="*/ 209733 w 899803"/>
                <a:gd name="connsiteY101" fmla="*/ 788294 h 860804"/>
                <a:gd name="connsiteX102" fmla="*/ 182403 w 899803"/>
                <a:gd name="connsiteY102" fmla="*/ 791710 h 860804"/>
                <a:gd name="connsiteX103" fmla="*/ 165322 w 899803"/>
                <a:gd name="connsiteY103" fmla="*/ 774629 h 860804"/>
                <a:gd name="connsiteX104" fmla="*/ 154260 w 899803"/>
                <a:gd name="connsiteY104" fmla="*/ 763567 h 860804"/>
                <a:gd name="connsiteX105" fmla="*/ 140592 w 899803"/>
                <a:gd name="connsiteY105" fmla="*/ 746445 h 860804"/>
                <a:gd name="connsiteX106" fmla="*/ 107168 w 899803"/>
                <a:gd name="connsiteY106" fmla="*/ 707480 h 860804"/>
                <a:gd name="connsiteX107" fmla="*/ 106321 w 899803"/>
                <a:gd name="connsiteY107" fmla="*/ 706941 h 860804"/>
                <a:gd name="connsiteX108" fmla="*/ 103831 w 899803"/>
                <a:gd name="connsiteY108" fmla="*/ 699473 h 860804"/>
                <a:gd name="connsiteX109" fmla="*/ 96998 w 899803"/>
                <a:gd name="connsiteY109" fmla="*/ 685808 h 860804"/>
                <a:gd name="connsiteX110" fmla="*/ 93582 w 899803"/>
                <a:gd name="connsiteY110" fmla="*/ 668727 h 860804"/>
                <a:gd name="connsiteX111" fmla="*/ 86749 w 899803"/>
                <a:gd name="connsiteY111" fmla="*/ 658478 h 860804"/>
                <a:gd name="connsiteX112" fmla="*/ 79917 w 899803"/>
                <a:gd name="connsiteY112" fmla="*/ 620899 h 860804"/>
                <a:gd name="connsiteX113" fmla="*/ 69668 w 899803"/>
                <a:gd name="connsiteY113" fmla="*/ 617483 h 860804"/>
                <a:gd name="connsiteX114" fmla="*/ 35507 w 899803"/>
                <a:gd name="connsiteY114" fmla="*/ 607236 h 860804"/>
                <a:gd name="connsiteX115" fmla="*/ 25258 w 899803"/>
                <a:gd name="connsiteY115" fmla="*/ 600403 h 860804"/>
                <a:gd name="connsiteX116" fmla="*/ 4761 w 899803"/>
                <a:gd name="connsiteY116" fmla="*/ 590155 h 860804"/>
                <a:gd name="connsiteX117" fmla="*/ 4761 w 899803"/>
                <a:gd name="connsiteY117" fmla="*/ 552576 h 860804"/>
                <a:gd name="connsiteX118" fmla="*/ 25258 w 899803"/>
                <a:gd name="connsiteY118" fmla="*/ 535495 h 860804"/>
                <a:gd name="connsiteX119" fmla="*/ 35507 w 899803"/>
                <a:gd name="connsiteY119" fmla="*/ 528662 h 860804"/>
                <a:gd name="connsiteX120" fmla="*/ 59419 w 899803"/>
                <a:gd name="connsiteY120" fmla="*/ 518415 h 860804"/>
                <a:gd name="connsiteX121" fmla="*/ 69668 w 899803"/>
                <a:gd name="connsiteY121" fmla="*/ 514999 h 860804"/>
                <a:gd name="connsiteX122" fmla="*/ 79917 w 899803"/>
                <a:gd name="connsiteY122" fmla="*/ 508166 h 860804"/>
                <a:gd name="connsiteX123" fmla="*/ 90166 w 899803"/>
                <a:gd name="connsiteY123" fmla="*/ 504750 h 860804"/>
                <a:gd name="connsiteX124" fmla="*/ 93582 w 899803"/>
                <a:gd name="connsiteY124" fmla="*/ 470588 h 860804"/>
                <a:gd name="connsiteX125" fmla="*/ 90166 w 899803"/>
                <a:gd name="connsiteY125" fmla="*/ 460339 h 860804"/>
                <a:gd name="connsiteX126" fmla="*/ 83333 w 899803"/>
                <a:gd name="connsiteY126" fmla="*/ 450090 h 860804"/>
                <a:gd name="connsiteX127" fmla="*/ 73084 w 899803"/>
                <a:gd name="connsiteY127" fmla="*/ 419345 h 860804"/>
                <a:gd name="connsiteX128" fmla="*/ 90166 w 899803"/>
                <a:gd name="connsiteY128" fmla="*/ 402264 h 860804"/>
                <a:gd name="connsiteX129" fmla="*/ 103831 w 899803"/>
                <a:gd name="connsiteY129" fmla="*/ 398848 h 860804"/>
                <a:gd name="connsiteX130" fmla="*/ 114079 w 899803"/>
                <a:gd name="connsiteY130" fmla="*/ 392015 h 860804"/>
                <a:gd name="connsiteX131" fmla="*/ 131161 w 899803"/>
                <a:gd name="connsiteY131" fmla="*/ 388599 h 860804"/>
                <a:gd name="connsiteX132" fmla="*/ 141408 w 899803"/>
                <a:gd name="connsiteY132" fmla="*/ 385183 h 860804"/>
                <a:gd name="connsiteX133" fmla="*/ 158489 w 899803"/>
                <a:gd name="connsiteY133" fmla="*/ 402264 h 860804"/>
                <a:gd name="connsiteX134" fmla="*/ 165322 w 899803"/>
                <a:gd name="connsiteY134" fmla="*/ 412513 h 860804"/>
                <a:gd name="connsiteX135" fmla="*/ 240478 w 899803"/>
                <a:gd name="connsiteY135" fmla="*/ 415929 h 860804"/>
                <a:gd name="connsiteX136" fmla="*/ 254143 w 899803"/>
                <a:gd name="connsiteY136" fmla="*/ 422761 h 860804"/>
                <a:gd name="connsiteX137" fmla="*/ 271224 w 899803"/>
                <a:gd name="connsiteY137" fmla="*/ 450090 h 860804"/>
                <a:gd name="connsiteX138" fmla="*/ 291721 w 899803"/>
                <a:gd name="connsiteY138" fmla="*/ 467171 h 860804"/>
                <a:gd name="connsiteX139" fmla="*/ 329299 w 899803"/>
                <a:gd name="connsiteY139" fmla="*/ 474004 h 860804"/>
                <a:gd name="connsiteX140" fmla="*/ 336131 w 899803"/>
                <a:gd name="connsiteY140" fmla="*/ 463755 h 860804"/>
                <a:gd name="connsiteX141" fmla="*/ 346380 w 899803"/>
                <a:gd name="connsiteY141" fmla="*/ 460339 h 860804"/>
                <a:gd name="connsiteX142" fmla="*/ 349796 w 899803"/>
                <a:gd name="connsiteY142" fmla="*/ 436425 h 860804"/>
                <a:gd name="connsiteX143" fmla="*/ 353212 w 899803"/>
                <a:gd name="connsiteY143" fmla="*/ 426176 h 860804"/>
                <a:gd name="connsiteX144" fmla="*/ 366877 w 899803"/>
                <a:gd name="connsiteY144" fmla="*/ 405680 h 860804"/>
                <a:gd name="connsiteX145" fmla="*/ 370294 w 899803"/>
                <a:gd name="connsiteY145" fmla="*/ 395432 h 860804"/>
                <a:gd name="connsiteX146" fmla="*/ 383959 w 899803"/>
                <a:gd name="connsiteY146" fmla="*/ 374934 h 860804"/>
                <a:gd name="connsiteX147" fmla="*/ 390791 w 899803"/>
                <a:gd name="connsiteY147" fmla="*/ 354437 h 860804"/>
                <a:gd name="connsiteX148" fmla="*/ 397623 w 899803"/>
                <a:gd name="connsiteY148" fmla="*/ 333939 h 860804"/>
                <a:gd name="connsiteX149" fmla="*/ 418121 w 899803"/>
                <a:gd name="connsiteY149" fmla="*/ 310027 h 860804"/>
                <a:gd name="connsiteX150" fmla="*/ 483028 w 899803"/>
                <a:gd name="connsiteY150" fmla="*/ 306611 h 860804"/>
                <a:gd name="connsiteX151" fmla="*/ 496693 w 899803"/>
                <a:gd name="connsiteY151" fmla="*/ 286113 h 860804"/>
                <a:gd name="connsiteX152" fmla="*/ 500109 w 899803"/>
                <a:gd name="connsiteY152" fmla="*/ 275865 h 860804"/>
                <a:gd name="connsiteX153" fmla="*/ 513774 w 899803"/>
                <a:gd name="connsiteY153" fmla="*/ 245118 h 860804"/>
                <a:gd name="connsiteX154" fmla="*/ 520606 w 899803"/>
                <a:gd name="connsiteY154" fmla="*/ 207541 h 860804"/>
                <a:gd name="connsiteX155" fmla="*/ 527438 w 899803"/>
                <a:gd name="connsiteY155" fmla="*/ 197292 h 860804"/>
                <a:gd name="connsiteX156" fmla="*/ 537687 w 899803"/>
                <a:gd name="connsiteY156" fmla="*/ 190460 h 860804"/>
                <a:gd name="connsiteX157" fmla="*/ 544519 w 899803"/>
                <a:gd name="connsiteY157" fmla="*/ 180211 h 860804"/>
                <a:gd name="connsiteX158" fmla="*/ 565017 w 899803"/>
                <a:gd name="connsiteY158" fmla="*/ 159714 h 860804"/>
                <a:gd name="connsiteX159" fmla="*/ 568433 w 899803"/>
                <a:gd name="connsiteY159" fmla="*/ 149465 h 860804"/>
                <a:gd name="connsiteX160" fmla="*/ 578682 w 899803"/>
                <a:gd name="connsiteY160" fmla="*/ 142632 h 860804"/>
                <a:gd name="connsiteX161" fmla="*/ 585514 w 899803"/>
                <a:gd name="connsiteY161" fmla="*/ 132385 h 860804"/>
                <a:gd name="connsiteX162" fmla="*/ 595763 w 899803"/>
                <a:gd name="connsiteY162" fmla="*/ 125553 h 860804"/>
                <a:gd name="connsiteX163" fmla="*/ 595763 w 899803"/>
                <a:gd name="connsiteY163" fmla="*/ 105055 h 860804"/>
                <a:gd name="connsiteX164" fmla="*/ 592347 w 899803"/>
                <a:gd name="connsiteY164" fmla="*/ 91390 h 860804"/>
                <a:gd name="connsiteX165" fmla="*/ 582098 w 899803"/>
                <a:gd name="connsiteY165" fmla="*/ 77725 h 860804"/>
                <a:gd name="connsiteX166" fmla="*/ 571849 w 899803"/>
                <a:gd name="connsiteY166" fmla="*/ 53812 h 860804"/>
                <a:gd name="connsiteX167" fmla="*/ 575265 w 899803"/>
                <a:gd name="connsiteY167" fmla="*/ 36732 h 860804"/>
                <a:gd name="connsiteX168" fmla="*/ 592347 w 899803"/>
                <a:gd name="connsiteY168" fmla="*/ 19651 h 860804"/>
                <a:gd name="connsiteX169" fmla="*/ 598018 w 899803"/>
                <a:gd name="connsiteY169" fmla="*/ 0 h 86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899803" h="860804">
                  <a:moveTo>
                    <a:pt x="598018" y="0"/>
                  </a:moveTo>
                  <a:lnTo>
                    <a:pt x="606012" y="5987"/>
                  </a:lnTo>
                  <a:cubicBezTo>
                    <a:pt x="609824" y="8952"/>
                    <a:pt x="612843" y="12819"/>
                    <a:pt x="616259" y="16235"/>
                  </a:cubicBezTo>
                  <a:cubicBezTo>
                    <a:pt x="631090" y="21180"/>
                    <a:pt x="623961" y="17105"/>
                    <a:pt x="636756" y="29900"/>
                  </a:cubicBezTo>
                  <a:cubicBezTo>
                    <a:pt x="642562" y="35706"/>
                    <a:pt x="650421" y="39011"/>
                    <a:pt x="657254" y="43565"/>
                  </a:cubicBezTo>
                  <a:cubicBezTo>
                    <a:pt x="660670" y="44703"/>
                    <a:pt x="664506" y="44983"/>
                    <a:pt x="667503" y="46980"/>
                  </a:cubicBezTo>
                  <a:cubicBezTo>
                    <a:pt x="678469" y="54290"/>
                    <a:pt x="677587" y="56734"/>
                    <a:pt x="681167" y="67478"/>
                  </a:cubicBezTo>
                  <a:lnTo>
                    <a:pt x="691416" y="74310"/>
                  </a:lnTo>
                  <a:lnTo>
                    <a:pt x="711912" y="87975"/>
                  </a:lnTo>
                  <a:cubicBezTo>
                    <a:pt x="724800" y="92271"/>
                    <a:pt x="730911" y="93309"/>
                    <a:pt x="742658" y="105056"/>
                  </a:cubicBezTo>
                  <a:cubicBezTo>
                    <a:pt x="759079" y="121477"/>
                    <a:pt x="730731" y="109713"/>
                    <a:pt x="752907" y="125554"/>
                  </a:cubicBezTo>
                  <a:cubicBezTo>
                    <a:pt x="757897" y="129118"/>
                    <a:pt x="764294" y="130108"/>
                    <a:pt x="769988" y="132386"/>
                  </a:cubicBezTo>
                  <a:cubicBezTo>
                    <a:pt x="774543" y="130108"/>
                    <a:pt x="779741" y="128814"/>
                    <a:pt x="783653" y="125554"/>
                  </a:cubicBezTo>
                  <a:cubicBezTo>
                    <a:pt x="786808" y="122925"/>
                    <a:pt x="788650" y="118977"/>
                    <a:pt x="790486" y="115305"/>
                  </a:cubicBezTo>
                  <a:cubicBezTo>
                    <a:pt x="793974" y="108328"/>
                    <a:pt x="795492" y="97807"/>
                    <a:pt x="796232" y="87885"/>
                  </a:cubicBezTo>
                  <a:lnTo>
                    <a:pt x="796376" y="84733"/>
                  </a:lnTo>
                  <a:lnTo>
                    <a:pt x="804150" y="111888"/>
                  </a:lnTo>
                  <a:cubicBezTo>
                    <a:pt x="813529" y="121266"/>
                    <a:pt x="809964" y="115664"/>
                    <a:pt x="814398" y="128969"/>
                  </a:cubicBezTo>
                  <a:cubicBezTo>
                    <a:pt x="818953" y="131247"/>
                    <a:pt x="823641" y="133275"/>
                    <a:pt x="828063" y="135801"/>
                  </a:cubicBezTo>
                  <a:cubicBezTo>
                    <a:pt x="831628" y="137838"/>
                    <a:pt x="834640" y="140797"/>
                    <a:pt x="838312" y="142632"/>
                  </a:cubicBezTo>
                  <a:cubicBezTo>
                    <a:pt x="841533" y="144243"/>
                    <a:pt x="845564" y="144051"/>
                    <a:pt x="848561" y="146049"/>
                  </a:cubicBezTo>
                  <a:cubicBezTo>
                    <a:pt x="852581" y="148729"/>
                    <a:pt x="855393" y="152881"/>
                    <a:pt x="858810" y="156297"/>
                  </a:cubicBezTo>
                  <a:cubicBezTo>
                    <a:pt x="862695" y="157592"/>
                    <a:pt x="881667" y="163379"/>
                    <a:pt x="882723" y="166546"/>
                  </a:cubicBezTo>
                  <a:cubicBezTo>
                    <a:pt x="885001" y="173379"/>
                    <a:pt x="886630" y="180462"/>
                    <a:pt x="889556" y="187044"/>
                  </a:cubicBezTo>
                  <a:cubicBezTo>
                    <a:pt x="891223" y="190796"/>
                    <a:pt x="895779" y="193231"/>
                    <a:pt x="896388" y="197292"/>
                  </a:cubicBezTo>
                  <a:cubicBezTo>
                    <a:pt x="899265" y="216469"/>
                    <a:pt x="898665" y="236009"/>
                    <a:pt x="899803" y="255367"/>
                  </a:cubicBezTo>
                  <a:cubicBezTo>
                    <a:pt x="898761" y="260584"/>
                    <a:pt x="893530" y="290416"/>
                    <a:pt x="889556" y="292946"/>
                  </a:cubicBezTo>
                  <a:cubicBezTo>
                    <a:pt x="880857" y="298482"/>
                    <a:pt x="868813" y="293861"/>
                    <a:pt x="858810" y="296362"/>
                  </a:cubicBezTo>
                  <a:cubicBezTo>
                    <a:pt x="854827" y="297357"/>
                    <a:pt x="851977" y="300916"/>
                    <a:pt x="848561" y="303194"/>
                  </a:cubicBezTo>
                  <a:cubicBezTo>
                    <a:pt x="842867" y="304333"/>
                    <a:pt x="837208" y="305656"/>
                    <a:pt x="831480" y="306611"/>
                  </a:cubicBezTo>
                  <a:cubicBezTo>
                    <a:pt x="822036" y="308185"/>
                    <a:pt x="807141" y="308531"/>
                    <a:pt x="797319" y="313443"/>
                  </a:cubicBezTo>
                  <a:cubicBezTo>
                    <a:pt x="789642" y="317282"/>
                    <a:pt x="782217" y="324048"/>
                    <a:pt x="776821" y="330523"/>
                  </a:cubicBezTo>
                  <a:cubicBezTo>
                    <a:pt x="774193" y="333678"/>
                    <a:pt x="772892" y="337868"/>
                    <a:pt x="769989" y="340772"/>
                  </a:cubicBezTo>
                  <a:cubicBezTo>
                    <a:pt x="767085" y="343675"/>
                    <a:pt x="763156" y="345326"/>
                    <a:pt x="759740" y="347604"/>
                  </a:cubicBezTo>
                  <a:cubicBezTo>
                    <a:pt x="747213" y="348742"/>
                    <a:pt x="734739" y="351020"/>
                    <a:pt x="722161" y="351020"/>
                  </a:cubicBezTo>
                  <a:cubicBezTo>
                    <a:pt x="713787" y="351020"/>
                    <a:pt x="697028" y="346446"/>
                    <a:pt x="688000" y="344188"/>
                  </a:cubicBezTo>
                  <a:cubicBezTo>
                    <a:pt x="681168" y="346466"/>
                    <a:pt x="673264" y="346699"/>
                    <a:pt x="667503" y="351020"/>
                  </a:cubicBezTo>
                  <a:cubicBezTo>
                    <a:pt x="663428" y="354077"/>
                    <a:pt x="662676" y="360004"/>
                    <a:pt x="660670" y="364685"/>
                  </a:cubicBezTo>
                  <a:cubicBezTo>
                    <a:pt x="659251" y="367995"/>
                    <a:pt x="660475" y="373324"/>
                    <a:pt x="657254" y="374934"/>
                  </a:cubicBezTo>
                  <a:cubicBezTo>
                    <a:pt x="650052" y="378535"/>
                    <a:pt x="641311" y="377212"/>
                    <a:pt x="633340" y="378350"/>
                  </a:cubicBezTo>
                  <a:cubicBezTo>
                    <a:pt x="618893" y="377037"/>
                    <a:pt x="595593" y="368272"/>
                    <a:pt x="582098" y="381767"/>
                  </a:cubicBezTo>
                  <a:cubicBezTo>
                    <a:pt x="579552" y="384313"/>
                    <a:pt x="579820" y="388599"/>
                    <a:pt x="578682" y="392015"/>
                  </a:cubicBezTo>
                  <a:lnTo>
                    <a:pt x="585514" y="402264"/>
                  </a:lnTo>
                  <a:lnTo>
                    <a:pt x="592347" y="412513"/>
                  </a:lnTo>
                  <a:cubicBezTo>
                    <a:pt x="596901" y="419345"/>
                    <a:pt x="603063" y="425346"/>
                    <a:pt x="606012" y="433009"/>
                  </a:cubicBezTo>
                  <a:cubicBezTo>
                    <a:pt x="608902" y="440524"/>
                    <a:pt x="607987" y="449000"/>
                    <a:pt x="609428" y="456923"/>
                  </a:cubicBezTo>
                  <a:cubicBezTo>
                    <a:pt x="610268" y="461542"/>
                    <a:pt x="612844" y="465893"/>
                    <a:pt x="612844" y="470588"/>
                  </a:cubicBezTo>
                  <a:cubicBezTo>
                    <a:pt x="612844" y="477660"/>
                    <a:pt x="606049" y="485903"/>
                    <a:pt x="602595" y="491085"/>
                  </a:cubicBezTo>
                  <a:cubicBezTo>
                    <a:pt x="595763" y="493363"/>
                    <a:pt x="587958" y="493731"/>
                    <a:pt x="582098" y="497917"/>
                  </a:cubicBezTo>
                  <a:cubicBezTo>
                    <a:pt x="579167" y="500011"/>
                    <a:pt x="578835" y="499987"/>
                    <a:pt x="578682" y="508166"/>
                  </a:cubicBezTo>
                  <a:cubicBezTo>
                    <a:pt x="578529" y="516345"/>
                    <a:pt x="559585" y="539793"/>
                    <a:pt x="581181" y="546993"/>
                  </a:cubicBezTo>
                  <a:cubicBezTo>
                    <a:pt x="583458" y="549270"/>
                    <a:pt x="588778" y="526593"/>
                    <a:pt x="592347" y="521830"/>
                  </a:cubicBezTo>
                  <a:cubicBezTo>
                    <a:pt x="595916" y="517067"/>
                    <a:pt x="599179" y="519553"/>
                    <a:pt x="602595" y="518415"/>
                  </a:cubicBezTo>
                  <a:cubicBezTo>
                    <a:pt x="607150" y="520691"/>
                    <a:pt x="611579" y="523241"/>
                    <a:pt x="616259" y="525246"/>
                  </a:cubicBezTo>
                  <a:cubicBezTo>
                    <a:pt x="619569" y="526665"/>
                    <a:pt x="623287" y="527052"/>
                    <a:pt x="626508" y="528662"/>
                  </a:cubicBezTo>
                  <a:cubicBezTo>
                    <a:pt x="630180" y="530498"/>
                    <a:pt x="633340" y="533217"/>
                    <a:pt x="636757" y="535495"/>
                  </a:cubicBezTo>
                  <a:cubicBezTo>
                    <a:pt x="636757" y="535495"/>
                    <a:pt x="652161" y="537235"/>
                    <a:pt x="657254" y="542327"/>
                  </a:cubicBezTo>
                  <a:cubicBezTo>
                    <a:pt x="661359" y="546433"/>
                    <a:pt x="659532" y="553714"/>
                    <a:pt x="660670" y="559408"/>
                  </a:cubicBezTo>
                  <a:cubicBezTo>
                    <a:pt x="659532" y="563963"/>
                    <a:pt x="658175" y="568469"/>
                    <a:pt x="657254" y="573073"/>
                  </a:cubicBezTo>
                  <a:cubicBezTo>
                    <a:pt x="655118" y="583754"/>
                    <a:pt x="650674" y="593950"/>
                    <a:pt x="657254" y="603820"/>
                  </a:cubicBezTo>
                  <a:cubicBezTo>
                    <a:pt x="659934" y="607839"/>
                    <a:pt x="664086" y="610651"/>
                    <a:pt x="667503" y="614067"/>
                  </a:cubicBezTo>
                  <a:cubicBezTo>
                    <a:pt x="667503" y="614067"/>
                    <a:pt x="681419" y="617974"/>
                    <a:pt x="688000" y="620899"/>
                  </a:cubicBezTo>
                  <a:cubicBezTo>
                    <a:pt x="691752" y="622566"/>
                    <a:pt x="697514" y="623693"/>
                    <a:pt x="698249" y="627732"/>
                  </a:cubicBezTo>
                  <a:cubicBezTo>
                    <a:pt x="700094" y="637877"/>
                    <a:pt x="695971" y="648229"/>
                    <a:pt x="694833" y="658478"/>
                  </a:cubicBezTo>
                  <a:cubicBezTo>
                    <a:pt x="705513" y="662039"/>
                    <a:pt x="718865" y="665490"/>
                    <a:pt x="725577" y="675559"/>
                  </a:cubicBezTo>
                  <a:cubicBezTo>
                    <a:pt x="730786" y="683372"/>
                    <a:pt x="731608" y="693533"/>
                    <a:pt x="732410" y="702889"/>
                  </a:cubicBezTo>
                  <a:cubicBezTo>
                    <a:pt x="735037" y="733544"/>
                    <a:pt x="734688" y="764380"/>
                    <a:pt x="735826" y="795126"/>
                  </a:cubicBezTo>
                  <a:cubicBezTo>
                    <a:pt x="735826" y="795126"/>
                    <a:pt x="732491" y="809327"/>
                    <a:pt x="728994" y="815622"/>
                  </a:cubicBezTo>
                  <a:cubicBezTo>
                    <a:pt x="726647" y="819845"/>
                    <a:pt x="722161" y="822455"/>
                    <a:pt x="718745" y="825871"/>
                  </a:cubicBezTo>
                  <a:cubicBezTo>
                    <a:pt x="715329" y="827009"/>
                    <a:pt x="711308" y="827038"/>
                    <a:pt x="708496" y="829287"/>
                  </a:cubicBezTo>
                  <a:cubicBezTo>
                    <a:pt x="692501" y="842084"/>
                    <a:pt x="709249" y="836035"/>
                    <a:pt x="698249" y="849785"/>
                  </a:cubicBezTo>
                  <a:cubicBezTo>
                    <a:pt x="695684" y="852991"/>
                    <a:pt x="691416" y="854339"/>
                    <a:pt x="688000" y="856617"/>
                  </a:cubicBezTo>
                  <a:cubicBezTo>
                    <a:pt x="667360" y="858910"/>
                    <a:pt x="660185" y="866380"/>
                    <a:pt x="647005" y="853201"/>
                  </a:cubicBezTo>
                  <a:cubicBezTo>
                    <a:pt x="644101" y="850297"/>
                    <a:pt x="642451" y="846369"/>
                    <a:pt x="640173" y="842952"/>
                  </a:cubicBezTo>
                  <a:lnTo>
                    <a:pt x="629924" y="839536"/>
                  </a:lnTo>
                  <a:cubicBezTo>
                    <a:pt x="614964" y="834550"/>
                    <a:pt x="614310" y="805390"/>
                    <a:pt x="612844" y="795126"/>
                  </a:cubicBezTo>
                  <a:cubicBezTo>
                    <a:pt x="611706" y="791710"/>
                    <a:pt x="611974" y="787424"/>
                    <a:pt x="609428" y="784878"/>
                  </a:cubicBezTo>
                  <a:cubicBezTo>
                    <a:pt x="606882" y="782331"/>
                    <a:pt x="602400" y="783072"/>
                    <a:pt x="599179" y="781461"/>
                  </a:cubicBezTo>
                  <a:cubicBezTo>
                    <a:pt x="595507" y="779626"/>
                    <a:pt x="592347" y="776907"/>
                    <a:pt x="588930" y="774629"/>
                  </a:cubicBezTo>
                  <a:cubicBezTo>
                    <a:pt x="588930" y="774629"/>
                    <a:pt x="572428" y="773789"/>
                    <a:pt x="568433" y="767796"/>
                  </a:cubicBezTo>
                  <a:cubicBezTo>
                    <a:pt x="563878" y="760964"/>
                    <a:pt x="557716" y="754964"/>
                    <a:pt x="554768" y="747299"/>
                  </a:cubicBezTo>
                  <a:cubicBezTo>
                    <a:pt x="551878" y="739784"/>
                    <a:pt x="552676" y="731328"/>
                    <a:pt x="551352" y="723385"/>
                  </a:cubicBezTo>
                  <a:cubicBezTo>
                    <a:pt x="549209" y="710527"/>
                    <a:pt x="546440" y="697817"/>
                    <a:pt x="541103" y="685808"/>
                  </a:cubicBezTo>
                  <a:cubicBezTo>
                    <a:pt x="539436" y="682056"/>
                    <a:pt x="536548" y="678975"/>
                    <a:pt x="534271" y="675559"/>
                  </a:cubicBezTo>
                  <a:cubicBezTo>
                    <a:pt x="523163" y="673707"/>
                    <a:pt x="513618" y="668832"/>
                    <a:pt x="503526" y="675559"/>
                  </a:cubicBezTo>
                  <a:cubicBezTo>
                    <a:pt x="499505" y="678239"/>
                    <a:pt x="496693" y="682392"/>
                    <a:pt x="493277" y="685808"/>
                  </a:cubicBezTo>
                  <a:lnTo>
                    <a:pt x="483028" y="682392"/>
                  </a:lnTo>
                  <a:cubicBezTo>
                    <a:pt x="475238" y="679795"/>
                    <a:pt x="476867" y="665230"/>
                    <a:pt x="469363" y="661894"/>
                  </a:cubicBezTo>
                  <a:cubicBezTo>
                    <a:pt x="454648" y="655353"/>
                    <a:pt x="437479" y="657340"/>
                    <a:pt x="421537" y="655062"/>
                  </a:cubicBezTo>
                  <a:cubicBezTo>
                    <a:pt x="417238" y="657928"/>
                    <a:pt x="402461" y="666812"/>
                    <a:pt x="401040" y="672143"/>
                  </a:cubicBezTo>
                  <a:cubicBezTo>
                    <a:pt x="397506" y="685391"/>
                    <a:pt x="404124" y="701063"/>
                    <a:pt x="397623" y="713137"/>
                  </a:cubicBezTo>
                  <a:cubicBezTo>
                    <a:pt x="393122" y="721496"/>
                    <a:pt x="361131" y="713886"/>
                    <a:pt x="356629" y="713137"/>
                  </a:cubicBezTo>
                  <a:cubicBezTo>
                    <a:pt x="325559" y="716244"/>
                    <a:pt x="327224" y="708794"/>
                    <a:pt x="312219" y="726802"/>
                  </a:cubicBezTo>
                  <a:cubicBezTo>
                    <a:pt x="309590" y="729956"/>
                    <a:pt x="307664" y="733634"/>
                    <a:pt x="305386" y="737050"/>
                  </a:cubicBezTo>
                  <a:cubicBezTo>
                    <a:pt x="301970" y="739328"/>
                    <a:pt x="298041" y="740979"/>
                    <a:pt x="295138" y="743883"/>
                  </a:cubicBezTo>
                  <a:cubicBezTo>
                    <a:pt x="263509" y="775511"/>
                    <a:pt x="317233" y="730800"/>
                    <a:pt x="278056" y="764380"/>
                  </a:cubicBezTo>
                  <a:cubicBezTo>
                    <a:pt x="270690" y="770695"/>
                    <a:pt x="259794" y="776401"/>
                    <a:pt x="254143" y="784878"/>
                  </a:cubicBezTo>
                  <a:cubicBezTo>
                    <a:pt x="252183" y="787818"/>
                    <a:pt x="247766" y="806968"/>
                    <a:pt x="247310" y="808790"/>
                  </a:cubicBezTo>
                  <a:cubicBezTo>
                    <a:pt x="243894" y="806513"/>
                    <a:pt x="239627" y="805165"/>
                    <a:pt x="237061" y="801959"/>
                  </a:cubicBezTo>
                  <a:cubicBezTo>
                    <a:pt x="234812" y="799147"/>
                    <a:pt x="236494" y="794557"/>
                    <a:pt x="233647" y="791710"/>
                  </a:cubicBezTo>
                  <a:cubicBezTo>
                    <a:pt x="230801" y="788863"/>
                    <a:pt x="223968" y="785447"/>
                    <a:pt x="219982" y="784878"/>
                  </a:cubicBezTo>
                  <a:cubicBezTo>
                    <a:pt x="215996" y="784309"/>
                    <a:pt x="213276" y="787649"/>
                    <a:pt x="209733" y="788294"/>
                  </a:cubicBezTo>
                  <a:cubicBezTo>
                    <a:pt x="200701" y="789937"/>
                    <a:pt x="191513" y="790572"/>
                    <a:pt x="182403" y="791710"/>
                  </a:cubicBezTo>
                  <a:cubicBezTo>
                    <a:pt x="168738" y="782600"/>
                    <a:pt x="174432" y="788294"/>
                    <a:pt x="165322" y="774629"/>
                  </a:cubicBezTo>
                  <a:lnTo>
                    <a:pt x="154260" y="763567"/>
                  </a:lnTo>
                  <a:lnTo>
                    <a:pt x="140592" y="746445"/>
                  </a:lnTo>
                  <a:cubicBezTo>
                    <a:pt x="117732" y="726443"/>
                    <a:pt x="132222" y="725231"/>
                    <a:pt x="107168" y="707480"/>
                  </a:cubicBezTo>
                  <a:lnTo>
                    <a:pt x="106321" y="706941"/>
                  </a:lnTo>
                  <a:lnTo>
                    <a:pt x="103831" y="699473"/>
                  </a:lnTo>
                  <a:cubicBezTo>
                    <a:pt x="101825" y="694792"/>
                    <a:pt x="98608" y="690639"/>
                    <a:pt x="96998" y="685808"/>
                  </a:cubicBezTo>
                  <a:cubicBezTo>
                    <a:pt x="95163" y="680300"/>
                    <a:pt x="94720" y="674421"/>
                    <a:pt x="93582" y="668727"/>
                  </a:cubicBezTo>
                  <a:cubicBezTo>
                    <a:pt x="91304" y="665311"/>
                    <a:pt x="88366" y="662252"/>
                    <a:pt x="86749" y="658478"/>
                  </a:cubicBezTo>
                  <a:cubicBezTo>
                    <a:pt x="83298" y="650424"/>
                    <a:pt x="80709" y="626441"/>
                    <a:pt x="79917" y="620899"/>
                  </a:cubicBezTo>
                  <a:cubicBezTo>
                    <a:pt x="76501" y="619761"/>
                    <a:pt x="73130" y="618473"/>
                    <a:pt x="69668" y="617483"/>
                  </a:cubicBezTo>
                  <a:cubicBezTo>
                    <a:pt x="55760" y="613510"/>
                    <a:pt x="50115" y="613727"/>
                    <a:pt x="35507" y="607236"/>
                  </a:cubicBezTo>
                  <a:cubicBezTo>
                    <a:pt x="31755" y="605569"/>
                    <a:pt x="28675" y="602681"/>
                    <a:pt x="25258" y="600403"/>
                  </a:cubicBezTo>
                  <a:cubicBezTo>
                    <a:pt x="20944" y="598966"/>
                    <a:pt x="6799" y="595249"/>
                    <a:pt x="4761" y="590155"/>
                  </a:cubicBezTo>
                  <a:cubicBezTo>
                    <a:pt x="-2964" y="570840"/>
                    <a:pt x="-43" y="566989"/>
                    <a:pt x="4761" y="552576"/>
                  </a:cubicBezTo>
                  <a:cubicBezTo>
                    <a:pt x="30207" y="535612"/>
                    <a:pt x="-1045" y="557415"/>
                    <a:pt x="25258" y="535495"/>
                  </a:cubicBezTo>
                  <a:cubicBezTo>
                    <a:pt x="28413" y="532866"/>
                    <a:pt x="32091" y="530940"/>
                    <a:pt x="35507" y="528662"/>
                  </a:cubicBezTo>
                  <a:cubicBezTo>
                    <a:pt x="63944" y="521552"/>
                    <a:pt x="35828" y="530209"/>
                    <a:pt x="59419" y="518415"/>
                  </a:cubicBezTo>
                  <a:cubicBezTo>
                    <a:pt x="62640" y="516805"/>
                    <a:pt x="66447" y="516609"/>
                    <a:pt x="69668" y="514999"/>
                  </a:cubicBezTo>
                  <a:cubicBezTo>
                    <a:pt x="73341" y="513163"/>
                    <a:pt x="76244" y="510002"/>
                    <a:pt x="79917" y="508166"/>
                  </a:cubicBezTo>
                  <a:cubicBezTo>
                    <a:pt x="83138" y="506556"/>
                    <a:pt x="88936" y="508134"/>
                    <a:pt x="90166" y="504750"/>
                  </a:cubicBezTo>
                  <a:cubicBezTo>
                    <a:pt x="94077" y="493994"/>
                    <a:pt x="92444" y="481975"/>
                    <a:pt x="93582" y="470588"/>
                  </a:cubicBezTo>
                  <a:cubicBezTo>
                    <a:pt x="92444" y="467171"/>
                    <a:pt x="91776" y="463559"/>
                    <a:pt x="90166" y="460339"/>
                  </a:cubicBezTo>
                  <a:cubicBezTo>
                    <a:pt x="88330" y="456666"/>
                    <a:pt x="85370" y="453655"/>
                    <a:pt x="83333" y="450090"/>
                  </a:cubicBezTo>
                  <a:cubicBezTo>
                    <a:pt x="78826" y="442202"/>
                    <a:pt x="71888" y="428912"/>
                    <a:pt x="73084" y="419345"/>
                  </a:cubicBezTo>
                  <a:cubicBezTo>
                    <a:pt x="74120" y="411063"/>
                    <a:pt x="84575" y="405990"/>
                    <a:pt x="90166" y="402264"/>
                  </a:cubicBezTo>
                  <a:cubicBezTo>
                    <a:pt x="94720" y="401126"/>
                    <a:pt x="99515" y="400697"/>
                    <a:pt x="103831" y="398848"/>
                  </a:cubicBezTo>
                  <a:cubicBezTo>
                    <a:pt x="107604" y="397231"/>
                    <a:pt x="110236" y="393457"/>
                    <a:pt x="114079" y="392015"/>
                  </a:cubicBezTo>
                  <a:cubicBezTo>
                    <a:pt x="119516" y="389976"/>
                    <a:pt x="125527" y="390007"/>
                    <a:pt x="131161" y="388599"/>
                  </a:cubicBezTo>
                  <a:cubicBezTo>
                    <a:pt x="134654" y="387725"/>
                    <a:pt x="137992" y="386321"/>
                    <a:pt x="141408" y="385183"/>
                  </a:cubicBezTo>
                  <a:cubicBezTo>
                    <a:pt x="159627" y="412513"/>
                    <a:pt x="135714" y="379489"/>
                    <a:pt x="158489" y="402264"/>
                  </a:cubicBezTo>
                  <a:cubicBezTo>
                    <a:pt x="161393" y="405168"/>
                    <a:pt x="163044" y="409097"/>
                    <a:pt x="165322" y="412513"/>
                  </a:cubicBezTo>
                  <a:cubicBezTo>
                    <a:pt x="190374" y="413651"/>
                    <a:pt x="215565" y="413055"/>
                    <a:pt x="240478" y="415929"/>
                  </a:cubicBezTo>
                  <a:cubicBezTo>
                    <a:pt x="245537" y="416513"/>
                    <a:pt x="249720" y="420235"/>
                    <a:pt x="254143" y="422761"/>
                  </a:cubicBezTo>
                  <a:cubicBezTo>
                    <a:pt x="273653" y="433910"/>
                    <a:pt x="257358" y="425132"/>
                    <a:pt x="271224" y="450090"/>
                  </a:cubicBezTo>
                  <a:cubicBezTo>
                    <a:pt x="275092" y="457053"/>
                    <a:pt x="285342" y="462919"/>
                    <a:pt x="291721" y="467171"/>
                  </a:cubicBezTo>
                  <a:cubicBezTo>
                    <a:pt x="303293" y="471029"/>
                    <a:pt x="317228" y="476418"/>
                    <a:pt x="329299" y="474004"/>
                  </a:cubicBezTo>
                  <a:cubicBezTo>
                    <a:pt x="333324" y="473199"/>
                    <a:pt x="333853" y="467171"/>
                    <a:pt x="336131" y="463755"/>
                  </a:cubicBezTo>
                  <a:cubicBezTo>
                    <a:pt x="339547" y="462617"/>
                    <a:pt x="344769" y="463559"/>
                    <a:pt x="346380" y="460339"/>
                  </a:cubicBezTo>
                  <a:cubicBezTo>
                    <a:pt x="349981" y="453137"/>
                    <a:pt x="348217" y="444320"/>
                    <a:pt x="349796" y="436425"/>
                  </a:cubicBezTo>
                  <a:cubicBezTo>
                    <a:pt x="350503" y="432894"/>
                    <a:pt x="352074" y="429593"/>
                    <a:pt x="353212" y="426176"/>
                  </a:cubicBezTo>
                  <a:cubicBezTo>
                    <a:pt x="353212" y="426176"/>
                    <a:pt x="362889" y="412858"/>
                    <a:pt x="366877" y="405680"/>
                  </a:cubicBezTo>
                  <a:cubicBezTo>
                    <a:pt x="368627" y="402532"/>
                    <a:pt x="369155" y="398848"/>
                    <a:pt x="370294" y="395432"/>
                  </a:cubicBezTo>
                  <a:cubicBezTo>
                    <a:pt x="372890" y="387642"/>
                    <a:pt x="381362" y="382724"/>
                    <a:pt x="383959" y="374934"/>
                  </a:cubicBezTo>
                  <a:lnTo>
                    <a:pt x="390791" y="354437"/>
                  </a:lnTo>
                  <a:cubicBezTo>
                    <a:pt x="393069" y="347604"/>
                    <a:pt x="394403" y="340381"/>
                    <a:pt x="397623" y="333939"/>
                  </a:cubicBezTo>
                  <a:cubicBezTo>
                    <a:pt x="402004" y="325177"/>
                    <a:pt x="411286" y="316862"/>
                    <a:pt x="418121" y="310027"/>
                  </a:cubicBezTo>
                  <a:cubicBezTo>
                    <a:pt x="439757" y="308889"/>
                    <a:pt x="471010" y="324637"/>
                    <a:pt x="483028" y="306611"/>
                  </a:cubicBezTo>
                  <a:cubicBezTo>
                    <a:pt x="487583" y="299778"/>
                    <a:pt x="492705" y="293291"/>
                    <a:pt x="496693" y="286113"/>
                  </a:cubicBezTo>
                  <a:cubicBezTo>
                    <a:pt x="498442" y="282965"/>
                    <a:pt x="498499" y="279085"/>
                    <a:pt x="500109" y="275865"/>
                  </a:cubicBezTo>
                  <a:cubicBezTo>
                    <a:pt x="510070" y="255943"/>
                    <a:pt x="507164" y="275967"/>
                    <a:pt x="513774" y="245118"/>
                  </a:cubicBezTo>
                  <a:cubicBezTo>
                    <a:pt x="516421" y="232771"/>
                    <a:pt x="514766" y="219222"/>
                    <a:pt x="520606" y="207541"/>
                  </a:cubicBezTo>
                  <a:cubicBezTo>
                    <a:pt x="522441" y="203869"/>
                    <a:pt x="525160" y="200709"/>
                    <a:pt x="527438" y="197292"/>
                  </a:cubicBezTo>
                  <a:cubicBezTo>
                    <a:pt x="530854" y="195014"/>
                    <a:pt x="534783" y="193364"/>
                    <a:pt x="537687" y="190460"/>
                  </a:cubicBezTo>
                  <a:cubicBezTo>
                    <a:pt x="540591" y="187556"/>
                    <a:pt x="542241" y="183627"/>
                    <a:pt x="544519" y="180211"/>
                  </a:cubicBezTo>
                  <a:cubicBezTo>
                    <a:pt x="549879" y="172172"/>
                    <a:pt x="559084" y="167341"/>
                    <a:pt x="565017" y="159714"/>
                  </a:cubicBezTo>
                  <a:cubicBezTo>
                    <a:pt x="567227" y="156871"/>
                    <a:pt x="566183" y="152277"/>
                    <a:pt x="568433" y="149465"/>
                  </a:cubicBezTo>
                  <a:cubicBezTo>
                    <a:pt x="570998" y="146259"/>
                    <a:pt x="575778" y="145536"/>
                    <a:pt x="578682" y="142632"/>
                  </a:cubicBezTo>
                  <a:cubicBezTo>
                    <a:pt x="581585" y="139730"/>
                    <a:pt x="583236" y="135801"/>
                    <a:pt x="585514" y="132385"/>
                  </a:cubicBezTo>
                  <a:cubicBezTo>
                    <a:pt x="588930" y="130107"/>
                    <a:pt x="593198" y="128758"/>
                    <a:pt x="595763" y="125553"/>
                  </a:cubicBezTo>
                  <a:cubicBezTo>
                    <a:pt x="602475" y="117162"/>
                    <a:pt x="598161" y="113445"/>
                    <a:pt x="595763" y="105055"/>
                  </a:cubicBezTo>
                  <a:cubicBezTo>
                    <a:pt x="594474" y="100541"/>
                    <a:pt x="593485" y="95945"/>
                    <a:pt x="592347" y="91390"/>
                  </a:cubicBezTo>
                  <a:cubicBezTo>
                    <a:pt x="588930" y="86836"/>
                    <a:pt x="585408" y="82358"/>
                    <a:pt x="582098" y="77725"/>
                  </a:cubicBezTo>
                  <a:cubicBezTo>
                    <a:pt x="576520" y="69915"/>
                    <a:pt x="571849" y="64203"/>
                    <a:pt x="571849" y="53812"/>
                  </a:cubicBezTo>
                  <a:cubicBezTo>
                    <a:pt x="571849" y="48005"/>
                    <a:pt x="572278" y="41710"/>
                    <a:pt x="575265" y="36732"/>
                  </a:cubicBezTo>
                  <a:cubicBezTo>
                    <a:pt x="579409" y="29828"/>
                    <a:pt x="586652" y="25345"/>
                    <a:pt x="592347" y="19651"/>
                  </a:cubicBezTo>
                  <a:lnTo>
                    <a:pt x="5980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海南岛"/>
            <p:cNvSpPr/>
            <p:nvPr>
              <p:custDataLst>
                <p:tags r:id="rId3"/>
              </p:custDataLst>
            </p:nvPr>
          </p:nvSpPr>
          <p:spPr>
            <a:xfrm>
              <a:off x="9217" y="9955"/>
              <a:ext cx="658" cy="512"/>
            </a:xfrm>
            <a:custGeom>
              <a:avLst/>
              <a:gdLst>
                <a:gd name="connsiteX0" fmla="*/ 316564 w 368735"/>
                <a:gd name="connsiteY0" fmla="*/ 28 h 286731"/>
                <a:gd name="connsiteX1" fmla="*/ 334975 w 368735"/>
                <a:gd name="connsiteY1" fmla="*/ 3097 h 286731"/>
                <a:gd name="connsiteX2" fmla="*/ 338043 w 368735"/>
                <a:gd name="connsiteY2" fmla="*/ 12302 h 286731"/>
                <a:gd name="connsiteX3" fmla="*/ 347248 w 368735"/>
                <a:gd name="connsiteY3" fmla="*/ 21507 h 286731"/>
                <a:gd name="connsiteX4" fmla="*/ 365659 w 368735"/>
                <a:gd name="connsiteY4" fmla="*/ 27644 h 286731"/>
                <a:gd name="connsiteX5" fmla="*/ 365659 w 368735"/>
                <a:gd name="connsiteY5" fmla="*/ 76740 h 286731"/>
                <a:gd name="connsiteX6" fmla="*/ 356454 w 368735"/>
                <a:gd name="connsiteY6" fmla="*/ 79808 h 286731"/>
                <a:gd name="connsiteX7" fmla="*/ 347248 w 368735"/>
                <a:gd name="connsiteY7" fmla="*/ 85945 h 286731"/>
                <a:gd name="connsiteX8" fmla="*/ 334975 w 368735"/>
                <a:gd name="connsiteY8" fmla="*/ 104356 h 286731"/>
                <a:gd name="connsiteX9" fmla="*/ 328838 w 368735"/>
                <a:gd name="connsiteY9" fmla="*/ 113561 h 286731"/>
                <a:gd name="connsiteX10" fmla="*/ 319632 w 368735"/>
                <a:gd name="connsiteY10" fmla="*/ 122767 h 286731"/>
                <a:gd name="connsiteX11" fmla="*/ 313495 w 368735"/>
                <a:gd name="connsiteY11" fmla="*/ 135040 h 286731"/>
                <a:gd name="connsiteX12" fmla="*/ 307358 w 368735"/>
                <a:gd name="connsiteY12" fmla="*/ 144246 h 286731"/>
                <a:gd name="connsiteX13" fmla="*/ 304290 w 368735"/>
                <a:gd name="connsiteY13" fmla="*/ 177999 h 286731"/>
                <a:gd name="connsiteX14" fmla="*/ 285879 w 368735"/>
                <a:gd name="connsiteY14" fmla="*/ 190273 h 286731"/>
                <a:gd name="connsiteX15" fmla="*/ 276674 w 368735"/>
                <a:gd name="connsiteY15" fmla="*/ 217889 h 286731"/>
                <a:gd name="connsiteX16" fmla="*/ 267469 w 368735"/>
                <a:gd name="connsiteY16" fmla="*/ 224026 h 286731"/>
                <a:gd name="connsiteX17" fmla="*/ 249058 w 368735"/>
                <a:gd name="connsiteY17" fmla="*/ 230162 h 286731"/>
                <a:gd name="connsiteX18" fmla="*/ 239852 w 368735"/>
                <a:gd name="connsiteY18" fmla="*/ 236299 h 286731"/>
                <a:gd name="connsiteX19" fmla="*/ 233716 w 368735"/>
                <a:gd name="connsiteY19" fmla="*/ 245505 h 286731"/>
                <a:gd name="connsiteX20" fmla="*/ 215305 w 368735"/>
                <a:gd name="connsiteY20" fmla="*/ 260847 h 286731"/>
                <a:gd name="connsiteX21" fmla="*/ 178483 w 368735"/>
                <a:gd name="connsiteY21" fmla="*/ 266984 h 286731"/>
                <a:gd name="connsiteX22" fmla="*/ 175415 w 368735"/>
                <a:gd name="connsiteY22" fmla="*/ 285395 h 286731"/>
                <a:gd name="connsiteX23" fmla="*/ 153936 w 368735"/>
                <a:gd name="connsiteY23" fmla="*/ 282326 h 286731"/>
                <a:gd name="connsiteX24" fmla="*/ 144730 w 368735"/>
                <a:gd name="connsiteY24" fmla="*/ 279258 h 286731"/>
                <a:gd name="connsiteX25" fmla="*/ 132456 w 368735"/>
                <a:gd name="connsiteY25" fmla="*/ 276189 h 286731"/>
                <a:gd name="connsiteX26" fmla="*/ 74156 w 368735"/>
                <a:gd name="connsiteY26" fmla="*/ 270052 h 286731"/>
                <a:gd name="connsiteX27" fmla="*/ 64950 w 368735"/>
                <a:gd name="connsiteY27" fmla="*/ 263916 h 286731"/>
                <a:gd name="connsiteX28" fmla="*/ 55745 w 368735"/>
                <a:gd name="connsiteY28" fmla="*/ 260847 h 286731"/>
                <a:gd name="connsiteX29" fmla="*/ 40403 w 368735"/>
                <a:gd name="connsiteY29" fmla="*/ 248573 h 286731"/>
                <a:gd name="connsiteX30" fmla="*/ 28129 w 368735"/>
                <a:gd name="connsiteY30" fmla="*/ 245505 h 286731"/>
                <a:gd name="connsiteX31" fmla="*/ 9718 w 368735"/>
                <a:gd name="connsiteY31" fmla="*/ 239368 h 286731"/>
                <a:gd name="connsiteX32" fmla="*/ 6650 w 368735"/>
                <a:gd name="connsiteY32" fmla="*/ 220957 h 286731"/>
                <a:gd name="connsiteX33" fmla="*/ 3581 w 368735"/>
                <a:gd name="connsiteY33" fmla="*/ 196409 h 286731"/>
                <a:gd name="connsiteX34" fmla="*/ 9718 w 368735"/>
                <a:gd name="connsiteY34" fmla="*/ 116630 h 286731"/>
                <a:gd name="connsiteX35" fmla="*/ 18924 w 368735"/>
                <a:gd name="connsiteY35" fmla="*/ 107424 h 286731"/>
                <a:gd name="connsiteX36" fmla="*/ 34266 w 368735"/>
                <a:gd name="connsiteY36" fmla="*/ 104356 h 286731"/>
                <a:gd name="connsiteX37" fmla="*/ 46540 w 368735"/>
                <a:gd name="connsiteY37" fmla="*/ 98219 h 286731"/>
                <a:gd name="connsiteX38" fmla="*/ 55745 w 368735"/>
                <a:gd name="connsiteY38" fmla="*/ 95150 h 286731"/>
                <a:gd name="connsiteX39" fmla="*/ 61882 w 368735"/>
                <a:gd name="connsiteY39" fmla="*/ 85945 h 286731"/>
                <a:gd name="connsiteX40" fmla="*/ 71087 w 368735"/>
                <a:gd name="connsiteY40" fmla="*/ 79808 h 286731"/>
                <a:gd name="connsiteX41" fmla="*/ 77224 w 368735"/>
                <a:gd name="connsiteY41" fmla="*/ 70603 h 286731"/>
                <a:gd name="connsiteX42" fmla="*/ 86430 w 368735"/>
                <a:gd name="connsiteY42" fmla="*/ 64466 h 286731"/>
                <a:gd name="connsiteX43" fmla="*/ 95635 w 368735"/>
                <a:gd name="connsiteY43" fmla="*/ 55260 h 286731"/>
                <a:gd name="connsiteX44" fmla="*/ 98703 w 368735"/>
                <a:gd name="connsiteY44" fmla="*/ 33781 h 286731"/>
                <a:gd name="connsiteX45" fmla="*/ 107909 w 368735"/>
                <a:gd name="connsiteY45" fmla="*/ 27644 h 286731"/>
                <a:gd name="connsiteX46" fmla="*/ 120183 w 368735"/>
                <a:gd name="connsiteY46" fmla="*/ 18439 h 286731"/>
                <a:gd name="connsiteX47" fmla="*/ 150867 w 368735"/>
                <a:gd name="connsiteY47" fmla="*/ 12302 h 286731"/>
                <a:gd name="connsiteX48" fmla="*/ 153936 w 368735"/>
                <a:gd name="connsiteY48" fmla="*/ 3097 h 286731"/>
                <a:gd name="connsiteX49" fmla="*/ 184620 w 368735"/>
                <a:gd name="connsiteY49" fmla="*/ 3097 h 286731"/>
                <a:gd name="connsiteX50" fmla="*/ 193826 w 368735"/>
                <a:gd name="connsiteY50" fmla="*/ 6165 h 286731"/>
                <a:gd name="connsiteX51" fmla="*/ 206099 w 368735"/>
                <a:gd name="connsiteY51" fmla="*/ 18439 h 286731"/>
                <a:gd name="connsiteX52" fmla="*/ 233716 w 368735"/>
                <a:gd name="connsiteY52" fmla="*/ 15371 h 286731"/>
                <a:gd name="connsiteX53" fmla="*/ 242921 w 368735"/>
                <a:gd name="connsiteY53" fmla="*/ 12302 h 286731"/>
                <a:gd name="connsiteX54" fmla="*/ 292016 w 368735"/>
                <a:gd name="connsiteY54" fmla="*/ 15371 h 286731"/>
                <a:gd name="connsiteX55" fmla="*/ 301222 w 368735"/>
                <a:gd name="connsiteY55" fmla="*/ 18439 h 286731"/>
                <a:gd name="connsiteX56" fmla="*/ 316564 w 368735"/>
                <a:gd name="connsiteY56" fmla="*/ 28 h 286731"/>
                <a:gd name="connsiteX57" fmla="*/ 316564 w 368735"/>
                <a:gd name="connsiteY57" fmla="*/ 28 h 28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8735" h="286731">
                  <a:moveTo>
                    <a:pt x="316564" y="28"/>
                  </a:moveTo>
                  <a:cubicBezTo>
                    <a:pt x="319632" y="539"/>
                    <a:pt x="329573" y="10"/>
                    <a:pt x="334975" y="3097"/>
                  </a:cubicBezTo>
                  <a:cubicBezTo>
                    <a:pt x="337783" y="4702"/>
                    <a:pt x="336249" y="9611"/>
                    <a:pt x="338043" y="12302"/>
                  </a:cubicBezTo>
                  <a:cubicBezTo>
                    <a:pt x="340450" y="15913"/>
                    <a:pt x="343455" y="19400"/>
                    <a:pt x="347248" y="21507"/>
                  </a:cubicBezTo>
                  <a:cubicBezTo>
                    <a:pt x="352903" y="24649"/>
                    <a:pt x="365659" y="27644"/>
                    <a:pt x="365659" y="27644"/>
                  </a:cubicBezTo>
                  <a:cubicBezTo>
                    <a:pt x="366503" y="36086"/>
                    <a:pt x="372139" y="65399"/>
                    <a:pt x="365659" y="76740"/>
                  </a:cubicBezTo>
                  <a:cubicBezTo>
                    <a:pt x="364054" y="79548"/>
                    <a:pt x="359522" y="78785"/>
                    <a:pt x="356454" y="79808"/>
                  </a:cubicBezTo>
                  <a:cubicBezTo>
                    <a:pt x="353385" y="81854"/>
                    <a:pt x="349677" y="83169"/>
                    <a:pt x="347248" y="85945"/>
                  </a:cubicBezTo>
                  <a:cubicBezTo>
                    <a:pt x="342391" y="91496"/>
                    <a:pt x="339066" y="98219"/>
                    <a:pt x="334975" y="104356"/>
                  </a:cubicBezTo>
                  <a:cubicBezTo>
                    <a:pt x="332929" y="107424"/>
                    <a:pt x="331446" y="110953"/>
                    <a:pt x="328838" y="113561"/>
                  </a:cubicBezTo>
                  <a:cubicBezTo>
                    <a:pt x="325769" y="116630"/>
                    <a:pt x="322155" y="119236"/>
                    <a:pt x="319632" y="122767"/>
                  </a:cubicBezTo>
                  <a:cubicBezTo>
                    <a:pt x="316973" y="126489"/>
                    <a:pt x="315764" y="131069"/>
                    <a:pt x="313495" y="135040"/>
                  </a:cubicBezTo>
                  <a:cubicBezTo>
                    <a:pt x="311665" y="138242"/>
                    <a:pt x="309404" y="141177"/>
                    <a:pt x="307358" y="144246"/>
                  </a:cubicBezTo>
                  <a:cubicBezTo>
                    <a:pt x="306335" y="155497"/>
                    <a:pt x="309067" y="167761"/>
                    <a:pt x="304290" y="177999"/>
                  </a:cubicBezTo>
                  <a:cubicBezTo>
                    <a:pt x="301171" y="184683"/>
                    <a:pt x="285879" y="190273"/>
                    <a:pt x="285879" y="190273"/>
                  </a:cubicBezTo>
                  <a:lnTo>
                    <a:pt x="276674" y="217889"/>
                  </a:lnTo>
                  <a:cubicBezTo>
                    <a:pt x="275508" y="221388"/>
                    <a:pt x="270839" y="222528"/>
                    <a:pt x="267469" y="224026"/>
                  </a:cubicBezTo>
                  <a:cubicBezTo>
                    <a:pt x="261558" y="226653"/>
                    <a:pt x="249058" y="230162"/>
                    <a:pt x="249058" y="230162"/>
                  </a:cubicBezTo>
                  <a:cubicBezTo>
                    <a:pt x="245989" y="232208"/>
                    <a:pt x="242460" y="233691"/>
                    <a:pt x="239852" y="236299"/>
                  </a:cubicBezTo>
                  <a:cubicBezTo>
                    <a:pt x="237244" y="238907"/>
                    <a:pt x="236077" y="242672"/>
                    <a:pt x="233716" y="245505"/>
                  </a:cubicBezTo>
                  <a:cubicBezTo>
                    <a:pt x="228871" y="251319"/>
                    <a:pt x="222199" y="257400"/>
                    <a:pt x="215305" y="260847"/>
                  </a:cubicBezTo>
                  <a:cubicBezTo>
                    <a:pt x="205022" y="265989"/>
                    <a:pt x="187238" y="266011"/>
                    <a:pt x="178483" y="266984"/>
                  </a:cubicBezTo>
                  <a:cubicBezTo>
                    <a:pt x="177460" y="273121"/>
                    <a:pt x="180691" y="282098"/>
                    <a:pt x="175415" y="285395"/>
                  </a:cubicBezTo>
                  <a:cubicBezTo>
                    <a:pt x="169282" y="289228"/>
                    <a:pt x="161028" y="283744"/>
                    <a:pt x="153936" y="282326"/>
                  </a:cubicBezTo>
                  <a:cubicBezTo>
                    <a:pt x="150764" y="281692"/>
                    <a:pt x="147840" y="280147"/>
                    <a:pt x="144730" y="279258"/>
                  </a:cubicBezTo>
                  <a:cubicBezTo>
                    <a:pt x="140675" y="278099"/>
                    <a:pt x="136511" y="277348"/>
                    <a:pt x="132456" y="276189"/>
                  </a:cubicBezTo>
                  <a:cubicBezTo>
                    <a:pt x="102418" y="267606"/>
                    <a:pt x="153235" y="274995"/>
                    <a:pt x="74156" y="270052"/>
                  </a:cubicBezTo>
                  <a:cubicBezTo>
                    <a:pt x="71087" y="268007"/>
                    <a:pt x="68249" y="265565"/>
                    <a:pt x="64950" y="263916"/>
                  </a:cubicBezTo>
                  <a:cubicBezTo>
                    <a:pt x="62057" y="262470"/>
                    <a:pt x="58271" y="262868"/>
                    <a:pt x="55745" y="260847"/>
                  </a:cubicBezTo>
                  <a:cubicBezTo>
                    <a:pt x="38364" y="246941"/>
                    <a:pt x="61395" y="254571"/>
                    <a:pt x="40403" y="248573"/>
                  </a:cubicBezTo>
                  <a:cubicBezTo>
                    <a:pt x="36348" y="247414"/>
                    <a:pt x="32168" y="246717"/>
                    <a:pt x="28129" y="245505"/>
                  </a:cubicBezTo>
                  <a:cubicBezTo>
                    <a:pt x="21933" y="243646"/>
                    <a:pt x="9718" y="239368"/>
                    <a:pt x="9718" y="239368"/>
                  </a:cubicBezTo>
                  <a:cubicBezTo>
                    <a:pt x="-3043" y="220226"/>
                    <a:pt x="6650" y="240014"/>
                    <a:pt x="6650" y="220957"/>
                  </a:cubicBezTo>
                  <a:cubicBezTo>
                    <a:pt x="6650" y="212711"/>
                    <a:pt x="4604" y="204592"/>
                    <a:pt x="3581" y="196409"/>
                  </a:cubicBezTo>
                  <a:cubicBezTo>
                    <a:pt x="5627" y="169816"/>
                    <a:pt x="-9142" y="135490"/>
                    <a:pt x="9718" y="116630"/>
                  </a:cubicBezTo>
                  <a:cubicBezTo>
                    <a:pt x="12787" y="113561"/>
                    <a:pt x="15042" y="109365"/>
                    <a:pt x="18924" y="107424"/>
                  </a:cubicBezTo>
                  <a:cubicBezTo>
                    <a:pt x="23589" y="105092"/>
                    <a:pt x="29152" y="105379"/>
                    <a:pt x="34266" y="104356"/>
                  </a:cubicBezTo>
                  <a:cubicBezTo>
                    <a:pt x="38357" y="102310"/>
                    <a:pt x="42336" y="100021"/>
                    <a:pt x="46540" y="98219"/>
                  </a:cubicBezTo>
                  <a:cubicBezTo>
                    <a:pt x="49513" y="96945"/>
                    <a:pt x="53219" y="97171"/>
                    <a:pt x="55745" y="95150"/>
                  </a:cubicBezTo>
                  <a:cubicBezTo>
                    <a:pt x="58625" y="92846"/>
                    <a:pt x="59274" y="88553"/>
                    <a:pt x="61882" y="85945"/>
                  </a:cubicBezTo>
                  <a:cubicBezTo>
                    <a:pt x="64490" y="83337"/>
                    <a:pt x="68019" y="81854"/>
                    <a:pt x="71087" y="79808"/>
                  </a:cubicBezTo>
                  <a:cubicBezTo>
                    <a:pt x="73133" y="76740"/>
                    <a:pt x="74616" y="73211"/>
                    <a:pt x="77224" y="70603"/>
                  </a:cubicBezTo>
                  <a:cubicBezTo>
                    <a:pt x="79832" y="67995"/>
                    <a:pt x="83597" y="66827"/>
                    <a:pt x="86430" y="64466"/>
                  </a:cubicBezTo>
                  <a:cubicBezTo>
                    <a:pt x="89764" y="61688"/>
                    <a:pt x="92567" y="58329"/>
                    <a:pt x="95635" y="55260"/>
                  </a:cubicBezTo>
                  <a:cubicBezTo>
                    <a:pt x="96658" y="48100"/>
                    <a:pt x="95766" y="40390"/>
                    <a:pt x="98703" y="33781"/>
                  </a:cubicBezTo>
                  <a:cubicBezTo>
                    <a:pt x="100201" y="30411"/>
                    <a:pt x="104908" y="29788"/>
                    <a:pt x="107909" y="27644"/>
                  </a:cubicBezTo>
                  <a:cubicBezTo>
                    <a:pt x="112071" y="24672"/>
                    <a:pt x="115609" y="20726"/>
                    <a:pt x="120183" y="18439"/>
                  </a:cubicBezTo>
                  <a:cubicBezTo>
                    <a:pt x="124758" y="16151"/>
                    <a:pt x="148559" y="12687"/>
                    <a:pt x="150867" y="12302"/>
                  </a:cubicBezTo>
                  <a:cubicBezTo>
                    <a:pt x="151890" y="9234"/>
                    <a:pt x="151649" y="5384"/>
                    <a:pt x="153936" y="3097"/>
                  </a:cubicBezTo>
                  <a:cubicBezTo>
                    <a:pt x="160631" y="-3598"/>
                    <a:pt x="180893" y="2564"/>
                    <a:pt x="184620" y="3097"/>
                  </a:cubicBezTo>
                  <a:cubicBezTo>
                    <a:pt x="187689" y="4120"/>
                    <a:pt x="191539" y="3878"/>
                    <a:pt x="193826" y="6165"/>
                  </a:cubicBezTo>
                  <a:cubicBezTo>
                    <a:pt x="210192" y="22531"/>
                    <a:pt x="181552" y="10257"/>
                    <a:pt x="206099" y="18439"/>
                  </a:cubicBezTo>
                  <a:cubicBezTo>
                    <a:pt x="215305" y="17416"/>
                    <a:pt x="224580" y="16894"/>
                    <a:pt x="233716" y="15371"/>
                  </a:cubicBezTo>
                  <a:cubicBezTo>
                    <a:pt x="236906" y="14839"/>
                    <a:pt x="239687" y="12302"/>
                    <a:pt x="242921" y="12302"/>
                  </a:cubicBezTo>
                  <a:cubicBezTo>
                    <a:pt x="259318" y="12302"/>
                    <a:pt x="275651" y="14348"/>
                    <a:pt x="292016" y="15371"/>
                  </a:cubicBezTo>
                  <a:cubicBezTo>
                    <a:pt x="295085" y="16394"/>
                    <a:pt x="298153" y="19462"/>
                    <a:pt x="301222" y="18439"/>
                  </a:cubicBezTo>
                  <a:cubicBezTo>
                    <a:pt x="308763" y="15925"/>
                    <a:pt x="311651" y="4941"/>
                    <a:pt x="316564" y="28"/>
                  </a:cubicBezTo>
                  <a:lnTo>
                    <a:pt x="316564" y="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台湾岛"/>
            <p:cNvSpPr/>
            <p:nvPr>
              <p:custDataLst>
                <p:tags r:id="rId4"/>
              </p:custDataLst>
            </p:nvPr>
          </p:nvSpPr>
          <p:spPr>
            <a:xfrm>
              <a:off x="12229" y="8362"/>
              <a:ext cx="428" cy="992"/>
            </a:xfrm>
            <a:custGeom>
              <a:avLst/>
              <a:gdLst>
                <a:gd name="connsiteX0" fmla="*/ 122738 w 239426"/>
                <a:gd name="connsiteY0" fmla="*/ 524999 h 525793"/>
                <a:gd name="connsiteX1" fmla="*/ 107396 w 239426"/>
                <a:gd name="connsiteY1" fmla="*/ 521931 h 525793"/>
                <a:gd name="connsiteX2" fmla="*/ 104327 w 239426"/>
                <a:gd name="connsiteY2" fmla="*/ 512726 h 525793"/>
                <a:gd name="connsiteX3" fmla="*/ 101259 w 239426"/>
                <a:gd name="connsiteY3" fmla="*/ 478973 h 525793"/>
                <a:gd name="connsiteX4" fmla="*/ 92054 w 239426"/>
                <a:gd name="connsiteY4" fmla="*/ 475904 h 525793"/>
                <a:gd name="connsiteX5" fmla="*/ 73643 w 239426"/>
                <a:gd name="connsiteY5" fmla="*/ 463630 h 525793"/>
                <a:gd name="connsiteX6" fmla="*/ 64437 w 239426"/>
                <a:gd name="connsiteY6" fmla="*/ 457493 h 525793"/>
                <a:gd name="connsiteX7" fmla="*/ 55232 w 239426"/>
                <a:gd name="connsiteY7" fmla="*/ 451357 h 525793"/>
                <a:gd name="connsiteX8" fmla="*/ 46027 w 239426"/>
                <a:gd name="connsiteY8" fmla="*/ 432946 h 525793"/>
                <a:gd name="connsiteX9" fmla="*/ 33753 w 239426"/>
                <a:gd name="connsiteY9" fmla="*/ 411467 h 525793"/>
                <a:gd name="connsiteX10" fmla="*/ 30684 w 239426"/>
                <a:gd name="connsiteY10" fmla="*/ 402261 h 525793"/>
                <a:gd name="connsiteX11" fmla="*/ 21479 w 239426"/>
                <a:gd name="connsiteY11" fmla="*/ 396124 h 525793"/>
                <a:gd name="connsiteX12" fmla="*/ 12274 w 239426"/>
                <a:gd name="connsiteY12" fmla="*/ 377714 h 525793"/>
                <a:gd name="connsiteX13" fmla="*/ 6137 w 239426"/>
                <a:gd name="connsiteY13" fmla="*/ 365440 h 525793"/>
                <a:gd name="connsiteX14" fmla="*/ 0 w 239426"/>
                <a:gd name="connsiteY14" fmla="*/ 347029 h 525793"/>
                <a:gd name="connsiteX15" fmla="*/ 3068 w 239426"/>
                <a:gd name="connsiteY15" fmla="*/ 294865 h 525793"/>
                <a:gd name="connsiteX16" fmla="*/ 6137 w 239426"/>
                <a:gd name="connsiteY16" fmla="*/ 236565 h 525793"/>
                <a:gd name="connsiteX17" fmla="*/ 12274 w 239426"/>
                <a:gd name="connsiteY17" fmla="*/ 218154 h 525793"/>
                <a:gd name="connsiteX18" fmla="*/ 15342 w 239426"/>
                <a:gd name="connsiteY18" fmla="*/ 196675 h 525793"/>
                <a:gd name="connsiteX19" fmla="*/ 18411 w 239426"/>
                <a:gd name="connsiteY19" fmla="*/ 187469 h 525793"/>
                <a:gd name="connsiteX20" fmla="*/ 27616 w 239426"/>
                <a:gd name="connsiteY20" fmla="*/ 181332 h 525793"/>
                <a:gd name="connsiteX21" fmla="*/ 33753 w 239426"/>
                <a:gd name="connsiteY21" fmla="*/ 172127 h 525793"/>
                <a:gd name="connsiteX22" fmla="*/ 42958 w 239426"/>
                <a:gd name="connsiteY22" fmla="*/ 162922 h 525793"/>
                <a:gd name="connsiteX23" fmla="*/ 49095 w 239426"/>
                <a:gd name="connsiteY23" fmla="*/ 144511 h 525793"/>
                <a:gd name="connsiteX24" fmla="*/ 61369 w 239426"/>
                <a:gd name="connsiteY24" fmla="*/ 126100 h 525793"/>
                <a:gd name="connsiteX25" fmla="*/ 70574 w 239426"/>
                <a:gd name="connsiteY25" fmla="*/ 107689 h 525793"/>
                <a:gd name="connsiteX26" fmla="*/ 79780 w 239426"/>
                <a:gd name="connsiteY26" fmla="*/ 101553 h 525793"/>
                <a:gd name="connsiteX27" fmla="*/ 95122 w 239426"/>
                <a:gd name="connsiteY27" fmla="*/ 83142 h 525793"/>
                <a:gd name="connsiteX28" fmla="*/ 98190 w 239426"/>
                <a:gd name="connsiteY28" fmla="*/ 73936 h 525793"/>
                <a:gd name="connsiteX29" fmla="*/ 104327 w 239426"/>
                <a:gd name="connsiteY29" fmla="*/ 64731 h 525793"/>
                <a:gd name="connsiteX30" fmla="*/ 101259 w 239426"/>
                <a:gd name="connsiteY30" fmla="*/ 55526 h 525793"/>
                <a:gd name="connsiteX31" fmla="*/ 95122 w 239426"/>
                <a:gd name="connsiteY31" fmla="*/ 46320 h 525793"/>
                <a:gd name="connsiteX32" fmla="*/ 110464 w 239426"/>
                <a:gd name="connsiteY32" fmla="*/ 27910 h 525793"/>
                <a:gd name="connsiteX33" fmla="*/ 131943 w 239426"/>
                <a:gd name="connsiteY33" fmla="*/ 21773 h 525793"/>
                <a:gd name="connsiteX34" fmla="*/ 141149 w 239426"/>
                <a:gd name="connsiteY34" fmla="*/ 18704 h 525793"/>
                <a:gd name="connsiteX35" fmla="*/ 150354 w 239426"/>
                <a:gd name="connsiteY35" fmla="*/ 9499 h 525793"/>
                <a:gd name="connsiteX36" fmla="*/ 156491 w 239426"/>
                <a:gd name="connsiteY36" fmla="*/ 293 h 525793"/>
                <a:gd name="connsiteX37" fmla="*/ 193313 w 239426"/>
                <a:gd name="connsiteY37" fmla="*/ 6430 h 525793"/>
                <a:gd name="connsiteX38" fmla="*/ 202518 w 239426"/>
                <a:gd name="connsiteY38" fmla="*/ 12567 h 525793"/>
                <a:gd name="connsiteX39" fmla="*/ 211723 w 239426"/>
                <a:gd name="connsiteY39" fmla="*/ 21773 h 525793"/>
                <a:gd name="connsiteX40" fmla="*/ 233203 w 239426"/>
                <a:gd name="connsiteY40" fmla="*/ 24841 h 525793"/>
                <a:gd name="connsiteX41" fmla="*/ 239339 w 239426"/>
                <a:gd name="connsiteY41" fmla="*/ 34046 h 525793"/>
                <a:gd name="connsiteX42" fmla="*/ 227066 w 239426"/>
                <a:gd name="connsiteY42" fmla="*/ 52457 h 525793"/>
                <a:gd name="connsiteX43" fmla="*/ 223997 w 239426"/>
                <a:gd name="connsiteY43" fmla="*/ 61663 h 525793"/>
                <a:gd name="connsiteX44" fmla="*/ 227066 w 239426"/>
                <a:gd name="connsiteY44" fmla="*/ 80073 h 525793"/>
                <a:gd name="connsiteX45" fmla="*/ 233203 w 239426"/>
                <a:gd name="connsiteY45" fmla="*/ 98484 h 525793"/>
                <a:gd name="connsiteX46" fmla="*/ 230134 w 239426"/>
                <a:gd name="connsiteY46" fmla="*/ 126100 h 525793"/>
                <a:gd name="connsiteX47" fmla="*/ 220929 w 239426"/>
                <a:gd name="connsiteY47" fmla="*/ 144511 h 525793"/>
                <a:gd name="connsiteX48" fmla="*/ 211723 w 239426"/>
                <a:gd name="connsiteY48" fmla="*/ 162922 h 525793"/>
                <a:gd name="connsiteX49" fmla="*/ 202518 w 239426"/>
                <a:gd name="connsiteY49" fmla="*/ 208948 h 525793"/>
                <a:gd name="connsiteX50" fmla="*/ 193313 w 239426"/>
                <a:gd name="connsiteY50" fmla="*/ 297934 h 525793"/>
                <a:gd name="connsiteX51" fmla="*/ 184107 w 239426"/>
                <a:gd name="connsiteY51" fmla="*/ 325550 h 525793"/>
                <a:gd name="connsiteX52" fmla="*/ 181039 w 239426"/>
                <a:gd name="connsiteY52" fmla="*/ 334755 h 525793"/>
                <a:gd name="connsiteX53" fmla="*/ 177970 w 239426"/>
                <a:gd name="connsiteY53" fmla="*/ 368508 h 525793"/>
                <a:gd name="connsiteX54" fmla="*/ 174902 w 239426"/>
                <a:gd name="connsiteY54" fmla="*/ 380782 h 525793"/>
                <a:gd name="connsiteX55" fmla="*/ 162628 w 239426"/>
                <a:gd name="connsiteY55" fmla="*/ 399193 h 525793"/>
                <a:gd name="connsiteX56" fmla="*/ 153423 w 239426"/>
                <a:gd name="connsiteY56" fmla="*/ 417604 h 525793"/>
                <a:gd name="connsiteX57" fmla="*/ 144217 w 239426"/>
                <a:gd name="connsiteY57" fmla="*/ 436014 h 525793"/>
                <a:gd name="connsiteX58" fmla="*/ 128875 w 239426"/>
                <a:gd name="connsiteY58" fmla="*/ 460562 h 525793"/>
                <a:gd name="connsiteX59" fmla="*/ 131943 w 239426"/>
                <a:gd name="connsiteY59" fmla="*/ 491246 h 525793"/>
                <a:gd name="connsiteX60" fmla="*/ 138080 w 239426"/>
                <a:gd name="connsiteY60" fmla="*/ 509657 h 525793"/>
                <a:gd name="connsiteX61" fmla="*/ 122738 w 239426"/>
                <a:gd name="connsiteY61" fmla="*/ 524999 h 525793"/>
                <a:gd name="connsiteX0-1" fmla="*/ 128875 w 239426"/>
                <a:gd name="connsiteY0-2" fmla="*/ 555684 h 555788"/>
                <a:gd name="connsiteX1-3" fmla="*/ 107396 w 239426"/>
                <a:gd name="connsiteY1-4" fmla="*/ 521931 h 555788"/>
                <a:gd name="connsiteX2-5" fmla="*/ 104327 w 239426"/>
                <a:gd name="connsiteY2-6" fmla="*/ 512726 h 555788"/>
                <a:gd name="connsiteX3-7" fmla="*/ 101259 w 239426"/>
                <a:gd name="connsiteY3-8" fmla="*/ 478973 h 555788"/>
                <a:gd name="connsiteX4-9" fmla="*/ 92054 w 239426"/>
                <a:gd name="connsiteY4-10" fmla="*/ 475904 h 555788"/>
                <a:gd name="connsiteX5-11" fmla="*/ 73643 w 239426"/>
                <a:gd name="connsiteY5-12" fmla="*/ 463630 h 555788"/>
                <a:gd name="connsiteX6-13" fmla="*/ 64437 w 239426"/>
                <a:gd name="connsiteY6-14" fmla="*/ 457493 h 555788"/>
                <a:gd name="connsiteX7-15" fmla="*/ 55232 w 239426"/>
                <a:gd name="connsiteY7-16" fmla="*/ 451357 h 555788"/>
                <a:gd name="connsiteX8-17" fmla="*/ 46027 w 239426"/>
                <a:gd name="connsiteY8-18" fmla="*/ 432946 h 555788"/>
                <a:gd name="connsiteX9-19" fmla="*/ 33753 w 239426"/>
                <a:gd name="connsiteY9-20" fmla="*/ 411467 h 555788"/>
                <a:gd name="connsiteX10-21" fmla="*/ 30684 w 239426"/>
                <a:gd name="connsiteY10-22" fmla="*/ 402261 h 555788"/>
                <a:gd name="connsiteX11-23" fmla="*/ 21479 w 239426"/>
                <a:gd name="connsiteY11-24" fmla="*/ 396124 h 555788"/>
                <a:gd name="connsiteX12-25" fmla="*/ 12274 w 239426"/>
                <a:gd name="connsiteY12-26" fmla="*/ 377714 h 555788"/>
                <a:gd name="connsiteX13-27" fmla="*/ 6137 w 239426"/>
                <a:gd name="connsiteY13-28" fmla="*/ 365440 h 555788"/>
                <a:gd name="connsiteX14-29" fmla="*/ 0 w 239426"/>
                <a:gd name="connsiteY14-30" fmla="*/ 347029 h 555788"/>
                <a:gd name="connsiteX15-31" fmla="*/ 3068 w 239426"/>
                <a:gd name="connsiteY15-32" fmla="*/ 294865 h 555788"/>
                <a:gd name="connsiteX16-33" fmla="*/ 6137 w 239426"/>
                <a:gd name="connsiteY16-34" fmla="*/ 236565 h 555788"/>
                <a:gd name="connsiteX17-35" fmla="*/ 12274 w 239426"/>
                <a:gd name="connsiteY17-36" fmla="*/ 218154 h 555788"/>
                <a:gd name="connsiteX18-37" fmla="*/ 15342 w 239426"/>
                <a:gd name="connsiteY18-38" fmla="*/ 196675 h 555788"/>
                <a:gd name="connsiteX19-39" fmla="*/ 18411 w 239426"/>
                <a:gd name="connsiteY19-40" fmla="*/ 187469 h 555788"/>
                <a:gd name="connsiteX20-41" fmla="*/ 27616 w 239426"/>
                <a:gd name="connsiteY20-42" fmla="*/ 181332 h 555788"/>
                <a:gd name="connsiteX21-43" fmla="*/ 33753 w 239426"/>
                <a:gd name="connsiteY21-44" fmla="*/ 172127 h 555788"/>
                <a:gd name="connsiteX22-45" fmla="*/ 42958 w 239426"/>
                <a:gd name="connsiteY22-46" fmla="*/ 162922 h 555788"/>
                <a:gd name="connsiteX23-47" fmla="*/ 49095 w 239426"/>
                <a:gd name="connsiteY23-48" fmla="*/ 144511 h 555788"/>
                <a:gd name="connsiteX24-49" fmla="*/ 61369 w 239426"/>
                <a:gd name="connsiteY24-50" fmla="*/ 126100 h 555788"/>
                <a:gd name="connsiteX25-51" fmla="*/ 70574 w 239426"/>
                <a:gd name="connsiteY25-52" fmla="*/ 107689 h 555788"/>
                <a:gd name="connsiteX26-53" fmla="*/ 79780 w 239426"/>
                <a:gd name="connsiteY26-54" fmla="*/ 101553 h 555788"/>
                <a:gd name="connsiteX27-55" fmla="*/ 95122 w 239426"/>
                <a:gd name="connsiteY27-56" fmla="*/ 83142 h 555788"/>
                <a:gd name="connsiteX28-57" fmla="*/ 98190 w 239426"/>
                <a:gd name="connsiteY28-58" fmla="*/ 73936 h 555788"/>
                <a:gd name="connsiteX29-59" fmla="*/ 104327 w 239426"/>
                <a:gd name="connsiteY29-60" fmla="*/ 64731 h 555788"/>
                <a:gd name="connsiteX30-61" fmla="*/ 101259 w 239426"/>
                <a:gd name="connsiteY30-62" fmla="*/ 55526 h 555788"/>
                <a:gd name="connsiteX31-63" fmla="*/ 95122 w 239426"/>
                <a:gd name="connsiteY31-64" fmla="*/ 46320 h 555788"/>
                <a:gd name="connsiteX32-65" fmla="*/ 110464 w 239426"/>
                <a:gd name="connsiteY32-66" fmla="*/ 27910 h 555788"/>
                <a:gd name="connsiteX33-67" fmla="*/ 131943 w 239426"/>
                <a:gd name="connsiteY33-68" fmla="*/ 21773 h 555788"/>
                <a:gd name="connsiteX34-69" fmla="*/ 141149 w 239426"/>
                <a:gd name="connsiteY34-70" fmla="*/ 18704 h 555788"/>
                <a:gd name="connsiteX35-71" fmla="*/ 150354 w 239426"/>
                <a:gd name="connsiteY35-72" fmla="*/ 9499 h 555788"/>
                <a:gd name="connsiteX36-73" fmla="*/ 156491 w 239426"/>
                <a:gd name="connsiteY36-74" fmla="*/ 293 h 555788"/>
                <a:gd name="connsiteX37-75" fmla="*/ 193313 w 239426"/>
                <a:gd name="connsiteY37-76" fmla="*/ 6430 h 555788"/>
                <a:gd name="connsiteX38-77" fmla="*/ 202518 w 239426"/>
                <a:gd name="connsiteY38-78" fmla="*/ 12567 h 555788"/>
                <a:gd name="connsiteX39-79" fmla="*/ 211723 w 239426"/>
                <a:gd name="connsiteY39-80" fmla="*/ 21773 h 555788"/>
                <a:gd name="connsiteX40-81" fmla="*/ 233203 w 239426"/>
                <a:gd name="connsiteY40-82" fmla="*/ 24841 h 555788"/>
                <a:gd name="connsiteX41-83" fmla="*/ 239339 w 239426"/>
                <a:gd name="connsiteY41-84" fmla="*/ 34046 h 555788"/>
                <a:gd name="connsiteX42-85" fmla="*/ 227066 w 239426"/>
                <a:gd name="connsiteY42-86" fmla="*/ 52457 h 555788"/>
                <a:gd name="connsiteX43-87" fmla="*/ 223997 w 239426"/>
                <a:gd name="connsiteY43-88" fmla="*/ 61663 h 555788"/>
                <a:gd name="connsiteX44-89" fmla="*/ 227066 w 239426"/>
                <a:gd name="connsiteY44-90" fmla="*/ 80073 h 555788"/>
                <a:gd name="connsiteX45-91" fmla="*/ 233203 w 239426"/>
                <a:gd name="connsiteY45-92" fmla="*/ 98484 h 555788"/>
                <a:gd name="connsiteX46-93" fmla="*/ 230134 w 239426"/>
                <a:gd name="connsiteY46-94" fmla="*/ 126100 h 555788"/>
                <a:gd name="connsiteX47-95" fmla="*/ 220929 w 239426"/>
                <a:gd name="connsiteY47-96" fmla="*/ 144511 h 555788"/>
                <a:gd name="connsiteX48-97" fmla="*/ 211723 w 239426"/>
                <a:gd name="connsiteY48-98" fmla="*/ 162922 h 555788"/>
                <a:gd name="connsiteX49-99" fmla="*/ 202518 w 239426"/>
                <a:gd name="connsiteY49-100" fmla="*/ 208948 h 555788"/>
                <a:gd name="connsiteX50-101" fmla="*/ 193313 w 239426"/>
                <a:gd name="connsiteY50-102" fmla="*/ 297934 h 555788"/>
                <a:gd name="connsiteX51-103" fmla="*/ 184107 w 239426"/>
                <a:gd name="connsiteY51-104" fmla="*/ 325550 h 555788"/>
                <a:gd name="connsiteX52-105" fmla="*/ 181039 w 239426"/>
                <a:gd name="connsiteY52-106" fmla="*/ 334755 h 555788"/>
                <a:gd name="connsiteX53-107" fmla="*/ 177970 w 239426"/>
                <a:gd name="connsiteY53-108" fmla="*/ 368508 h 555788"/>
                <a:gd name="connsiteX54-109" fmla="*/ 174902 w 239426"/>
                <a:gd name="connsiteY54-110" fmla="*/ 380782 h 555788"/>
                <a:gd name="connsiteX55-111" fmla="*/ 162628 w 239426"/>
                <a:gd name="connsiteY55-112" fmla="*/ 399193 h 555788"/>
                <a:gd name="connsiteX56-113" fmla="*/ 153423 w 239426"/>
                <a:gd name="connsiteY56-114" fmla="*/ 417604 h 555788"/>
                <a:gd name="connsiteX57-115" fmla="*/ 144217 w 239426"/>
                <a:gd name="connsiteY57-116" fmla="*/ 436014 h 555788"/>
                <a:gd name="connsiteX58-117" fmla="*/ 128875 w 239426"/>
                <a:gd name="connsiteY58-118" fmla="*/ 460562 h 555788"/>
                <a:gd name="connsiteX59-119" fmla="*/ 131943 w 239426"/>
                <a:gd name="connsiteY59-120" fmla="*/ 491246 h 555788"/>
                <a:gd name="connsiteX60-121" fmla="*/ 138080 w 239426"/>
                <a:gd name="connsiteY60-122" fmla="*/ 509657 h 555788"/>
                <a:gd name="connsiteX61-123" fmla="*/ 128875 w 239426"/>
                <a:gd name="connsiteY61-124" fmla="*/ 555684 h 5557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</a:cxnLst>
              <a:rect l="l" t="t" r="r" b="b"/>
              <a:pathLst>
                <a:path w="239426" h="555788">
                  <a:moveTo>
                    <a:pt x="128875" y="555684"/>
                  </a:moveTo>
                  <a:cubicBezTo>
                    <a:pt x="123761" y="557730"/>
                    <a:pt x="111487" y="529091"/>
                    <a:pt x="107396" y="521931"/>
                  </a:cubicBezTo>
                  <a:cubicBezTo>
                    <a:pt x="103305" y="514771"/>
                    <a:pt x="104784" y="515928"/>
                    <a:pt x="104327" y="512726"/>
                  </a:cubicBezTo>
                  <a:cubicBezTo>
                    <a:pt x="102729" y="501542"/>
                    <a:pt x="104831" y="489691"/>
                    <a:pt x="101259" y="478973"/>
                  </a:cubicBezTo>
                  <a:cubicBezTo>
                    <a:pt x="100236" y="475905"/>
                    <a:pt x="94881" y="477475"/>
                    <a:pt x="92054" y="475904"/>
                  </a:cubicBezTo>
                  <a:cubicBezTo>
                    <a:pt x="85607" y="472322"/>
                    <a:pt x="79780" y="467721"/>
                    <a:pt x="73643" y="463630"/>
                  </a:cubicBezTo>
                  <a:lnTo>
                    <a:pt x="64437" y="457493"/>
                  </a:lnTo>
                  <a:lnTo>
                    <a:pt x="55232" y="451357"/>
                  </a:lnTo>
                  <a:cubicBezTo>
                    <a:pt x="37643" y="424972"/>
                    <a:pt x="58731" y="458355"/>
                    <a:pt x="46027" y="432946"/>
                  </a:cubicBezTo>
                  <a:cubicBezTo>
                    <a:pt x="30613" y="402117"/>
                    <a:pt x="49898" y="449136"/>
                    <a:pt x="33753" y="411467"/>
                  </a:cubicBezTo>
                  <a:cubicBezTo>
                    <a:pt x="32479" y="408494"/>
                    <a:pt x="32705" y="404787"/>
                    <a:pt x="30684" y="402261"/>
                  </a:cubicBezTo>
                  <a:cubicBezTo>
                    <a:pt x="28380" y="399381"/>
                    <a:pt x="24547" y="398170"/>
                    <a:pt x="21479" y="396124"/>
                  </a:cubicBezTo>
                  <a:cubicBezTo>
                    <a:pt x="9685" y="378434"/>
                    <a:pt x="19896" y="395499"/>
                    <a:pt x="12274" y="377714"/>
                  </a:cubicBezTo>
                  <a:cubicBezTo>
                    <a:pt x="10472" y="373510"/>
                    <a:pt x="7836" y="369687"/>
                    <a:pt x="6137" y="365440"/>
                  </a:cubicBezTo>
                  <a:cubicBezTo>
                    <a:pt x="3734" y="359434"/>
                    <a:pt x="0" y="347029"/>
                    <a:pt x="0" y="347029"/>
                  </a:cubicBezTo>
                  <a:cubicBezTo>
                    <a:pt x="1023" y="329641"/>
                    <a:pt x="2102" y="312256"/>
                    <a:pt x="3068" y="294865"/>
                  </a:cubicBezTo>
                  <a:cubicBezTo>
                    <a:pt x="4147" y="275435"/>
                    <a:pt x="3818" y="255887"/>
                    <a:pt x="6137" y="236565"/>
                  </a:cubicBezTo>
                  <a:cubicBezTo>
                    <a:pt x="6908" y="230142"/>
                    <a:pt x="12274" y="218154"/>
                    <a:pt x="12274" y="218154"/>
                  </a:cubicBezTo>
                  <a:cubicBezTo>
                    <a:pt x="13297" y="210994"/>
                    <a:pt x="13924" y="203767"/>
                    <a:pt x="15342" y="196675"/>
                  </a:cubicBezTo>
                  <a:cubicBezTo>
                    <a:pt x="15976" y="193503"/>
                    <a:pt x="16390" y="189995"/>
                    <a:pt x="18411" y="187469"/>
                  </a:cubicBezTo>
                  <a:cubicBezTo>
                    <a:pt x="20715" y="184589"/>
                    <a:pt x="24548" y="183378"/>
                    <a:pt x="27616" y="181332"/>
                  </a:cubicBezTo>
                  <a:cubicBezTo>
                    <a:pt x="29662" y="178264"/>
                    <a:pt x="31392" y="174960"/>
                    <a:pt x="33753" y="172127"/>
                  </a:cubicBezTo>
                  <a:cubicBezTo>
                    <a:pt x="36531" y="168794"/>
                    <a:pt x="40851" y="166715"/>
                    <a:pt x="42958" y="162922"/>
                  </a:cubicBezTo>
                  <a:cubicBezTo>
                    <a:pt x="46100" y="157267"/>
                    <a:pt x="47049" y="150648"/>
                    <a:pt x="49095" y="144511"/>
                  </a:cubicBezTo>
                  <a:cubicBezTo>
                    <a:pt x="51427" y="137514"/>
                    <a:pt x="61369" y="126100"/>
                    <a:pt x="61369" y="126100"/>
                  </a:cubicBezTo>
                  <a:cubicBezTo>
                    <a:pt x="63864" y="118614"/>
                    <a:pt x="64626" y="113637"/>
                    <a:pt x="70574" y="107689"/>
                  </a:cubicBezTo>
                  <a:cubicBezTo>
                    <a:pt x="73182" y="105081"/>
                    <a:pt x="76711" y="103598"/>
                    <a:pt x="79780" y="101553"/>
                  </a:cubicBezTo>
                  <a:cubicBezTo>
                    <a:pt x="86814" y="80445"/>
                    <a:pt x="76545" y="105435"/>
                    <a:pt x="95122" y="83142"/>
                  </a:cubicBezTo>
                  <a:cubicBezTo>
                    <a:pt x="97193" y="80657"/>
                    <a:pt x="96744" y="76829"/>
                    <a:pt x="98190" y="73936"/>
                  </a:cubicBezTo>
                  <a:cubicBezTo>
                    <a:pt x="99839" y="70638"/>
                    <a:pt x="102281" y="67799"/>
                    <a:pt x="104327" y="64731"/>
                  </a:cubicBezTo>
                  <a:cubicBezTo>
                    <a:pt x="103304" y="61663"/>
                    <a:pt x="102705" y="58419"/>
                    <a:pt x="101259" y="55526"/>
                  </a:cubicBezTo>
                  <a:cubicBezTo>
                    <a:pt x="99610" y="52227"/>
                    <a:pt x="95644" y="49971"/>
                    <a:pt x="95122" y="46320"/>
                  </a:cubicBezTo>
                  <a:cubicBezTo>
                    <a:pt x="93255" y="33255"/>
                    <a:pt x="100973" y="31977"/>
                    <a:pt x="110464" y="27910"/>
                  </a:cubicBezTo>
                  <a:cubicBezTo>
                    <a:pt x="117829" y="24754"/>
                    <a:pt x="124148" y="24000"/>
                    <a:pt x="131943" y="21773"/>
                  </a:cubicBezTo>
                  <a:cubicBezTo>
                    <a:pt x="135053" y="20884"/>
                    <a:pt x="138080" y="19727"/>
                    <a:pt x="141149" y="18704"/>
                  </a:cubicBezTo>
                  <a:cubicBezTo>
                    <a:pt x="144217" y="15636"/>
                    <a:pt x="147576" y="12833"/>
                    <a:pt x="150354" y="9499"/>
                  </a:cubicBezTo>
                  <a:cubicBezTo>
                    <a:pt x="152715" y="6666"/>
                    <a:pt x="152875" y="1016"/>
                    <a:pt x="156491" y="293"/>
                  </a:cubicBezTo>
                  <a:cubicBezTo>
                    <a:pt x="164469" y="-1303"/>
                    <a:pt x="183653" y="4015"/>
                    <a:pt x="193313" y="6430"/>
                  </a:cubicBezTo>
                  <a:cubicBezTo>
                    <a:pt x="196381" y="8476"/>
                    <a:pt x="199685" y="10206"/>
                    <a:pt x="202518" y="12567"/>
                  </a:cubicBezTo>
                  <a:cubicBezTo>
                    <a:pt x="205852" y="15345"/>
                    <a:pt x="207694" y="20161"/>
                    <a:pt x="211723" y="21773"/>
                  </a:cubicBezTo>
                  <a:cubicBezTo>
                    <a:pt x="218438" y="24459"/>
                    <a:pt x="226043" y="23818"/>
                    <a:pt x="233203" y="24841"/>
                  </a:cubicBezTo>
                  <a:cubicBezTo>
                    <a:pt x="235248" y="27909"/>
                    <a:pt x="240139" y="30446"/>
                    <a:pt x="239339" y="34046"/>
                  </a:cubicBezTo>
                  <a:cubicBezTo>
                    <a:pt x="237739" y="41246"/>
                    <a:pt x="231157" y="46320"/>
                    <a:pt x="227066" y="52457"/>
                  </a:cubicBezTo>
                  <a:cubicBezTo>
                    <a:pt x="225272" y="55148"/>
                    <a:pt x="225020" y="58594"/>
                    <a:pt x="223997" y="61663"/>
                  </a:cubicBezTo>
                  <a:cubicBezTo>
                    <a:pt x="225020" y="67800"/>
                    <a:pt x="225557" y="74037"/>
                    <a:pt x="227066" y="80073"/>
                  </a:cubicBezTo>
                  <a:cubicBezTo>
                    <a:pt x="228635" y="86349"/>
                    <a:pt x="233203" y="98484"/>
                    <a:pt x="233203" y="98484"/>
                  </a:cubicBezTo>
                  <a:cubicBezTo>
                    <a:pt x="232180" y="107689"/>
                    <a:pt x="231657" y="116964"/>
                    <a:pt x="230134" y="126100"/>
                  </a:cubicBezTo>
                  <a:cubicBezTo>
                    <a:pt x="228205" y="137672"/>
                    <a:pt x="226232" y="133906"/>
                    <a:pt x="220929" y="144511"/>
                  </a:cubicBezTo>
                  <a:cubicBezTo>
                    <a:pt x="208221" y="169924"/>
                    <a:pt x="229315" y="136533"/>
                    <a:pt x="211723" y="162922"/>
                  </a:cubicBezTo>
                  <a:cubicBezTo>
                    <a:pt x="202657" y="190119"/>
                    <a:pt x="206300" y="174903"/>
                    <a:pt x="202518" y="208948"/>
                  </a:cubicBezTo>
                  <a:cubicBezTo>
                    <a:pt x="199170" y="285974"/>
                    <a:pt x="206896" y="257188"/>
                    <a:pt x="193313" y="297934"/>
                  </a:cubicBezTo>
                  <a:lnTo>
                    <a:pt x="184107" y="325550"/>
                  </a:lnTo>
                  <a:lnTo>
                    <a:pt x="181039" y="334755"/>
                  </a:lnTo>
                  <a:cubicBezTo>
                    <a:pt x="180016" y="346006"/>
                    <a:pt x="179463" y="357310"/>
                    <a:pt x="177970" y="368508"/>
                  </a:cubicBezTo>
                  <a:cubicBezTo>
                    <a:pt x="177413" y="372688"/>
                    <a:pt x="176788" y="377010"/>
                    <a:pt x="174902" y="380782"/>
                  </a:cubicBezTo>
                  <a:cubicBezTo>
                    <a:pt x="171604" y="387379"/>
                    <a:pt x="162628" y="399193"/>
                    <a:pt x="162628" y="399193"/>
                  </a:cubicBezTo>
                  <a:cubicBezTo>
                    <a:pt x="154919" y="422322"/>
                    <a:pt x="165316" y="393819"/>
                    <a:pt x="153423" y="417604"/>
                  </a:cubicBezTo>
                  <a:cubicBezTo>
                    <a:pt x="140721" y="443007"/>
                    <a:pt x="161802" y="409639"/>
                    <a:pt x="144217" y="436014"/>
                  </a:cubicBezTo>
                  <a:cubicBezTo>
                    <a:pt x="136914" y="457923"/>
                    <a:pt x="143462" y="450837"/>
                    <a:pt x="128875" y="460562"/>
                  </a:cubicBezTo>
                  <a:cubicBezTo>
                    <a:pt x="129898" y="470790"/>
                    <a:pt x="130049" y="481143"/>
                    <a:pt x="131943" y="491246"/>
                  </a:cubicBezTo>
                  <a:cubicBezTo>
                    <a:pt x="133135" y="497604"/>
                    <a:pt x="138080" y="509657"/>
                    <a:pt x="138080" y="509657"/>
                  </a:cubicBezTo>
                  <a:cubicBezTo>
                    <a:pt x="134009" y="530014"/>
                    <a:pt x="133989" y="553638"/>
                    <a:pt x="128875" y="5556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上海"/>
            <p:cNvSpPr/>
            <p:nvPr>
              <p:custDataLst>
                <p:tags r:id="rId5"/>
              </p:custDataLst>
            </p:nvPr>
          </p:nvSpPr>
          <p:spPr>
            <a:xfrm>
              <a:off x="12177" y="6535"/>
              <a:ext cx="253" cy="304"/>
            </a:xfrm>
            <a:custGeom>
              <a:avLst/>
              <a:gdLst>
                <a:gd name="connsiteX0" fmla="*/ 76696 w 190718"/>
                <a:gd name="connsiteY0" fmla="*/ 37257 h 229366"/>
                <a:gd name="connsiteX1" fmla="*/ 78980 w 190718"/>
                <a:gd name="connsiteY1" fmla="*/ 37828 h 229366"/>
                <a:gd name="connsiteX2" fmla="*/ 91396 w 190718"/>
                <a:gd name="connsiteY2" fmla="*/ 46103 h 229366"/>
                <a:gd name="connsiteX3" fmla="*/ 95534 w 190718"/>
                <a:gd name="connsiteY3" fmla="*/ 58519 h 229366"/>
                <a:gd name="connsiteX4" fmla="*/ 132779 w 190718"/>
                <a:gd name="connsiteY4" fmla="*/ 79211 h 229366"/>
                <a:gd name="connsiteX5" fmla="*/ 157610 w 190718"/>
                <a:gd name="connsiteY5" fmla="*/ 95765 h 229366"/>
                <a:gd name="connsiteX6" fmla="*/ 174164 w 190718"/>
                <a:gd name="connsiteY6" fmla="*/ 120596 h 229366"/>
                <a:gd name="connsiteX7" fmla="*/ 190718 w 190718"/>
                <a:gd name="connsiteY7" fmla="*/ 166118 h 229366"/>
                <a:gd name="connsiteX8" fmla="*/ 145195 w 190718"/>
                <a:gd name="connsiteY8" fmla="*/ 182672 h 229366"/>
                <a:gd name="connsiteX9" fmla="*/ 132779 w 190718"/>
                <a:gd name="connsiteY9" fmla="*/ 190948 h 229366"/>
                <a:gd name="connsiteX10" fmla="*/ 120364 w 190718"/>
                <a:gd name="connsiteY10" fmla="*/ 195087 h 229366"/>
                <a:gd name="connsiteX11" fmla="*/ 107950 w 190718"/>
                <a:gd name="connsiteY11" fmla="*/ 207502 h 229366"/>
                <a:gd name="connsiteX12" fmla="*/ 95534 w 190718"/>
                <a:gd name="connsiteY12" fmla="*/ 211641 h 229366"/>
                <a:gd name="connsiteX13" fmla="*/ 87257 w 190718"/>
                <a:gd name="connsiteY13" fmla="*/ 224056 h 229366"/>
                <a:gd name="connsiteX14" fmla="*/ 85487 w 190718"/>
                <a:gd name="connsiteY14" fmla="*/ 229366 h 229366"/>
                <a:gd name="connsiteX15" fmla="*/ 76893 w 190718"/>
                <a:gd name="connsiteY15" fmla="*/ 225928 h 229366"/>
                <a:gd name="connsiteX16" fmla="*/ 59813 w 190718"/>
                <a:gd name="connsiteY16" fmla="*/ 202014 h 229366"/>
                <a:gd name="connsiteX17" fmla="*/ 56397 w 190718"/>
                <a:gd name="connsiteY17" fmla="*/ 191766 h 229366"/>
                <a:gd name="connsiteX18" fmla="*/ 35899 w 190718"/>
                <a:gd name="connsiteY18" fmla="*/ 181517 h 229366"/>
                <a:gd name="connsiteX19" fmla="*/ 22234 w 190718"/>
                <a:gd name="connsiteY19" fmla="*/ 171268 h 229366"/>
                <a:gd name="connsiteX20" fmla="*/ 15402 w 190718"/>
                <a:gd name="connsiteY20" fmla="*/ 157603 h 229366"/>
                <a:gd name="connsiteX21" fmla="*/ 5606 w 190718"/>
                <a:gd name="connsiteY21" fmla="*/ 158928 h 229366"/>
                <a:gd name="connsiteX22" fmla="*/ 0 w 190718"/>
                <a:gd name="connsiteY22" fmla="*/ 158364 h 229366"/>
                <a:gd name="connsiteX23" fmla="*/ 3859 w 190718"/>
                <a:gd name="connsiteY23" fmla="*/ 152262 h 229366"/>
                <a:gd name="connsiteX24" fmla="*/ 15402 w 190718"/>
                <a:gd name="connsiteY24" fmla="*/ 147355 h 229366"/>
                <a:gd name="connsiteX25" fmla="*/ 35900 w 190718"/>
                <a:gd name="connsiteY25" fmla="*/ 133692 h 229366"/>
                <a:gd name="connsiteX26" fmla="*/ 46148 w 190718"/>
                <a:gd name="connsiteY26" fmla="*/ 72200 h 229366"/>
                <a:gd name="connsiteX27" fmla="*/ 56397 w 190718"/>
                <a:gd name="connsiteY27" fmla="*/ 65367 h 229366"/>
                <a:gd name="connsiteX28" fmla="*/ 70062 w 190718"/>
                <a:gd name="connsiteY28" fmla="*/ 55119 h 229366"/>
                <a:gd name="connsiteX29" fmla="*/ 83121 w 190718"/>
                <a:gd name="connsiteY29" fmla="*/ 584 h 229366"/>
                <a:gd name="connsiteX30" fmla="*/ 95536 w 190718"/>
                <a:gd name="connsiteY30" fmla="*/ 4722 h 229366"/>
                <a:gd name="connsiteX31" fmla="*/ 120365 w 190718"/>
                <a:gd name="connsiteY31" fmla="*/ 17138 h 229366"/>
                <a:gd name="connsiteX32" fmla="*/ 136919 w 190718"/>
                <a:gd name="connsiteY32" fmla="*/ 25415 h 229366"/>
                <a:gd name="connsiteX33" fmla="*/ 165888 w 190718"/>
                <a:gd name="connsiteY33" fmla="*/ 33691 h 229366"/>
                <a:gd name="connsiteX34" fmla="*/ 161750 w 190718"/>
                <a:gd name="connsiteY34" fmla="*/ 58521 h 229366"/>
                <a:gd name="connsiteX35" fmla="*/ 153473 w 190718"/>
                <a:gd name="connsiteY35" fmla="*/ 58521 h 229366"/>
                <a:gd name="connsiteX36" fmla="*/ 120365 w 190718"/>
                <a:gd name="connsiteY36" fmla="*/ 54383 h 229366"/>
                <a:gd name="connsiteX37" fmla="*/ 107951 w 190718"/>
                <a:gd name="connsiteY37" fmla="*/ 29552 h 229366"/>
                <a:gd name="connsiteX38" fmla="*/ 78982 w 190718"/>
                <a:gd name="connsiteY38" fmla="*/ 17138 h 229366"/>
                <a:gd name="connsiteX39" fmla="*/ 70705 w 190718"/>
                <a:gd name="connsiteY39" fmla="*/ 4722 h 229366"/>
                <a:gd name="connsiteX40" fmla="*/ 83121 w 190718"/>
                <a:gd name="connsiteY40" fmla="*/ 584 h 22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0718" h="229366">
                  <a:moveTo>
                    <a:pt x="76696" y="37257"/>
                  </a:moveTo>
                  <a:lnTo>
                    <a:pt x="78980" y="37828"/>
                  </a:lnTo>
                  <a:cubicBezTo>
                    <a:pt x="83119" y="40586"/>
                    <a:pt x="88289" y="42219"/>
                    <a:pt x="91396" y="46103"/>
                  </a:cubicBezTo>
                  <a:cubicBezTo>
                    <a:pt x="94122" y="49510"/>
                    <a:pt x="92449" y="55435"/>
                    <a:pt x="95534" y="58519"/>
                  </a:cubicBezTo>
                  <a:cubicBezTo>
                    <a:pt x="109764" y="72750"/>
                    <a:pt x="117167" y="74008"/>
                    <a:pt x="132779" y="79211"/>
                  </a:cubicBezTo>
                  <a:lnTo>
                    <a:pt x="157610" y="95765"/>
                  </a:lnTo>
                  <a:cubicBezTo>
                    <a:pt x="165887" y="101283"/>
                    <a:pt x="168646" y="112319"/>
                    <a:pt x="174164" y="120596"/>
                  </a:cubicBezTo>
                  <a:cubicBezTo>
                    <a:pt x="183317" y="134326"/>
                    <a:pt x="186797" y="150438"/>
                    <a:pt x="190718" y="166118"/>
                  </a:cubicBezTo>
                  <a:cubicBezTo>
                    <a:pt x="181514" y="193722"/>
                    <a:pt x="193078" y="171622"/>
                    <a:pt x="145195" y="182672"/>
                  </a:cubicBezTo>
                  <a:cubicBezTo>
                    <a:pt x="140349" y="183790"/>
                    <a:pt x="137229" y="188724"/>
                    <a:pt x="132779" y="190948"/>
                  </a:cubicBezTo>
                  <a:cubicBezTo>
                    <a:pt x="128877" y="192898"/>
                    <a:pt x="124502" y="193707"/>
                    <a:pt x="120364" y="195087"/>
                  </a:cubicBezTo>
                  <a:cubicBezTo>
                    <a:pt x="116227" y="199225"/>
                    <a:pt x="112819" y="204255"/>
                    <a:pt x="107950" y="207502"/>
                  </a:cubicBezTo>
                  <a:cubicBezTo>
                    <a:pt x="104320" y="209921"/>
                    <a:pt x="98940" y="208915"/>
                    <a:pt x="95534" y="211641"/>
                  </a:cubicBezTo>
                  <a:cubicBezTo>
                    <a:pt x="91649" y="214748"/>
                    <a:pt x="90016" y="219918"/>
                    <a:pt x="87257" y="224056"/>
                  </a:cubicBezTo>
                  <a:lnTo>
                    <a:pt x="85487" y="229366"/>
                  </a:lnTo>
                  <a:lnTo>
                    <a:pt x="76893" y="225928"/>
                  </a:lnTo>
                  <a:cubicBezTo>
                    <a:pt x="50636" y="195918"/>
                    <a:pt x="86038" y="210756"/>
                    <a:pt x="59813" y="202014"/>
                  </a:cubicBezTo>
                  <a:cubicBezTo>
                    <a:pt x="58675" y="198598"/>
                    <a:pt x="58646" y="194578"/>
                    <a:pt x="56397" y="191766"/>
                  </a:cubicBezTo>
                  <a:cubicBezTo>
                    <a:pt x="51580" y="185745"/>
                    <a:pt x="42651" y="183768"/>
                    <a:pt x="35899" y="181517"/>
                  </a:cubicBezTo>
                  <a:cubicBezTo>
                    <a:pt x="31345" y="178101"/>
                    <a:pt x="26260" y="175294"/>
                    <a:pt x="22234" y="171268"/>
                  </a:cubicBezTo>
                  <a:cubicBezTo>
                    <a:pt x="7659" y="156693"/>
                    <a:pt x="7021" y="157603"/>
                    <a:pt x="15402" y="157603"/>
                  </a:cubicBezTo>
                  <a:cubicBezTo>
                    <a:pt x="15239" y="158829"/>
                    <a:pt x="11681" y="159197"/>
                    <a:pt x="5606" y="158928"/>
                  </a:cubicBezTo>
                  <a:lnTo>
                    <a:pt x="0" y="158364"/>
                  </a:lnTo>
                  <a:lnTo>
                    <a:pt x="3859" y="152262"/>
                  </a:lnTo>
                  <a:cubicBezTo>
                    <a:pt x="6343" y="148031"/>
                    <a:pt x="2299" y="154635"/>
                    <a:pt x="15402" y="147355"/>
                  </a:cubicBezTo>
                  <a:cubicBezTo>
                    <a:pt x="22580" y="143367"/>
                    <a:pt x="35900" y="133692"/>
                    <a:pt x="35900" y="133692"/>
                  </a:cubicBezTo>
                  <a:cubicBezTo>
                    <a:pt x="37158" y="114824"/>
                    <a:pt x="30404" y="87944"/>
                    <a:pt x="46148" y="72200"/>
                  </a:cubicBezTo>
                  <a:cubicBezTo>
                    <a:pt x="49052" y="69296"/>
                    <a:pt x="53242" y="67996"/>
                    <a:pt x="56397" y="65367"/>
                  </a:cubicBezTo>
                  <a:cubicBezTo>
                    <a:pt x="69662" y="54313"/>
                    <a:pt x="61293" y="55119"/>
                    <a:pt x="70062" y="55119"/>
                  </a:cubicBezTo>
                  <a:close/>
                  <a:moveTo>
                    <a:pt x="83121" y="584"/>
                  </a:moveTo>
                  <a:cubicBezTo>
                    <a:pt x="88692" y="1751"/>
                    <a:pt x="94264" y="4298"/>
                    <a:pt x="95536" y="4722"/>
                  </a:cubicBezTo>
                  <a:cubicBezTo>
                    <a:pt x="119390" y="20625"/>
                    <a:pt x="96381" y="6858"/>
                    <a:pt x="120365" y="17138"/>
                  </a:cubicBezTo>
                  <a:cubicBezTo>
                    <a:pt x="126035" y="19568"/>
                    <a:pt x="131249" y="22984"/>
                    <a:pt x="136919" y="25415"/>
                  </a:cubicBezTo>
                  <a:cubicBezTo>
                    <a:pt x="145222" y="28972"/>
                    <a:pt x="157499" y="31594"/>
                    <a:pt x="165888" y="33691"/>
                  </a:cubicBezTo>
                  <a:cubicBezTo>
                    <a:pt x="164508" y="41968"/>
                    <a:pt x="166627" y="51694"/>
                    <a:pt x="161750" y="58521"/>
                  </a:cubicBezTo>
                  <a:cubicBezTo>
                    <a:pt x="158445" y="63149"/>
                    <a:pt x="160370" y="59210"/>
                    <a:pt x="153473" y="58521"/>
                  </a:cubicBezTo>
                  <a:cubicBezTo>
                    <a:pt x="146576" y="57831"/>
                    <a:pt x="130692" y="58513"/>
                    <a:pt x="120365" y="54383"/>
                  </a:cubicBezTo>
                  <a:cubicBezTo>
                    <a:pt x="107580" y="49269"/>
                    <a:pt x="115497" y="37098"/>
                    <a:pt x="107951" y="29552"/>
                  </a:cubicBezTo>
                  <a:cubicBezTo>
                    <a:pt x="102836" y="24438"/>
                    <a:pt x="86402" y="19611"/>
                    <a:pt x="78982" y="17138"/>
                  </a:cubicBezTo>
                  <a:cubicBezTo>
                    <a:pt x="76222" y="12999"/>
                    <a:pt x="69499" y="9547"/>
                    <a:pt x="70705" y="4722"/>
                  </a:cubicBezTo>
                  <a:cubicBezTo>
                    <a:pt x="71978" y="-371"/>
                    <a:pt x="77550" y="-584"/>
                    <a:pt x="83121" y="5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浙江"/>
            <p:cNvSpPr/>
            <p:nvPr>
              <p:custDataLst>
                <p:tags r:id="rId6"/>
              </p:custDataLst>
            </p:nvPr>
          </p:nvSpPr>
          <p:spPr>
            <a:xfrm>
              <a:off x="11555" y="6653"/>
              <a:ext cx="1003" cy="1181"/>
            </a:xfrm>
            <a:custGeom>
              <a:avLst/>
              <a:gdLst>
                <a:gd name="connsiteX0" fmla="*/ 119203 w 798956"/>
                <a:gd name="connsiteY0" fmla="*/ 936106 h 939356"/>
                <a:gd name="connsiteX1" fmla="*/ 123049 w 798956"/>
                <a:gd name="connsiteY1" fmla="*/ 939278 h 939356"/>
                <a:gd name="connsiteX2" fmla="*/ 120015 w 798956"/>
                <a:gd name="connsiteY2" fmla="*/ 939356 h 939356"/>
                <a:gd name="connsiteX3" fmla="*/ 366232 w 798956"/>
                <a:gd name="connsiteY3" fmla="*/ 331 h 939356"/>
                <a:gd name="connsiteX4" fmla="*/ 403809 w 798956"/>
                <a:gd name="connsiteY4" fmla="*/ 3747 h 939356"/>
                <a:gd name="connsiteX5" fmla="*/ 414058 w 798956"/>
                <a:gd name="connsiteY5" fmla="*/ 13996 h 939356"/>
                <a:gd name="connsiteX6" fmla="*/ 424306 w 798956"/>
                <a:gd name="connsiteY6" fmla="*/ 34493 h 939356"/>
                <a:gd name="connsiteX7" fmla="*/ 427723 w 798956"/>
                <a:gd name="connsiteY7" fmla="*/ 48158 h 939356"/>
                <a:gd name="connsiteX8" fmla="*/ 437971 w 798956"/>
                <a:gd name="connsiteY8" fmla="*/ 54989 h 939356"/>
                <a:gd name="connsiteX9" fmla="*/ 441388 w 798956"/>
                <a:gd name="connsiteY9" fmla="*/ 68654 h 939356"/>
                <a:gd name="connsiteX10" fmla="*/ 444804 w 798956"/>
                <a:gd name="connsiteY10" fmla="*/ 78903 h 939356"/>
                <a:gd name="connsiteX11" fmla="*/ 448220 w 798956"/>
                <a:gd name="connsiteY11" fmla="*/ 106233 h 939356"/>
                <a:gd name="connsiteX12" fmla="*/ 458469 w 798956"/>
                <a:gd name="connsiteY12" fmla="*/ 113065 h 939356"/>
                <a:gd name="connsiteX13" fmla="*/ 478966 w 798956"/>
                <a:gd name="connsiteY13" fmla="*/ 106233 h 939356"/>
                <a:gd name="connsiteX14" fmla="*/ 482382 w 798956"/>
                <a:gd name="connsiteY14" fmla="*/ 95984 h 939356"/>
                <a:gd name="connsiteX15" fmla="*/ 489214 w 798956"/>
                <a:gd name="connsiteY15" fmla="*/ 85735 h 939356"/>
                <a:gd name="connsiteX16" fmla="*/ 509711 w 798956"/>
                <a:gd name="connsiteY16" fmla="*/ 72070 h 939356"/>
                <a:gd name="connsiteX17" fmla="*/ 515249 w 798956"/>
                <a:gd name="connsiteY17" fmla="*/ 63312 h 939356"/>
                <a:gd name="connsiteX18" fmla="*/ 516295 w 798956"/>
                <a:gd name="connsiteY18" fmla="*/ 61957 h 939356"/>
                <a:gd name="connsiteX19" fmla="*/ 523488 w 798956"/>
                <a:gd name="connsiteY19" fmla="*/ 66095 h 939356"/>
                <a:gd name="connsiteX20" fmla="*/ 526793 w 798956"/>
                <a:gd name="connsiteY20" fmla="*/ 68653 h 939356"/>
                <a:gd name="connsiteX21" fmla="*/ 533625 w 798956"/>
                <a:gd name="connsiteY21" fmla="*/ 82318 h 939356"/>
                <a:gd name="connsiteX22" fmla="*/ 547290 w 798956"/>
                <a:gd name="connsiteY22" fmla="*/ 92567 h 939356"/>
                <a:gd name="connsiteX23" fmla="*/ 567788 w 798956"/>
                <a:gd name="connsiteY23" fmla="*/ 102815 h 939356"/>
                <a:gd name="connsiteX24" fmla="*/ 571204 w 798956"/>
                <a:gd name="connsiteY24" fmla="*/ 113064 h 939356"/>
                <a:gd name="connsiteX25" fmla="*/ 588284 w 798956"/>
                <a:gd name="connsiteY25" fmla="*/ 136978 h 939356"/>
                <a:gd name="connsiteX26" fmla="*/ 596878 w 798956"/>
                <a:gd name="connsiteY26" fmla="*/ 140416 h 939356"/>
                <a:gd name="connsiteX27" fmla="*/ 594509 w 798956"/>
                <a:gd name="connsiteY27" fmla="*/ 147523 h 939356"/>
                <a:gd name="connsiteX28" fmla="*/ 586232 w 798956"/>
                <a:gd name="connsiteY28" fmla="*/ 159939 h 939356"/>
                <a:gd name="connsiteX29" fmla="*/ 561401 w 798956"/>
                <a:gd name="connsiteY29" fmla="*/ 180631 h 939356"/>
                <a:gd name="connsiteX30" fmla="*/ 548987 w 798956"/>
                <a:gd name="connsiteY30" fmla="*/ 184770 h 939356"/>
                <a:gd name="connsiteX31" fmla="*/ 536570 w 798956"/>
                <a:gd name="connsiteY31" fmla="*/ 197185 h 939356"/>
                <a:gd name="connsiteX32" fmla="*/ 528295 w 798956"/>
                <a:gd name="connsiteY32" fmla="*/ 209600 h 939356"/>
                <a:gd name="connsiteX33" fmla="*/ 511741 w 798956"/>
                <a:gd name="connsiteY33" fmla="*/ 213739 h 939356"/>
                <a:gd name="connsiteX34" fmla="*/ 478633 w 798956"/>
                <a:gd name="connsiteY34" fmla="*/ 217877 h 939356"/>
                <a:gd name="connsiteX35" fmla="*/ 449665 w 798956"/>
                <a:gd name="connsiteY35" fmla="*/ 226154 h 939356"/>
                <a:gd name="connsiteX36" fmla="*/ 441388 w 798956"/>
                <a:gd name="connsiteY36" fmla="*/ 238570 h 939356"/>
                <a:gd name="connsiteX37" fmla="*/ 428973 w 798956"/>
                <a:gd name="connsiteY37" fmla="*/ 246845 h 939356"/>
                <a:gd name="connsiteX38" fmla="*/ 424834 w 798956"/>
                <a:gd name="connsiteY38" fmla="*/ 259261 h 939356"/>
                <a:gd name="connsiteX39" fmla="*/ 437250 w 798956"/>
                <a:gd name="connsiteY39" fmla="*/ 255122 h 939356"/>
                <a:gd name="connsiteX40" fmla="*/ 466219 w 798956"/>
                <a:gd name="connsiteY40" fmla="*/ 242707 h 939356"/>
                <a:gd name="connsiteX41" fmla="*/ 478633 w 798956"/>
                <a:gd name="connsiteY41" fmla="*/ 234430 h 939356"/>
                <a:gd name="connsiteX42" fmla="*/ 486910 w 798956"/>
                <a:gd name="connsiteY42" fmla="*/ 246845 h 939356"/>
                <a:gd name="connsiteX43" fmla="*/ 511741 w 798956"/>
                <a:gd name="connsiteY43" fmla="*/ 263399 h 939356"/>
                <a:gd name="connsiteX44" fmla="*/ 536570 w 798956"/>
                <a:gd name="connsiteY44" fmla="*/ 250984 h 939356"/>
                <a:gd name="connsiteX45" fmla="*/ 548987 w 798956"/>
                <a:gd name="connsiteY45" fmla="*/ 246845 h 939356"/>
                <a:gd name="connsiteX46" fmla="*/ 586232 w 798956"/>
                <a:gd name="connsiteY46" fmla="*/ 226154 h 939356"/>
                <a:gd name="connsiteX47" fmla="*/ 635892 w 798956"/>
                <a:gd name="connsiteY47" fmla="*/ 230293 h 939356"/>
                <a:gd name="connsiteX48" fmla="*/ 648308 w 798956"/>
                <a:gd name="connsiteY48" fmla="*/ 234430 h 939356"/>
                <a:gd name="connsiteX49" fmla="*/ 673139 w 798956"/>
                <a:gd name="connsiteY49" fmla="*/ 259261 h 939356"/>
                <a:gd name="connsiteX50" fmla="*/ 685554 w 798956"/>
                <a:gd name="connsiteY50" fmla="*/ 271676 h 939356"/>
                <a:gd name="connsiteX51" fmla="*/ 697969 w 798956"/>
                <a:gd name="connsiteY51" fmla="*/ 279953 h 939356"/>
                <a:gd name="connsiteX52" fmla="*/ 714522 w 798956"/>
                <a:gd name="connsiteY52" fmla="*/ 259261 h 939356"/>
                <a:gd name="connsiteX53" fmla="*/ 726937 w 798956"/>
                <a:gd name="connsiteY53" fmla="*/ 255122 h 939356"/>
                <a:gd name="connsiteX54" fmla="*/ 743491 w 798956"/>
                <a:gd name="connsiteY54" fmla="*/ 250984 h 939356"/>
                <a:gd name="connsiteX55" fmla="*/ 780737 w 798956"/>
                <a:gd name="connsiteY55" fmla="*/ 259261 h 939356"/>
                <a:gd name="connsiteX56" fmla="*/ 793153 w 798956"/>
                <a:gd name="connsiteY56" fmla="*/ 263399 h 939356"/>
                <a:gd name="connsiteX57" fmla="*/ 780737 w 798956"/>
                <a:gd name="connsiteY57" fmla="*/ 279953 h 939356"/>
                <a:gd name="connsiteX58" fmla="*/ 751768 w 798956"/>
                <a:gd name="connsiteY58" fmla="*/ 288230 h 939356"/>
                <a:gd name="connsiteX59" fmla="*/ 743491 w 798956"/>
                <a:gd name="connsiteY59" fmla="*/ 300645 h 939356"/>
                <a:gd name="connsiteX60" fmla="*/ 768322 w 798956"/>
                <a:gd name="connsiteY60" fmla="*/ 308922 h 939356"/>
                <a:gd name="connsiteX61" fmla="*/ 764184 w 798956"/>
                <a:gd name="connsiteY61" fmla="*/ 321338 h 939356"/>
                <a:gd name="connsiteX62" fmla="*/ 722799 w 798956"/>
                <a:gd name="connsiteY62" fmla="*/ 333752 h 939356"/>
                <a:gd name="connsiteX63" fmla="*/ 714522 w 798956"/>
                <a:gd name="connsiteY63" fmla="*/ 346167 h 939356"/>
                <a:gd name="connsiteX64" fmla="*/ 689692 w 798956"/>
                <a:gd name="connsiteY64" fmla="*/ 354444 h 939356"/>
                <a:gd name="connsiteX65" fmla="*/ 677277 w 798956"/>
                <a:gd name="connsiteY65" fmla="*/ 362721 h 939356"/>
                <a:gd name="connsiteX66" fmla="*/ 689692 w 798956"/>
                <a:gd name="connsiteY66" fmla="*/ 366860 h 939356"/>
                <a:gd name="connsiteX67" fmla="*/ 714522 w 798956"/>
                <a:gd name="connsiteY67" fmla="*/ 358583 h 939356"/>
                <a:gd name="connsiteX68" fmla="*/ 731076 w 798956"/>
                <a:gd name="connsiteY68" fmla="*/ 362721 h 939356"/>
                <a:gd name="connsiteX69" fmla="*/ 743491 w 798956"/>
                <a:gd name="connsiteY69" fmla="*/ 370998 h 939356"/>
                <a:gd name="connsiteX70" fmla="*/ 755907 w 798956"/>
                <a:gd name="connsiteY70" fmla="*/ 375137 h 939356"/>
                <a:gd name="connsiteX71" fmla="*/ 760045 w 798956"/>
                <a:gd name="connsiteY71" fmla="*/ 453766 h 939356"/>
                <a:gd name="connsiteX72" fmla="*/ 743491 w 798956"/>
                <a:gd name="connsiteY72" fmla="*/ 449628 h 939356"/>
                <a:gd name="connsiteX73" fmla="*/ 718662 w 798956"/>
                <a:gd name="connsiteY73" fmla="*/ 441351 h 939356"/>
                <a:gd name="connsiteX74" fmla="*/ 697969 w 798956"/>
                <a:gd name="connsiteY74" fmla="*/ 445489 h 939356"/>
                <a:gd name="connsiteX75" fmla="*/ 697969 w 798956"/>
                <a:gd name="connsiteY75" fmla="*/ 470320 h 939356"/>
                <a:gd name="connsiteX76" fmla="*/ 714522 w 798956"/>
                <a:gd name="connsiteY76" fmla="*/ 491011 h 939356"/>
                <a:gd name="connsiteX77" fmla="*/ 702108 w 798956"/>
                <a:gd name="connsiteY77" fmla="*/ 544811 h 939356"/>
                <a:gd name="connsiteX78" fmla="*/ 689692 w 798956"/>
                <a:gd name="connsiteY78" fmla="*/ 557227 h 939356"/>
                <a:gd name="connsiteX79" fmla="*/ 685554 w 798956"/>
                <a:gd name="connsiteY79" fmla="*/ 569642 h 939356"/>
                <a:gd name="connsiteX80" fmla="*/ 706245 w 798956"/>
                <a:gd name="connsiteY80" fmla="*/ 611026 h 939356"/>
                <a:gd name="connsiteX81" fmla="*/ 714522 w 798956"/>
                <a:gd name="connsiteY81" fmla="*/ 623441 h 939356"/>
                <a:gd name="connsiteX82" fmla="*/ 718662 w 798956"/>
                <a:gd name="connsiteY82" fmla="*/ 635856 h 939356"/>
                <a:gd name="connsiteX83" fmla="*/ 710385 w 798956"/>
                <a:gd name="connsiteY83" fmla="*/ 648272 h 939356"/>
                <a:gd name="connsiteX84" fmla="*/ 681415 w 798956"/>
                <a:gd name="connsiteY84" fmla="*/ 660687 h 939356"/>
                <a:gd name="connsiteX85" fmla="*/ 669000 w 798956"/>
                <a:gd name="connsiteY85" fmla="*/ 668964 h 939356"/>
                <a:gd name="connsiteX86" fmla="*/ 673139 w 798956"/>
                <a:gd name="connsiteY86" fmla="*/ 685517 h 939356"/>
                <a:gd name="connsiteX87" fmla="*/ 669000 w 798956"/>
                <a:gd name="connsiteY87" fmla="*/ 710348 h 939356"/>
                <a:gd name="connsiteX88" fmla="*/ 652446 w 798956"/>
                <a:gd name="connsiteY88" fmla="*/ 706209 h 939356"/>
                <a:gd name="connsiteX89" fmla="*/ 656585 w 798956"/>
                <a:gd name="connsiteY89" fmla="*/ 652410 h 939356"/>
                <a:gd name="connsiteX90" fmla="*/ 652446 w 798956"/>
                <a:gd name="connsiteY90" fmla="*/ 639995 h 939356"/>
                <a:gd name="connsiteX91" fmla="*/ 640031 w 798956"/>
                <a:gd name="connsiteY91" fmla="*/ 635856 h 939356"/>
                <a:gd name="connsiteX92" fmla="*/ 619340 w 798956"/>
                <a:gd name="connsiteY92" fmla="*/ 668964 h 939356"/>
                <a:gd name="connsiteX93" fmla="*/ 615201 w 798956"/>
                <a:gd name="connsiteY93" fmla="*/ 706209 h 939356"/>
                <a:gd name="connsiteX94" fmla="*/ 602786 w 798956"/>
                <a:gd name="connsiteY94" fmla="*/ 710348 h 939356"/>
                <a:gd name="connsiteX95" fmla="*/ 590370 w 798956"/>
                <a:gd name="connsiteY95" fmla="*/ 718624 h 939356"/>
                <a:gd name="connsiteX96" fmla="*/ 565540 w 798956"/>
                <a:gd name="connsiteY96" fmla="*/ 726901 h 939356"/>
                <a:gd name="connsiteX97" fmla="*/ 557263 w 798956"/>
                <a:gd name="connsiteY97" fmla="*/ 739317 h 939356"/>
                <a:gd name="connsiteX98" fmla="*/ 561401 w 798956"/>
                <a:gd name="connsiteY98" fmla="*/ 751732 h 939356"/>
                <a:gd name="connsiteX99" fmla="*/ 569678 w 798956"/>
                <a:gd name="connsiteY99" fmla="*/ 739317 h 939356"/>
                <a:gd name="connsiteX100" fmla="*/ 582094 w 798956"/>
                <a:gd name="connsiteY100" fmla="*/ 731040 h 939356"/>
                <a:gd name="connsiteX101" fmla="*/ 582094 w 798956"/>
                <a:gd name="connsiteY101" fmla="*/ 772423 h 939356"/>
                <a:gd name="connsiteX102" fmla="*/ 569678 w 798956"/>
                <a:gd name="connsiteY102" fmla="*/ 784839 h 939356"/>
                <a:gd name="connsiteX103" fmla="*/ 561401 w 798956"/>
                <a:gd name="connsiteY103" fmla="*/ 822085 h 939356"/>
                <a:gd name="connsiteX104" fmla="*/ 557263 w 798956"/>
                <a:gd name="connsiteY104" fmla="*/ 834500 h 939356"/>
                <a:gd name="connsiteX105" fmla="*/ 553124 w 798956"/>
                <a:gd name="connsiteY105" fmla="*/ 880022 h 939356"/>
                <a:gd name="connsiteX106" fmla="*/ 540710 w 798956"/>
                <a:gd name="connsiteY106" fmla="*/ 888299 h 939356"/>
                <a:gd name="connsiteX107" fmla="*/ 537015 w 798956"/>
                <a:gd name="connsiteY107" fmla="*/ 891994 h 939356"/>
                <a:gd name="connsiteX108" fmla="*/ 537015 w 798956"/>
                <a:gd name="connsiteY108" fmla="*/ 891547 h 939356"/>
                <a:gd name="connsiteX109" fmla="*/ 530208 w 798956"/>
                <a:gd name="connsiteY109" fmla="*/ 864628 h 939356"/>
                <a:gd name="connsiteX110" fmla="*/ 519959 w 798956"/>
                <a:gd name="connsiteY110" fmla="*/ 857795 h 939356"/>
                <a:gd name="connsiteX111" fmla="*/ 475549 w 798956"/>
                <a:gd name="connsiteY111" fmla="*/ 854379 h 939356"/>
                <a:gd name="connsiteX112" fmla="*/ 465301 w 798956"/>
                <a:gd name="connsiteY112" fmla="*/ 861212 h 939356"/>
                <a:gd name="connsiteX113" fmla="*/ 455052 w 798956"/>
                <a:gd name="connsiteY113" fmla="*/ 871460 h 939356"/>
                <a:gd name="connsiteX114" fmla="*/ 393561 w 798956"/>
                <a:gd name="connsiteY114" fmla="*/ 868044 h 939356"/>
                <a:gd name="connsiteX115" fmla="*/ 383312 w 798956"/>
                <a:gd name="connsiteY115" fmla="*/ 864628 h 939356"/>
                <a:gd name="connsiteX116" fmla="*/ 369647 w 798956"/>
                <a:gd name="connsiteY116" fmla="*/ 833882 h 939356"/>
                <a:gd name="connsiteX117" fmla="*/ 362815 w 798956"/>
                <a:gd name="connsiteY117" fmla="*/ 823633 h 939356"/>
                <a:gd name="connsiteX118" fmla="*/ 352566 w 798956"/>
                <a:gd name="connsiteY118" fmla="*/ 820217 h 939356"/>
                <a:gd name="connsiteX119" fmla="*/ 332068 w 798956"/>
                <a:gd name="connsiteY119" fmla="*/ 837298 h 939356"/>
                <a:gd name="connsiteX120" fmla="*/ 311571 w 798956"/>
                <a:gd name="connsiteY120" fmla="*/ 844130 h 939356"/>
                <a:gd name="connsiteX121" fmla="*/ 301322 w 798956"/>
                <a:gd name="connsiteY121" fmla="*/ 868044 h 939356"/>
                <a:gd name="connsiteX122" fmla="*/ 294491 w 798956"/>
                <a:gd name="connsiteY122" fmla="*/ 878293 h 939356"/>
                <a:gd name="connsiteX123" fmla="*/ 263745 w 798956"/>
                <a:gd name="connsiteY123" fmla="*/ 871460 h 939356"/>
                <a:gd name="connsiteX124" fmla="*/ 243247 w 798956"/>
                <a:gd name="connsiteY124" fmla="*/ 864628 h 939356"/>
                <a:gd name="connsiteX125" fmla="*/ 232999 w 798956"/>
                <a:gd name="connsiteY125" fmla="*/ 857795 h 939356"/>
                <a:gd name="connsiteX126" fmla="*/ 229582 w 798956"/>
                <a:gd name="connsiteY126" fmla="*/ 847547 h 939356"/>
                <a:gd name="connsiteX127" fmla="*/ 226166 w 798956"/>
                <a:gd name="connsiteY127" fmla="*/ 820217 h 939356"/>
                <a:gd name="connsiteX128" fmla="*/ 212501 w 798956"/>
                <a:gd name="connsiteY128" fmla="*/ 789472 h 939356"/>
                <a:gd name="connsiteX129" fmla="*/ 202254 w 798956"/>
                <a:gd name="connsiteY129" fmla="*/ 782639 h 939356"/>
                <a:gd name="connsiteX130" fmla="*/ 198838 w 798956"/>
                <a:gd name="connsiteY130" fmla="*/ 772391 h 939356"/>
                <a:gd name="connsiteX131" fmla="*/ 195421 w 798956"/>
                <a:gd name="connsiteY131" fmla="*/ 731396 h 939356"/>
                <a:gd name="connsiteX132" fmla="*/ 188589 w 798956"/>
                <a:gd name="connsiteY132" fmla="*/ 721147 h 939356"/>
                <a:gd name="connsiteX133" fmla="*/ 185173 w 798956"/>
                <a:gd name="connsiteY133" fmla="*/ 710900 h 939356"/>
                <a:gd name="connsiteX134" fmla="*/ 154426 w 798956"/>
                <a:gd name="connsiteY134" fmla="*/ 707483 h 939356"/>
                <a:gd name="connsiteX135" fmla="*/ 137345 w 798956"/>
                <a:gd name="connsiteY135" fmla="*/ 690402 h 939356"/>
                <a:gd name="connsiteX136" fmla="*/ 127096 w 798956"/>
                <a:gd name="connsiteY136" fmla="*/ 680153 h 939356"/>
                <a:gd name="connsiteX137" fmla="*/ 123680 w 798956"/>
                <a:gd name="connsiteY137" fmla="*/ 669905 h 939356"/>
                <a:gd name="connsiteX138" fmla="*/ 120264 w 798956"/>
                <a:gd name="connsiteY138" fmla="*/ 639158 h 939356"/>
                <a:gd name="connsiteX139" fmla="*/ 113432 w 798956"/>
                <a:gd name="connsiteY139" fmla="*/ 601581 h 939356"/>
                <a:gd name="connsiteX140" fmla="*/ 103184 w 798956"/>
                <a:gd name="connsiteY140" fmla="*/ 581084 h 939356"/>
                <a:gd name="connsiteX141" fmla="*/ 96352 w 798956"/>
                <a:gd name="connsiteY141" fmla="*/ 567419 h 939356"/>
                <a:gd name="connsiteX142" fmla="*/ 86103 w 798956"/>
                <a:gd name="connsiteY142" fmla="*/ 546921 h 939356"/>
                <a:gd name="connsiteX143" fmla="*/ 75854 w 798956"/>
                <a:gd name="connsiteY143" fmla="*/ 543505 h 939356"/>
                <a:gd name="connsiteX144" fmla="*/ 65605 w 798956"/>
                <a:gd name="connsiteY144" fmla="*/ 536672 h 939356"/>
                <a:gd name="connsiteX145" fmla="*/ 45108 w 798956"/>
                <a:gd name="connsiteY145" fmla="*/ 526424 h 939356"/>
                <a:gd name="connsiteX146" fmla="*/ 41692 w 798956"/>
                <a:gd name="connsiteY146" fmla="*/ 509344 h 939356"/>
                <a:gd name="connsiteX147" fmla="*/ 48524 w 798956"/>
                <a:gd name="connsiteY147" fmla="*/ 488846 h 939356"/>
                <a:gd name="connsiteX148" fmla="*/ 58773 w 798956"/>
                <a:gd name="connsiteY148" fmla="*/ 471765 h 939356"/>
                <a:gd name="connsiteX149" fmla="*/ 429 w 798956"/>
                <a:gd name="connsiteY149" fmla="*/ 461014 h 939356"/>
                <a:gd name="connsiteX150" fmla="*/ 0 w 798956"/>
                <a:gd name="connsiteY150" fmla="*/ 459296 h 939356"/>
                <a:gd name="connsiteX151" fmla="*/ 14084 w 798956"/>
                <a:gd name="connsiteY151" fmla="*/ 437315 h 939356"/>
                <a:gd name="connsiteX152" fmla="*/ 31445 w 798956"/>
                <a:gd name="connsiteY152" fmla="*/ 437603 h 939356"/>
                <a:gd name="connsiteX153" fmla="*/ 41694 w 798956"/>
                <a:gd name="connsiteY153" fmla="*/ 434187 h 939356"/>
                <a:gd name="connsiteX154" fmla="*/ 55359 w 798956"/>
                <a:gd name="connsiteY154" fmla="*/ 454684 h 939356"/>
                <a:gd name="connsiteX155" fmla="*/ 65607 w 798956"/>
                <a:gd name="connsiteY155" fmla="*/ 458100 h 939356"/>
                <a:gd name="connsiteX156" fmla="*/ 86105 w 798956"/>
                <a:gd name="connsiteY156" fmla="*/ 447852 h 939356"/>
                <a:gd name="connsiteX157" fmla="*/ 96354 w 798956"/>
                <a:gd name="connsiteY157" fmla="*/ 444435 h 939356"/>
                <a:gd name="connsiteX158" fmla="*/ 110017 w 798956"/>
                <a:gd name="connsiteY158" fmla="*/ 413690 h 939356"/>
                <a:gd name="connsiteX159" fmla="*/ 123682 w 798956"/>
                <a:gd name="connsiteY159" fmla="*/ 393193 h 939356"/>
                <a:gd name="connsiteX160" fmla="*/ 144180 w 798956"/>
                <a:gd name="connsiteY160" fmla="*/ 379528 h 939356"/>
                <a:gd name="connsiteX161" fmla="*/ 181758 w 798956"/>
                <a:gd name="connsiteY161" fmla="*/ 355614 h 939356"/>
                <a:gd name="connsiteX162" fmla="*/ 188591 w 798956"/>
                <a:gd name="connsiteY162" fmla="*/ 345366 h 939356"/>
                <a:gd name="connsiteX163" fmla="*/ 192007 w 798956"/>
                <a:gd name="connsiteY163" fmla="*/ 321453 h 939356"/>
                <a:gd name="connsiteX164" fmla="*/ 171510 w 798956"/>
                <a:gd name="connsiteY164" fmla="*/ 300956 h 939356"/>
                <a:gd name="connsiteX165" fmla="*/ 174926 w 798956"/>
                <a:gd name="connsiteY165" fmla="*/ 256545 h 939356"/>
                <a:gd name="connsiteX166" fmla="*/ 239833 w 798956"/>
                <a:gd name="connsiteY166" fmla="*/ 253129 h 939356"/>
                <a:gd name="connsiteX167" fmla="*/ 250082 w 798956"/>
                <a:gd name="connsiteY167" fmla="*/ 246296 h 939356"/>
                <a:gd name="connsiteX168" fmla="*/ 253498 w 798956"/>
                <a:gd name="connsiteY168" fmla="*/ 218968 h 939356"/>
                <a:gd name="connsiteX169" fmla="*/ 256914 w 798956"/>
                <a:gd name="connsiteY169" fmla="*/ 201886 h 939356"/>
                <a:gd name="connsiteX170" fmla="*/ 263747 w 798956"/>
                <a:gd name="connsiteY170" fmla="*/ 181389 h 939356"/>
                <a:gd name="connsiteX171" fmla="*/ 270579 w 798956"/>
                <a:gd name="connsiteY171" fmla="*/ 171140 h 939356"/>
                <a:gd name="connsiteX172" fmla="*/ 284244 w 798956"/>
                <a:gd name="connsiteY172" fmla="*/ 150643 h 939356"/>
                <a:gd name="connsiteX173" fmla="*/ 287660 w 798956"/>
                <a:gd name="connsiteY173" fmla="*/ 140395 h 939356"/>
                <a:gd name="connsiteX174" fmla="*/ 294493 w 798956"/>
                <a:gd name="connsiteY174" fmla="*/ 82319 h 939356"/>
                <a:gd name="connsiteX175" fmla="*/ 289812 w 798956"/>
                <a:gd name="connsiteY175" fmla="*/ 79582 h 939356"/>
                <a:gd name="connsiteX176" fmla="*/ 304739 w 798956"/>
                <a:gd name="connsiteY176" fmla="*/ 72070 h 939356"/>
                <a:gd name="connsiteX177" fmla="*/ 318404 w 798956"/>
                <a:gd name="connsiteY177" fmla="*/ 44742 h 939356"/>
                <a:gd name="connsiteX178" fmla="*/ 338902 w 798956"/>
                <a:gd name="connsiteY178" fmla="*/ 31077 h 939356"/>
                <a:gd name="connsiteX179" fmla="*/ 355983 w 798956"/>
                <a:gd name="connsiteY179" fmla="*/ 7163 h 939356"/>
                <a:gd name="connsiteX180" fmla="*/ 366232 w 798956"/>
                <a:gd name="connsiteY180" fmla="*/ 331 h 939356"/>
                <a:gd name="connsiteX0-1" fmla="*/ 118774 w 798527"/>
                <a:gd name="connsiteY0-2" fmla="*/ 936106 h 939356"/>
                <a:gd name="connsiteX1-3" fmla="*/ 122620 w 798527"/>
                <a:gd name="connsiteY1-4" fmla="*/ 939278 h 939356"/>
                <a:gd name="connsiteX2-5" fmla="*/ 119586 w 798527"/>
                <a:gd name="connsiteY2-6" fmla="*/ 939356 h 939356"/>
                <a:gd name="connsiteX3-7" fmla="*/ 118774 w 798527"/>
                <a:gd name="connsiteY3-8" fmla="*/ 936106 h 939356"/>
                <a:gd name="connsiteX4-9" fmla="*/ 365803 w 798527"/>
                <a:gd name="connsiteY4-10" fmla="*/ 331 h 939356"/>
                <a:gd name="connsiteX5-11" fmla="*/ 403380 w 798527"/>
                <a:gd name="connsiteY5-12" fmla="*/ 3747 h 939356"/>
                <a:gd name="connsiteX6-13" fmla="*/ 413629 w 798527"/>
                <a:gd name="connsiteY6-14" fmla="*/ 13996 h 939356"/>
                <a:gd name="connsiteX7-15" fmla="*/ 423877 w 798527"/>
                <a:gd name="connsiteY7-16" fmla="*/ 34493 h 939356"/>
                <a:gd name="connsiteX8-17" fmla="*/ 427294 w 798527"/>
                <a:gd name="connsiteY8-18" fmla="*/ 48158 h 939356"/>
                <a:gd name="connsiteX9-19" fmla="*/ 437542 w 798527"/>
                <a:gd name="connsiteY9-20" fmla="*/ 54989 h 939356"/>
                <a:gd name="connsiteX10-21" fmla="*/ 440959 w 798527"/>
                <a:gd name="connsiteY10-22" fmla="*/ 68654 h 939356"/>
                <a:gd name="connsiteX11-23" fmla="*/ 444375 w 798527"/>
                <a:gd name="connsiteY11-24" fmla="*/ 78903 h 939356"/>
                <a:gd name="connsiteX12-25" fmla="*/ 447791 w 798527"/>
                <a:gd name="connsiteY12-26" fmla="*/ 106233 h 939356"/>
                <a:gd name="connsiteX13-27" fmla="*/ 458040 w 798527"/>
                <a:gd name="connsiteY13-28" fmla="*/ 113065 h 939356"/>
                <a:gd name="connsiteX14-29" fmla="*/ 478537 w 798527"/>
                <a:gd name="connsiteY14-30" fmla="*/ 106233 h 939356"/>
                <a:gd name="connsiteX15-31" fmla="*/ 481953 w 798527"/>
                <a:gd name="connsiteY15-32" fmla="*/ 95984 h 939356"/>
                <a:gd name="connsiteX16-33" fmla="*/ 488785 w 798527"/>
                <a:gd name="connsiteY16-34" fmla="*/ 85735 h 939356"/>
                <a:gd name="connsiteX17-35" fmla="*/ 509282 w 798527"/>
                <a:gd name="connsiteY17-36" fmla="*/ 72070 h 939356"/>
                <a:gd name="connsiteX18-37" fmla="*/ 514820 w 798527"/>
                <a:gd name="connsiteY18-38" fmla="*/ 63312 h 939356"/>
                <a:gd name="connsiteX19-39" fmla="*/ 515866 w 798527"/>
                <a:gd name="connsiteY19-40" fmla="*/ 61957 h 939356"/>
                <a:gd name="connsiteX20-41" fmla="*/ 523059 w 798527"/>
                <a:gd name="connsiteY20-42" fmla="*/ 66095 h 939356"/>
                <a:gd name="connsiteX21-43" fmla="*/ 526364 w 798527"/>
                <a:gd name="connsiteY21-44" fmla="*/ 68653 h 939356"/>
                <a:gd name="connsiteX22-45" fmla="*/ 533196 w 798527"/>
                <a:gd name="connsiteY22-46" fmla="*/ 82318 h 939356"/>
                <a:gd name="connsiteX23-47" fmla="*/ 546861 w 798527"/>
                <a:gd name="connsiteY23-48" fmla="*/ 92567 h 939356"/>
                <a:gd name="connsiteX24-49" fmla="*/ 567359 w 798527"/>
                <a:gd name="connsiteY24-50" fmla="*/ 102815 h 939356"/>
                <a:gd name="connsiteX25-51" fmla="*/ 570775 w 798527"/>
                <a:gd name="connsiteY25-52" fmla="*/ 113064 h 939356"/>
                <a:gd name="connsiteX26-53" fmla="*/ 587855 w 798527"/>
                <a:gd name="connsiteY26-54" fmla="*/ 136978 h 939356"/>
                <a:gd name="connsiteX27-55" fmla="*/ 596449 w 798527"/>
                <a:gd name="connsiteY27-56" fmla="*/ 140416 h 939356"/>
                <a:gd name="connsiteX28-57" fmla="*/ 594080 w 798527"/>
                <a:gd name="connsiteY28-58" fmla="*/ 147523 h 939356"/>
                <a:gd name="connsiteX29-59" fmla="*/ 585803 w 798527"/>
                <a:gd name="connsiteY29-60" fmla="*/ 159939 h 939356"/>
                <a:gd name="connsiteX30-61" fmla="*/ 560972 w 798527"/>
                <a:gd name="connsiteY30-62" fmla="*/ 180631 h 939356"/>
                <a:gd name="connsiteX31-63" fmla="*/ 548558 w 798527"/>
                <a:gd name="connsiteY31-64" fmla="*/ 184770 h 939356"/>
                <a:gd name="connsiteX32-65" fmla="*/ 536141 w 798527"/>
                <a:gd name="connsiteY32-66" fmla="*/ 197185 h 939356"/>
                <a:gd name="connsiteX33-67" fmla="*/ 527866 w 798527"/>
                <a:gd name="connsiteY33-68" fmla="*/ 209600 h 939356"/>
                <a:gd name="connsiteX34-69" fmla="*/ 511312 w 798527"/>
                <a:gd name="connsiteY34-70" fmla="*/ 213739 h 939356"/>
                <a:gd name="connsiteX35-71" fmla="*/ 478204 w 798527"/>
                <a:gd name="connsiteY35-72" fmla="*/ 217877 h 939356"/>
                <a:gd name="connsiteX36-73" fmla="*/ 449236 w 798527"/>
                <a:gd name="connsiteY36-74" fmla="*/ 226154 h 939356"/>
                <a:gd name="connsiteX37-75" fmla="*/ 440959 w 798527"/>
                <a:gd name="connsiteY37-76" fmla="*/ 238570 h 939356"/>
                <a:gd name="connsiteX38-77" fmla="*/ 428544 w 798527"/>
                <a:gd name="connsiteY38-78" fmla="*/ 246845 h 939356"/>
                <a:gd name="connsiteX39-79" fmla="*/ 424405 w 798527"/>
                <a:gd name="connsiteY39-80" fmla="*/ 259261 h 939356"/>
                <a:gd name="connsiteX40-81" fmla="*/ 436821 w 798527"/>
                <a:gd name="connsiteY40-82" fmla="*/ 255122 h 939356"/>
                <a:gd name="connsiteX41-83" fmla="*/ 465790 w 798527"/>
                <a:gd name="connsiteY41-84" fmla="*/ 242707 h 939356"/>
                <a:gd name="connsiteX42-85" fmla="*/ 478204 w 798527"/>
                <a:gd name="connsiteY42-86" fmla="*/ 234430 h 939356"/>
                <a:gd name="connsiteX43-87" fmla="*/ 486481 w 798527"/>
                <a:gd name="connsiteY43-88" fmla="*/ 246845 h 939356"/>
                <a:gd name="connsiteX44-89" fmla="*/ 511312 w 798527"/>
                <a:gd name="connsiteY44-90" fmla="*/ 263399 h 939356"/>
                <a:gd name="connsiteX45-91" fmla="*/ 536141 w 798527"/>
                <a:gd name="connsiteY45-92" fmla="*/ 250984 h 939356"/>
                <a:gd name="connsiteX46-93" fmla="*/ 548558 w 798527"/>
                <a:gd name="connsiteY46-94" fmla="*/ 246845 h 939356"/>
                <a:gd name="connsiteX47-95" fmla="*/ 585803 w 798527"/>
                <a:gd name="connsiteY47-96" fmla="*/ 226154 h 939356"/>
                <a:gd name="connsiteX48-97" fmla="*/ 635463 w 798527"/>
                <a:gd name="connsiteY48-98" fmla="*/ 230293 h 939356"/>
                <a:gd name="connsiteX49-99" fmla="*/ 647879 w 798527"/>
                <a:gd name="connsiteY49-100" fmla="*/ 234430 h 939356"/>
                <a:gd name="connsiteX50-101" fmla="*/ 672710 w 798527"/>
                <a:gd name="connsiteY50-102" fmla="*/ 259261 h 939356"/>
                <a:gd name="connsiteX51-103" fmla="*/ 685125 w 798527"/>
                <a:gd name="connsiteY51-104" fmla="*/ 271676 h 939356"/>
                <a:gd name="connsiteX52-105" fmla="*/ 697540 w 798527"/>
                <a:gd name="connsiteY52-106" fmla="*/ 279953 h 939356"/>
                <a:gd name="connsiteX53-107" fmla="*/ 714093 w 798527"/>
                <a:gd name="connsiteY53-108" fmla="*/ 259261 h 939356"/>
                <a:gd name="connsiteX54-109" fmla="*/ 726508 w 798527"/>
                <a:gd name="connsiteY54-110" fmla="*/ 255122 h 939356"/>
                <a:gd name="connsiteX55-111" fmla="*/ 743062 w 798527"/>
                <a:gd name="connsiteY55-112" fmla="*/ 250984 h 939356"/>
                <a:gd name="connsiteX56-113" fmla="*/ 780308 w 798527"/>
                <a:gd name="connsiteY56-114" fmla="*/ 259261 h 939356"/>
                <a:gd name="connsiteX57-115" fmla="*/ 792724 w 798527"/>
                <a:gd name="connsiteY57-116" fmla="*/ 263399 h 939356"/>
                <a:gd name="connsiteX58-117" fmla="*/ 780308 w 798527"/>
                <a:gd name="connsiteY58-118" fmla="*/ 279953 h 939356"/>
                <a:gd name="connsiteX59-119" fmla="*/ 751339 w 798527"/>
                <a:gd name="connsiteY59-120" fmla="*/ 288230 h 939356"/>
                <a:gd name="connsiteX60-121" fmla="*/ 743062 w 798527"/>
                <a:gd name="connsiteY60-122" fmla="*/ 300645 h 939356"/>
                <a:gd name="connsiteX61-123" fmla="*/ 767893 w 798527"/>
                <a:gd name="connsiteY61-124" fmla="*/ 308922 h 939356"/>
                <a:gd name="connsiteX62-125" fmla="*/ 763755 w 798527"/>
                <a:gd name="connsiteY62-126" fmla="*/ 321338 h 939356"/>
                <a:gd name="connsiteX63-127" fmla="*/ 722370 w 798527"/>
                <a:gd name="connsiteY63-128" fmla="*/ 333752 h 939356"/>
                <a:gd name="connsiteX64-129" fmla="*/ 714093 w 798527"/>
                <a:gd name="connsiteY64-130" fmla="*/ 346167 h 939356"/>
                <a:gd name="connsiteX65-131" fmla="*/ 689263 w 798527"/>
                <a:gd name="connsiteY65-132" fmla="*/ 354444 h 939356"/>
                <a:gd name="connsiteX66-133" fmla="*/ 676848 w 798527"/>
                <a:gd name="connsiteY66-134" fmla="*/ 362721 h 939356"/>
                <a:gd name="connsiteX67-135" fmla="*/ 689263 w 798527"/>
                <a:gd name="connsiteY67-136" fmla="*/ 366860 h 939356"/>
                <a:gd name="connsiteX68-137" fmla="*/ 714093 w 798527"/>
                <a:gd name="connsiteY68-138" fmla="*/ 358583 h 939356"/>
                <a:gd name="connsiteX69-139" fmla="*/ 730647 w 798527"/>
                <a:gd name="connsiteY69-140" fmla="*/ 362721 h 939356"/>
                <a:gd name="connsiteX70-141" fmla="*/ 743062 w 798527"/>
                <a:gd name="connsiteY70-142" fmla="*/ 370998 h 939356"/>
                <a:gd name="connsiteX71-143" fmla="*/ 755478 w 798527"/>
                <a:gd name="connsiteY71-144" fmla="*/ 375137 h 939356"/>
                <a:gd name="connsiteX72-145" fmla="*/ 759616 w 798527"/>
                <a:gd name="connsiteY72-146" fmla="*/ 453766 h 939356"/>
                <a:gd name="connsiteX73-147" fmla="*/ 743062 w 798527"/>
                <a:gd name="connsiteY73-148" fmla="*/ 449628 h 939356"/>
                <a:gd name="connsiteX74-149" fmla="*/ 718233 w 798527"/>
                <a:gd name="connsiteY74-150" fmla="*/ 441351 h 939356"/>
                <a:gd name="connsiteX75-151" fmla="*/ 697540 w 798527"/>
                <a:gd name="connsiteY75-152" fmla="*/ 445489 h 939356"/>
                <a:gd name="connsiteX76-153" fmla="*/ 697540 w 798527"/>
                <a:gd name="connsiteY76-154" fmla="*/ 470320 h 939356"/>
                <a:gd name="connsiteX77-155" fmla="*/ 714093 w 798527"/>
                <a:gd name="connsiteY77-156" fmla="*/ 491011 h 939356"/>
                <a:gd name="connsiteX78-157" fmla="*/ 701679 w 798527"/>
                <a:gd name="connsiteY78-158" fmla="*/ 544811 h 939356"/>
                <a:gd name="connsiteX79-159" fmla="*/ 689263 w 798527"/>
                <a:gd name="connsiteY79-160" fmla="*/ 557227 h 939356"/>
                <a:gd name="connsiteX80-161" fmla="*/ 685125 w 798527"/>
                <a:gd name="connsiteY80-162" fmla="*/ 569642 h 939356"/>
                <a:gd name="connsiteX81-163" fmla="*/ 705816 w 798527"/>
                <a:gd name="connsiteY81-164" fmla="*/ 611026 h 939356"/>
                <a:gd name="connsiteX82-165" fmla="*/ 714093 w 798527"/>
                <a:gd name="connsiteY82-166" fmla="*/ 623441 h 939356"/>
                <a:gd name="connsiteX83-167" fmla="*/ 718233 w 798527"/>
                <a:gd name="connsiteY83-168" fmla="*/ 635856 h 939356"/>
                <a:gd name="connsiteX84-169" fmla="*/ 709956 w 798527"/>
                <a:gd name="connsiteY84-170" fmla="*/ 648272 h 939356"/>
                <a:gd name="connsiteX85-171" fmla="*/ 680986 w 798527"/>
                <a:gd name="connsiteY85-172" fmla="*/ 660687 h 939356"/>
                <a:gd name="connsiteX86-173" fmla="*/ 668571 w 798527"/>
                <a:gd name="connsiteY86-174" fmla="*/ 668964 h 939356"/>
                <a:gd name="connsiteX87-175" fmla="*/ 672710 w 798527"/>
                <a:gd name="connsiteY87-176" fmla="*/ 685517 h 939356"/>
                <a:gd name="connsiteX88-177" fmla="*/ 668571 w 798527"/>
                <a:gd name="connsiteY88-178" fmla="*/ 710348 h 939356"/>
                <a:gd name="connsiteX89-179" fmla="*/ 652017 w 798527"/>
                <a:gd name="connsiteY89-180" fmla="*/ 706209 h 939356"/>
                <a:gd name="connsiteX90-181" fmla="*/ 656156 w 798527"/>
                <a:gd name="connsiteY90-182" fmla="*/ 652410 h 939356"/>
                <a:gd name="connsiteX91-183" fmla="*/ 652017 w 798527"/>
                <a:gd name="connsiteY91-184" fmla="*/ 639995 h 939356"/>
                <a:gd name="connsiteX92-185" fmla="*/ 639602 w 798527"/>
                <a:gd name="connsiteY92-186" fmla="*/ 635856 h 939356"/>
                <a:gd name="connsiteX93-187" fmla="*/ 618911 w 798527"/>
                <a:gd name="connsiteY93-188" fmla="*/ 668964 h 939356"/>
                <a:gd name="connsiteX94-189" fmla="*/ 614772 w 798527"/>
                <a:gd name="connsiteY94-190" fmla="*/ 706209 h 939356"/>
                <a:gd name="connsiteX95-191" fmla="*/ 602357 w 798527"/>
                <a:gd name="connsiteY95-192" fmla="*/ 710348 h 939356"/>
                <a:gd name="connsiteX96-193" fmla="*/ 589941 w 798527"/>
                <a:gd name="connsiteY96-194" fmla="*/ 718624 h 939356"/>
                <a:gd name="connsiteX97-195" fmla="*/ 565111 w 798527"/>
                <a:gd name="connsiteY97-196" fmla="*/ 726901 h 939356"/>
                <a:gd name="connsiteX98-197" fmla="*/ 556834 w 798527"/>
                <a:gd name="connsiteY98-198" fmla="*/ 739317 h 939356"/>
                <a:gd name="connsiteX99-199" fmla="*/ 560972 w 798527"/>
                <a:gd name="connsiteY99-200" fmla="*/ 751732 h 939356"/>
                <a:gd name="connsiteX100-201" fmla="*/ 569249 w 798527"/>
                <a:gd name="connsiteY100-202" fmla="*/ 739317 h 939356"/>
                <a:gd name="connsiteX101-203" fmla="*/ 581665 w 798527"/>
                <a:gd name="connsiteY101-204" fmla="*/ 731040 h 939356"/>
                <a:gd name="connsiteX102-205" fmla="*/ 581665 w 798527"/>
                <a:gd name="connsiteY102-206" fmla="*/ 772423 h 939356"/>
                <a:gd name="connsiteX103-207" fmla="*/ 569249 w 798527"/>
                <a:gd name="connsiteY103-208" fmla="*/ 784839 h 939356"/>
                <a:gd name="connsiteX104-209" fmla="*/ 560972 w 798527"/>
                <a:gd name="connsiteY104-210" fmla="*/ 822085 h 939356"/>
                <a:gd name="connsiteX105-211" fmla="*/ 556834 w 798527"/>
                <a:gd name="connsiteY105-212" fmla="*/ 834500 h 939356"/>
                <a:gd name="connsiteX106-213" fmla="*/ 552695 w 798527"/>
                <a:gd name="connsiteY106-214" fmla="*/ 880022 h 939356"/>
                <a:gd name="connsiteX107-215" fmla="*/ 540281 w 798527"/>
                <a:gd name="connsiteY107-216" fmla="*/ 888299 h 939356"/>
                <a:gd name="connsiteX108-217" fmla="*/ 536586 w 798527"/>
                <a:gd name="connsiteY108-218" fmla="*/ 891994 h 939356"/>
                <a:gd name="connsiteX109-219" fmla="*/ 536586 w 798527"/>
                <a:gd name="connsiteY109-220" fmla="*/ 891547 h 939356"/>
                <a:gd name="connsiteX110-221" fmla="*/ 529779 w 798527"/>
                <a:gd name="connsiteY110-222" fmla="*/ 864628 h 939356"/>
                <a:gd name="connsiteX111-223" fmla="*/ 519530 w 798527"/>
                <a:gd name="connsiteY111-224" fmla="*/ 857795 h 939356"/>
                <a:gd name="connsiteX112-225" fmla="*/ 475120 w 798527"/>
                <a:gd name="connsiteY112-226" fmla="*/ 854379 h 939356"/>
                <a:gd name="connsiteX113-227" fmla="*/ 464872 w 798527"/>
                <a:gd name="connsiteY113-228" fmla="*/ 861212 h 939356"/>
                <a:gd name="connsiteX114-229" fmla="*/ 454623 w 798527"/>
                <a:gd name="connsiteY114-230" fmla="*/ 871460 h 939356"/>
                <a:gd name="connsiteX115-231" fmla="*/ 393132 w 798527"/>
                <a:gd name="connsiteY115-232" fmla="*/ 868044 h 939356"/>
                <a:gd name="connsiteX116-233" fmla="*/ 382883 w 798527"/>
                <a:gd name="connsiteY116-234" fmla="*/ 864628 h 939356"/>
                <a:gd name="connsiteX117-235" fmla="*/ 369218 w 798527"/>
                <a:gd name="connsiteY117-236" fmla="*/ 833882 h 939356"/>
                <a:gd name="connsiteX118-237" fmla="*/ 362386 w 798527"/>
                <a:gd name="connsiteY118-238" fmla="*/ 823633 h 939356"/>
                <a:gd name="connsiteX119-239" fmla="*/ 352137 w 798527"/>
                <a:gd name="connsiteY119-240" fmla="*/ 820217 h 939356"/>
                <a:gd name="connsiteX120-241" fmla="*/ 331639 w 798527"/>
                <a:gd name="connsiteY120-242" fmla="*/ 837298 h 939356"/>
                <a:gd name="connsiteX121-243" fmla="*/ 311142 w 798527"/>
                <a:gd name="connsiteY121-244" fmla="*/ 844130 h 939356"/>
                <a:gd name="connsiteX122-245" fmla="*/ 300893 w 798527"/>
                <a:gd name="connsiteY122-246" fmla="*/ 868044 h 939356"/>
                <a:gd name="connsiteX123-247" fmla="*/ 294062 w 798527"/>
                <a:gd name="connsiteY123-248" fmla="*/ 878293 h 939356"/>
                <a:gd name="connsiteX124-249" fmla="*/ 263316 w 798527"/>
                <a:gd name="connsiteY124-250" fmla="*/ 871460 h 939356"/>
                <a:gd name="connsiteX125-251" fmla="*/ 242818 w 798527"/>
                <a:gd name="connsiteY125-252" fmla="*/ 864628 h 939356"/>
                <a:gd name="connsiteX126-253" fmla="*/ 232570 w 798527"/>
                <a:gd name="connsiteY126-254" fmla="*/ 857795 h 939356"/>
                <a:gd name="connsiteX127-255" fmla="*/ 229153 w 798527"/>
                <a:gd name="connsiteY127-256" fmla="*/ 847547 h 939356"/>
                <a:gd name="connsiteX128-257" fmla="*/ 225737 w 798527"/>
                <a:gd name="connsiteY128-258" fmla="*/ 820217 h 939356"/>
                <a:gd name="connsiteX129-259" fmla="*/ 212072 w 798527"/>
                <a:gd name="connsiteY129-260" fmla="*/ 789472 h 939356"/>
                <a:gd name="connsiteX130-261" fmla="*/ 201825 w 798527"/>
                <a:gd name="connsiteY130-262" fmla="*/ 782639 h 939356"/>
                <a:gd name="connsiteX131-263" fmla="*/ 198409 w 798527"/>
                <a:gd name="connsiteY131-264" fmla="*/ 772391 h 939356"/>
                <a:gd name="connsiteX132-265" fmla="*/ 194992 w 798527"/>
                <a:gd name="connsiteY132-266" fmla="*/ 731396 h 939356"/>
                <a:gd name="connsiteX133-267" fmla="*/ 188160 w 798527"/>
                <a:gd name="connsiteY133-268" fmla="*/ 721147 h 939356"/>
                <a:gd name="connsiteX134-269" fmla="*/ 184744 w 798527"/>
                <a:gd name="connsiteY134-270" fmla="*/ 710900 h 939356"/>
                <a:gd name="connsiteX135-271" fmla="*/ 153997 w 798527"/>
                <a:gd name="connsiteY135-272" fmla="*/ 707483 h 939356"/>
                <a:gd name="connsiteX136-273" fmla="*/ 136916 w 798527"/>
                <a:gd name="connsiteY136-274" fmla="*/ 690402 h 939356"/>
                <a:gd name="connsiteX137-275" fmla="*/ 126667 w 798527"/>
                <a:gd name="connsiteY137-276" fmla="*/ 680153 h 939356"/>
                <a:gd name="connsiteX138-277" fmla="*/ 123251 w 798527"/>
                <a:gd name="connsiteY138-278" fmla="*/ 669905 h 939356"/>
                <a:gd name="connsiteX139-279" fmla="*/ 119835 w 798527"/>
                <a:gd name="connsiteY139-280" fmla="*/ 639158 h 939356"/>
                <a:gd name="connsiteX140-281" fmla="*/ 113003 w 798527"/>
                <a:gd name="connsiteY140-282" fmla="*/ 601581 h 939356"/>
                <a:gd name="connsiteX141-283" fmla="*/ 102755 w 798527"/>
                <a:gd name="connsiteY141-284" fmla="*/ 581084 h 939356"/>
                <a:gd name="connsiteX142-285" fmla="*/ 95923 w 798527"/>
                <a:gd name="connsiteY142-286" fmla="*/ 567419 h 939356"/>
                <a:gd name="connsiteX143-287" fmla="*/ 85674 w 798527"/>
                <a:gd name="connsiteY143-288" fmla="*/ 546921 h 939356"/>
                <a:gd name="connsiteX144-289" fmla="*/ 75425 w 798527"/>
                <a:gd name="connsiteY144-290" fmla="*/ 543505 h 939356"/>
                <a:gd name="connsiteX145-291" fmla="*/ 65176 w 798527"/>
                <a:gd name="connsiteY145-292" fmla="*/ 536672 h 939356"/>
                <a:gd name="connsiteX146-293" fmla="*/ 44679 w 798527"/>
                <a:gd name="connsiteY146-294" fmla="*/ 526424 h 939356"/>
                <a:gd name="connsiteX147-295" fmla="*/ 41263 w 798527"/>
                <a:gd name="connsiteY147-296" fmla="*/ 509344 h 939356"/>
                <a:gd name="connsiteX148-297" fmla="*/ 48095 w 798527"/>
                <a:gd name="connsiteY148-298" fmla="*/ 488846 h 939356"/>
                <a:gd name="connsiteX149-299" fmla="*/ 58344 w 798527"/>
                <a:gd name="connsiteY149-300" fmla="*/ 471765 h 939356"/>
                <a:gd name="connsiteX150-301" fmla="*/ 0 w 798527"/>
                <a:gd name="connsiteY150-302" fmla="*/ 461014 h 939356"/>
                <a:gd name="connsiteX151-303" fmla="*/ 13655 w 798527"/>
                <a:gd name="connsiteY151-304" fmla="*/ 437315 h 939356"/>
                <a:gd name="connsiteX152-305" fmla="*/ 31016 w 798527"/>
                <a:gd name="connsiteY152-306" fmla="*/ 437603 h 939356"/>
                <a:gd name="connsiteX153-307" fmla="*/ 41265 w 798527"/>
                <a:gd name="connsiteY153-308" fmla="*/ 434187 h 939356"/>
                <a:gd name="connsiteX154-309" fmla="*/ 54930 w 798527"/>
                <a:gd name="connsiteY154-310" fmla="*/ 454684 h 939356"/>
                <a:gd name="connsiteX155-311" fmla="*/ 65178 w 798527"/>
                <a:gd name="connsiteY155-312" fmla="*/ 458100 h 939356"/>
                <a:gd name="connsiteX156-313" fmla="*/ 85676 w 798527"/>
                <a:gd name="connsiteY156-314" fmla="*/ 447852 h 939356"/>
                <a:gd name="connsiteX157-315" fmla="*/ 95925 w 798527"/>
                <a:gd name="connsiteY157-316" fmla="*/ 444435 h 939356"/>
                <a:gd name="connsiteX158-317" fmla="*/ 109588 w 798527"/>
                <a:gd name="connsiteY158-318" fmla="*/ 413690 h 939356"/>
                <a:gd name="connsiteX159-319" fmla="*/ 123253 w 798527"/>
                <a:gd name="connsiteY159-320" fmla="*/ 393193 h 939356"/>
                <a:gd name="connsiteX160-321" fmla="*/ 143751 w 798527"/>
                <a:gd name="connsiteY160-322" fmla="*/ 379528 h 939356"/>
                <a:gd name="connsiteX161-323" fmla="*/ 181329 w 798527"/>
                <a:gd name="connsiteY161-324" fmla="*/ 355614 h 939356"/>
                <a:gd name="connsiteX162-325" fmla="*/ 188162 w 798527"/>
                <a:gd name="connsiteY162-326" fmla="*/ 345366 h 939356"/>
                <a:gd name="connsiteX163-327" fmla="*/ 191578 w 798527"/>
                <a:gd name="connsiteY163-328" fmla="*/ 321453 h 939356"/>
                <a:gd name="connsiteX164-329" fmla="*/ 171081 w 798527"/>
                <a:gd name="connsiteY164-330" fmla="*/ 300956 h 939356"/>
                <a:gd name="connsiteX165-331" fmla="*/ 174497 w 798527"/>
                <a:gd name="connsiteY165-332" fmla="*/ 256545 h 939356"/>
                <a:gd name="connsiteX166-333" fmla="*/ 239404 w 798527"/>
                <a:gd name="connsiteY166-334" fmla="*/ 253129 h 939356"/>
                <a:gd name="connsiteX167-335" fmla="*/ 249653 w 798527"/>
                <a:gd name="connsiteY167-336" fmla="*/ 246296 h 939356"/>
                <a:gd name="connsiteX168-337" fmla="*/ 253069 w 798527"/>
                <a:gd name="connsiteY168-338" fmla="*/ 218968 h 939356"/>
                <a:gd name="connsiteX169-339" fmla="*/ 256485 w 798527"/>
                <a:gd name="connsiteY169-340" fmla="*/ 201886 h 939356"/>
                <a:gd name="connsiteX170-341" fmla="*/ 263318 w 798527"/>
                <a:gd name="connsiteY170-342" fmla="*/ 181389 h 939356"/>
                <a:gd name="connsiteX171-343" fmla="*/ 270150 w 798527"/>
                <a:gd name="connsiteY171-344" fmla="*/ 171140 h 939356"/>
                <a:gd name="connsiteX172-345" fmla="*/ 283815 w 798527"/>
                <a:gd name="connsiteY172-346" fmla="*/ 150643 h 939356"/>
                <a:gd name="connsiteX173-347" fmla="*/ 287231 w 798527"/>
                <a:gd name="connsiteY173-348" fmla="*/ 140395 h 939356"/>
                <a:gd name="connsiteX174-349" fmla="*/ 294064 w 798527"/>
                <a:gd name="connsiteY174-350" fmla="*/ 82319 h 939356"/>
                <a:gd name="connsiteX175-351" fmla="*/ 289383 w 798527"/>
                <a:gd name="connsiteY175-352" fmla="*/ 79582 h 939356"/>
                <a:gd name="connsiteX176-353" fmla="*/ 304310 w 798527"/>
                <a:gd name="connsiteY176-354" fmla="*/ 72070 h 939356"/>
                <a:gd name="connsiteX177-355" fmla="*/ 317975 w 798527"/>
                <a:gd name="connsiteY177-356" fmla="*/ 44742 h 939356"/>
                <a:gd name="connsiteX178-357" fmla="*/ 338473 w 798527"/>
                <a:gd name="connsiteY178-358" fmla="*/ 31077 h 939356"/>
                <a:gd name="connsiteX179-359" fmla="*/ 355554 w 798527"/>
                <a:gd name="connsiteY179-360" fmla="*/ 7163 h 939356"/>
                <a:gd name="connsiteX180-361" fmla="*/ 365803 w 798527"/>
                <a:gd name="connsiteY180-362" fmla="*/ 331 h 939356"/>
                <a:gd name="connsiteX0-363" fmla="*/ 118774 w 798527"/>
                <a:gd name="connsiteY0-364" fmla="*/ 936106 h 939356"/>
                <a:gd name="connsiteX1-365" fmla="*/ 122620 w 798527"/>
                <a:gd name="connsiteY1-366" fmla="*/ 939278 h 939356"/>
                <a:gd name="connsiteX2-367" fmla="*/ 119586 w 798527"/>
                <a:gd name="connsiteY2-368" fmla="*/ 939356 h 939356"/>
                <a:gd name="connsiteX3-369" fmla="*/ 118774 w 798527"/>
                <a:gd name="connsiteY3-370" fmla="*/ 936106 h 939356"/>
                <a:gd name="connsiteX4-371" fmla="*/ 365803 w 798527"/>
                <a:gd name="connsiteY4-372" fmla="*/ 331 h 939356"/>
                <a:gd name="connsiteX5-373" fmla="*/ 403380 w 798527"/>
                <a:gd name="connsiteY5-374" fmla="*/ 3747 h 939356"/>
                <a:gd name="connsiteX6-375" fmla="*/ 413629 w 798527"/>
                <a:gd name="connsiteY6-376" fmla="*/ 13996 h 939356"/>
                <a:gd name="connsiteX7-377" fmla="*/ 423877 w 798527"/>
                <a:gd name="connsiteY7-378" fmla="*/ 34493 h 939356"/>
                <a:gd name="connsiteX8-379" fmla="*/ 427294 w 798527"/>
                <a:gd name="connsiteY8-380" fmla="*/ 48158 h 939356"/>
                <a:gd name="connsiteX9-381" fmla="*/ 437542 w 798527"/>
                <a:gd name="connsiteY9-382" fmla="*/ 54989 h 939356"/>
                <a:gd name="connsiteX10-383" fmla="*/ 440959 w 798527"/>
                <a:gd name="connsiteY10-384" fmla="*/ 68654 h 939356"/>
                <a:gd name="connsiteX11-385" fmla="*/ 444375 w 798527"/>
                <a:gd name="connsiteY11-386" fmla="*/ 78903 h 939356"/>
                <a:gd name="connsiteX12-387" fmla="*/ 447791 w 798527"/>
                <a:gd name="connsiteY12-388" fmla="*/ 106233 h 939356"/>
                <a:gd name="connsiteX13-389" fmla="*/ 458040 w 798527"/>
                <a:gd name="connsiteY13-390" fmla="*/ 113065 h 939356"/>
                <a:gd name="connsiteX14-391" fmla="*/ 478537 w 798527"/>
                <a:gd name="connsiteY14-392" fmla="*/ 106233 h 939356"/>
                <a:gd name="connsiteX15-393" fmla="*/ 481953 w 798527"/>
                <a:gd name="connsiteY15-394" fmla="*/ 95984 h 939356"/>
                <a:gd name="connsiteX16-395" fmla="*/ 488785 w 798527"/>
                <a:gd name="connsiteY16-396" fmla="*/ 85735 h 939356"/>
                <a:gd name="connsiteX17-397" fmla="*/ 509282 w 798527"/>
                <a:gd name="connsiteY17-398" fmla="*/ 72070 h 939356"/>
                <a:gd name="connsiteX18-399" fmla="*/ 514820 w 798527"/>
                <a:gd name="connsiteY18-400" fmla="*/ 63312 h 939356"/>
                <a:gd name="connsiteX19-401" fmla="*/ 515866 w 798527"/>
                <a:gd name="connsiteY19-402" fmla="*/ 61957 h 939356"/>
                <a:gd name="connsiteX20-403" fmla="*/ 523059 w 798527"/>
                <a:gd name="connsiteY20-404" fmla="*/ 66095 h 939356"/>
                <a:gd name="connsiteX21-405" fmla="*/ 526364 w 798527"/>
                <a:gd name="connsiteY21-406" fmla="*/ 68653 h 939356"/>
                <a:gd name="connsiteX22-407" fmla="*/ 533196 w 798527"/>
                <a:gd name="connsiteY22-408" fmla="*/ 82318 h 939356"/>
                <a:gd name="connsiteX23-409" fmla="*/ 546861 w 798527"/>
                <a:gd name="connsiteY23-410" fmla="*/ 92567 h 939356"/>
                <a:gd name="connsiteX24-411" fmla="*/ 567359 w 798527"/>
                <a:gd name="connsiteY24-412" fmla="*/ 102815 h 939356"/>
                <a:gd name="connsiteX25-413" fmla="*/ 570775 w 798527"/>
                <a:gd name="connsiteY25-414" fmla="*/ 113064 h 939356"/>
                <a:gd name="connsiteX26-415" fmla="*/ 587855 w 798527"/>
                <a:gd name="connsiteY26-416" fmla="*/ 136978 h 939356"/>
                <a:gd name="connsiteX27-417" fmla="*/ 596449 w 798527"/>
                <a:gd name="connsiteY27-418" fmla="*/ 140416 h 939356"/>
                <a:gd name="connsiteX28-419" fmla="*/ 594080 w 798527"/>
                <a:gd name="connsiteY28-420" fmla="*/ 147523 h 939356"/>
                <a:gd name="connsiteX29-421" fmla="*/ 585803 w 798527"/>
                <a:gd name="connsiteY29-422" fmla="*/ 159939 h 939356"/>
                <a:gd name="connsiteX30-423" fmla="*/ 560972 w 798527"/>
                <a:gd name="connsiteY30-424" fmla="*/ 180631 h 939356"/>
                <a:gd name="connsiteX31-425" fmla="*/ 548558 w 798527"/>
                <a:gd name="connsiteY31-426" fmla="*/ 184770 h 939356"/>
                <a:gd name="connsiteX32-427" fmla="*/ 536141 w 798527"/>
                <a:gd name="connsiteY32-428" fmla="*/ 197185 h 939356"/>
                <a:gd name="connsiteX33-429" fmla="*/ 527866 w 798527"/>
                <a:gd name="connsiteY33-430" fmla="*/ 209600 h 939356"/>
                <a:gd name="connsiteX34-431" fmla="*/ 511312 w 798527"/>
                <a:gd name="connsiteY34-432" fmla="*/ 213739 h 939356"/>
                <a:gd name="connsiteX35-433" fmla="*/ 478204 w 798527"/>
                <a:gd name="connsiteY35-434" fmla="*/ 217877 h 939356"/>
                <a:gd name="connsiteX36-435" fmla="*/ 449236 w 798527"/>
                <a:gd name="connsiteY36-436" fmla="*/ 226154 h 939356"/>
                <a:gd name="connsiteX37-437" fmla="*/ 440959 w 798527"/>
                <a:gd name="connsiteY37-438" fmla="*/ 238570 h 939356"/>
                <a:gd name="connsiteX38-439" fmla="*/ 428544 w 798527"/>
                <a:gd name="connsiteY38-440" fmla="*/ 246845 h 939356"/>
                <a:gd name="connsiteX39-441" fmla="*/ 424405 w 798527"/>
                <a:gd name="connsiteY39-442" fmla="*/ 259261 h 939356"/>
                <a:gd name="connsiteX40-443" fmla="*/ 436821 w 798527"/>
                <a:gd name="connsiteY40-444" fmla="*/ 255122 h 939356"/>
                <a:gd name="connsiteX41-445" fmla="*/ 465790 w 798527"/>
                <a:gd name="connsiteY41-446" fmla="*/ 242707 h 939356"/>
                <a:gd name="connsiteX42-447" fmla="*/ 478204 w 798527"/>
                <a:gd name="connsiteY42-448" fmla="*/ 234430 h 939356"/>
                <a:gd name="connsiteX43-449" fmla="*/ 486481 w 798527"/>
                <a:gd name="connsiteY43-450" fmla="*/ 246845 h 939356"/>
                <a:gd name="connsiteX44-451" fmla="*/ 511312 w 798527"/>
                <a:gd name="connsiteY44-452" fmla="*/ 263399 h 939356"/>
                <a:gd name="connsiteX45-453" fmla="*/ 536141 w 798527"/>
                <a:gd name="connsiteY45-454" fmla="*/ 250984 h 939356"/>
                <a:gd name="connsiteX46-455" fmla="*/ 548558 w 798527"/>
                <a:gd name="connsiteY46-456" fmla="*/ 246845 h 939356"/>
                <a:gd name="connsiteX47-457" fmla="*/ 585803 w 798527"/>
                <a:gd name="connsiteY47-458" fmla="*/ 226154 h 939356"/>
                <a:gd name="connsiteX48-459" fmla="*/ 635463 w 798527"/>
                <a:gd name="connsiteY48-460" fmla="*/ 230293 h 939356"/>
                <a:gd name="connsiteX49-461" fmla="*/ 647879 w 798527"/>
                <a:gd name="connsiteY49-462" fmla="*/ 234430 h 939356"/>
                <a:gd name="connsiteX50-463" fmla="*/ 672710 w 798527"/>
                <a:gd name="connsiteY50-464" fmla="*/ 259261 h 939356"/>
                <a:gd name="connsiteX51-465" fmla="*/ 685125 w 798527"/>
                <a:gd name="connsiteY51-466" fmla="*/ 271676 h 939356"/>
                <a:gd name="connsiteX52-467" fmla="*/ 697540 w 798527"/>
                <a:gd name="connsiteY52-468" fmla="*/ 279953 h 939356"/>
                <a:gd name="connsiteX53-469" fmla="*/ 714093 w 798527"/>
                <a:gd name="connsiteY53-470" fmla="*/ 259261 h 939356"/>
                <a:gd name="connsiteX54-471" fmla="*/ 726508 w 798527"/>
                <a:gd name="connsiteY54-472" fmla="*/ 255122 h 939356"/>
                <a:gd name="connsiteX55-473" fmla="*/ 743062 w 798527"/>
                <a:gd name="connsiteY55-474" fmla="*/ 250984 h 939356"/>
                <a:gd name="connsiteX56-475" fmla="*/ 780308 w 798527"/>
                <a:gd name="connsiteY56-476" fmla="*/ 259261 h 939356"/>
                <a:gd name="connsiteX57-477" fmla="*/ 792724 w 798527"/>
                <a:gd name="connsiteY57-478" fmla="*/ 263399 h 939356"/>
                <a:gd name="connsiteX58-479" fmla="*/ 780308 w 798527"/>
                <a:gd name="connsiteY58-480" fmla="*/ 279953 h 939356"/>
                <a:gd name="connsiteX59-481" fmla="*/ 751339 w 798527"/>
                <a:gd name="connsiteY59-482" fmla="*/ 288230 h 939356"/>
                <a:gd name="connsiteX60-483" fmla="*/ 743062 w 798527"/>
                <a:gd name="connsiteY60-484" fmla="*/ 300645 h 939356"/>
                <a:gd name="connsiteX61-485" fmla="*/ 767893 w 798527"/>
                <a:gd name="connsiteY61-486" fmla="*/ 308922 h 939356"/>
                <a:gd name="connsiteX62-487" fmla="*/ 763755 w 798527"/>
                <a:gd name="connsiteY62-488" fmla="*/ 321338 h 939356"/>
                <a:gd name="connsiteX63-489" fmla="*/ 722370 w 798527"/>
                <a:gd name="connsiteY63-490" fmla="*/ 333752 h 939356"/>
                <a:gd name="connsiteX64-491" fmla="*/ 714093 w 798527"/>
                <a:gd name="connsiteY64-492" fmla="*/ 346167 h 939356"/>
                <a:gd name="connsiteX65-493" fmla="*/ 689263 w 798527"/>
                <a:gd name="connsiteY65-494" fmla="*/ 354444 h 939356"/>
                <a:gd name="connsiteX66-495" fmla="*/ 676848 w 798527"/>
                <a:gd name="connsiteY66-496" fmla="*/ 362721 h 939356"/>
                <a:gd name="connsiteX67-497" fmla="*/ 689263 w 798527"/>
                <a:gd name="connsiteY67-498" fmla="*/ 366860 h 939356"/>
                <a:gd name="connsiteX68-499" fmla="*/ 714093 w 798527"/>
                <a:gd name="connsiteY68-500" fmla="*/ 358583 h 939356"/>
                <a:gd name="connsiteX69-501" fmla="*/ 730647 w 798527"/>
                <a:gd name="connsiteY69-502" fmla="*/ 362721 h 939356"/>
                <a:gd name="connsiteX70-503" fmla="*/ 743062 w 798527"/>
                <a:gd name="connsiteY70-504" fmla="*/ 370998 h 939356"/>
                <a:gd name="connsiteX71-505" fmla="*/ 755478 w 798527"/>
                <a:gd name="connsiteY71-506" fmla="*/ 375137 h 939356"/>
                <a:gd name="connsiteX72-507" fmla="*/ 759616 w 798527"/>
                <a:gd name="connsiteY72-508" fmla="*/ 453766 h 939356"/>
                <a:gd name="connsiteX73-509" fmla="*/ 743062 w 798527"/>
                <a:gd name="connsiteY73-510" fmla="*/ 449628 h 939356"/>
                <a:gd name="connsiteX74-511" fmla="*/ 718233 w 798527"/>
                <a:gd name="connsiteY74-512" fmla="*/ 441351 h 939356"/>
                <a:gd name="connsiteX75-513" fmla="*/ 697540 w 798527"/>
                <a:gd name="connsiteY75-514" fmla="*/ 445489 h 939356"/>
                <a:gd name="connsiteX76-515" fmla="*/ 697540 w 798527"/>
                <a:gd name="connsiteY76-516" fmla="*/ 470320 h 939356"/>
                <a:gd name="connsiteX77-517" fmla="*/ 714093 w 798527"/>
                <a:gd name="connsiteY77-518" fmla="*/ 491011 h 939356"/>
                <a:gd name="connsiteX78-519" fmla="*/ 701679 w 798527"/>
                <a:gd name="connsiteY78-520" fmla="*/ 544811 h 939356"/>
                <a:gd name="connsiteX79-521" fmla="*/ 689263 w 798527"/>
                <a:gd name="connsiteY79-522" fmla="*/ 557227 h 939356"/>
                <a:gd name="connsiteX80-523" fmla="*/ 685125 w 798527"/>
                <a:gd name="connsiteY80-524" fmla="*/ 569642 h 939356"/>
                <a:gd name="connsiteX81-525" fmla="*/ 705816 w 798527"/>
                <a:gd name="connsiteY81-526" fmla="*/ 611026 h 939356"/>
                <a:gd name="connsiteX82-527" fmla="*/ 714093 w 798527"/>
                <a:gd name="connsiteY82-528" fmla="*/ 623441 h 939356"/>
                <a:gd name="connsiteX83-529" fmla="*/ 718233 w 798527"/>
                <a:gd name="connsiteY83-530" fmla="*/ 635856 h 939356"/>
                <a:gd name="connsiteX84-531" fmla="*/ 709956 w 798527"/>
                <a:gd name="connsiteY84-532" fmla="*/ 648272 h 939356"/>
                <a:gd name="connsiteX85-533" fmla="*/ 680986 w 798527"/>
                <a:gd name="connsiteY85-534" fmla="*/ 660687 h 939356"/>
                <a:gd name="connsiteX86-535" fmla="*/ 668571 w 798527"/>
                <a:gd name="connsiteY86-536" fmla="*/ 668964 h 939356"/>
                <a:gd name="connsiteX87-537" fmla="*/ 672710 w 798527"/>
                <a:gd name="connsiteY87-538" fmla="*/ 685517 h 939356"/>
                <a:gd name="connsiteX88-539" fmla="*/ 668571 w 798527"/>
                <a:gd name="connsiteY88-540" fmla="*/ 710348 h 939356"/>
                <a:gd name="connsiteX89-541" fmla="*/ 652017 w 798527"/>
                <a:gd name="connsiteY89-542" fmla="*/ 706209 h 939356"/>
                <a:gd name="connsiteX90-543" fmla="*/ 656156 w 798527"/>
                <a:gd name="connsiteY90-544" fmla="*/ 652410 h 939356"/>
                <a:gd name="connsiteX91-545" fmla="*/ 652017 w 798527"/>
                <a:gd name="connsiteY91-546" fmla="*/ 639995 h 939356"/>
                <a:gd name="connsiteX92-547" fmla="*/ 639602 w 798527"/>
                <a:gd name="connsiteY92-548" fmla="*/ 635856 h 939356"/>
                <a:gd name="connsiteX93-549" fmla="*/ 618911 w 798527"/>
                <a:gd name="connsiteY93-550" fmla="*/ 668964 h 939356"/>
                <a:gd name="connsiteX94-551" fmla="*/ 614772 w 798527"/>
                <a:gd name="connsiteY94-552" fmla="*/ 706209 h 939356"/>
                <a:gd name="connsiteX95-553" fmla="*/ 602357 w 798527"/>
                <a:gd name="connsiteY95-554" fmla="*/ 710348 h 939356"/>
                <a:gd name="connsiteX96-555" fmla="*/ 589941 w 798527"/>
                <a:gd name="connsiteY96-556" fmla="*/ 718624 h 939356"/>
                <a:gd name="connsiteX97-557" fmla="*/ 565111 w 798527"/>
                <a:gd name="connsiteY97-558" fmla="*/ 726901 h 939356"/>
                <a:gd name="connsiteX98-559" fmla="*/ 556834 w 798527"/>
                <a:gd name="connsiteY98-560" fmla="*/ 739317 h 939356"/>
                <a:gd name="connsiteX99-561" fmla="*/ 560972 w 798527"/>
                <a:gd name="connsiteY99-562" fmla="*/ 751732 h 939356"/>
                <a:gd name="connsiteX100-563" fmla="*/ 569249 w 798527"/>
                <a:gd name="connsiteY100-564" fmla="*/ 739317 h 939356"/>
                <a:gd name="connsiteX101-565" fmla="*/ 581665 w 798527"/>
                <a:gd name="connsiteY101-566" fmla="*/ 731040 h 939356"/>
                <a:gd name="connsiteX102-567" fmla="*/ 581665 w 798527"/>
                <a:gd name="connsiteY102-568" fmla="*/ 772423 h 939356"/>
                <a:gd name="connsiteX103-569" fmla="*/ 569249 w 798527"/>
                <a:gd name="connsiteY103-570" fmla="*/ 784839 h 939356"/>
                <a:gd name="connsiteX104-571" fmla="*/ 560972 w 798527"/>
                <a:gd name="connsiteY104-572" fmla="*/ 822085 h 939356"/>
                <a:gd name="connsiteX105-573" fmla="*/ 556834 w 798527"/>
                <a:gd name="connsiteY105-574" fmla="*/ 834500 h 939356"/>
                <a:gd name="connsiteX106-575" fmla="*/ 552695 w 798527"/>
                <a:gd name="connsiteY106-576" fmla="*/ 880022 h 939356"/>
                <a:gd name="connsiteX107-577" fmla="*/ 540281 w 798527"/>
                <a:gd name="connsiteY107-578" fmla="*/ 888299 h 939356"/>
                <a:gd name="connsiteX108-579" fmla="*/ 536586 w 798527"/>
                <a:gd name="connsiteY108-580" fmla="*/ 891994 h 939356"/>
                <a:gd name="connsiteX109-581" fmla="*/ 536586 w 798527"/>
                <a:gd name="connsiteY109-582" fmla="*/ 891547 h 939356"/>
                <a:gd name="connsiteX110-583" fmla="*/ 529779 w 798527"/>
                <a:gd name="connsiteY110-584" fmla="*/ 864628 h 939356"/>
                <a:gd name="connsiteX111-585" fmla="*/ 519530 w 798527"/>
                <a:gd name="connsiteY111-586" fmla="*/ 857795 h 939356"/>
                <a:gd name="connsiteX112-587" fmla="*/ 475120 w 798527"/>
                <a:gd name="connsiteY112-588" fmla="*/ 854379 h 939356"/>
                <a:gd name="connsiteX113-589" fmla="*/ 464872 w 798527"/>
                <a:gd name="connsiteY113-590" fmla="*/ 861212 h 939356"/>
                <a:gd name="connsiteX114-591" fmla="*/ 454623 w 798527"/>
                <a:gd name="connsiteY114-592" fmla="*/ 871460 h 939356"/>
                <a:gd name="connsiteX115-593" fmla="*/ 393132 w 798527"/>
                <a:gd name="connsiteY115-594" fmla="*/ 868044 h 939356"/>
                <a:gd name="connsiteX116-595" fmla="*/ 382883 w 798527"/>
                <a:gd name="connsiteY116-596" fmla="*/ 864628 h 939356"/>
                <a:gd name="connsiteX117-597" fmla="*/ 369218 w 798527"/>
                <a:gd name="connsiteY117-598" fmla="*/ 833882 h 939356"/>
                <a:gd name="connsiteX118-599" fmla="*/ 362386 w 798527"/>
                <a:gd name="connsiteY118-600" fmla="*/ 823633 h 939356"/>
                <a:gd name="connsiteX119-601" fmla="*/ 352137 w 798527"/>
                <a:gd name="connsiteY119-602" fmla="*/ 820217 h 939356"/>
                <a:gd name="connsiteX120-603" fmla="*/ 331639 w 798527"/>
                <a:gd name="connsiteY120-604" fmla="*/ 837298 h 939356"/>
                <a:gd name="connsiteX121-605" fmla="*/ 311142 w 798527"/>
                <a:gd name="connsiteY121-606" fmla="*/ 844130 h 939356"/>
                <a:gd name="connsiteX122-607" fmla="*/ 300893 w 798527"/>
                <a:gd name="connsiteY122-608" fmla="*/ 868044 h 939356"/>
                <a:gd name="connsiteX123-609" fmla="*/ 294062 w 798527"/>
                <a:gd name="connsiteY123-610" fmla="*/ 878293 h 939356"/>
                <a:gd name="connsiteX124-611" fmla="*/ 263316 w 798527"/>
                <a:gd name="connsiteY124-612" fmla="*/ 871460 h 939356"/>
                <a:gd name="connsiteX125-613" fmla="*/ 242818 w 798527"/>
                <a:gd name="connsiteY125-614" fmla="*/ 864628 h 939356"/>
                <a:gd name="connsiteX126-615" fmla="*/ 232570 w 798527"/>
                <a:gd name="connsiteY126-616" fmla="*/ 857795 h 939356"/>
                <a:gd name="connsiteX127-617" fmla="*/ 229153 w 798527"/>
                <a:gd name="connsiteY127-618" fmla="*/ 847547 h 939356"/>
                <a:gd name="connsiteX128-619" fmla="*/ 225737 w 798527"/>
                <a:gd name="connsiteY128-620" fmla="*/ 820217 h 939356"/>
                <a:gd name="connsiteX129-621" fmla="*/ 212072 w 798527"/>
                <a:gd name="connsiteY129-622" fmla="*/ 789472 h 939356"/>
                <a:gd name="connsiteX130-623" fmla="*/ 201825 w 798527"/>
                <a:gd name="connsiteY130-624" fmla="*/ 782639 h 939356"/>
                <a:gd name="connsiteX131-625" fmla="*/ 198409 w 798527"/>
                <a:gd name="connsiteY131-626" fmla="*/ 772391 h 939356"/>
                <a:gd name="connsiteX132-627" fmla="*/ 194992 w 798527"/>
                <a:gd name="connsiteY132-628" fmla="*/ 731396 h 939356"/>
                <a:gd name="connsiteX133-629" fmla="*/ 188160 w 798527"/>
                <a:gd name="connsiteY133-630" fmla="*/ 721147 h 939356"/>
                <a:gd name="connsiteX134-631" fmla="*/ 184744 w 798527"/>
                <a:gd name="connsiteY134-632" fmla="*/ 710900 h 939356"/>
                <a:gd name="connsiteX135-633" fmla="*/ 153997 w 798527"/>
                <a:gd name="connsiteY135-634" fmla="*/ 707483 h 939356"/>
                <a:gd name="connsiteX136-635" fmla="*/ 136916 w 798527"/>
                <a:gd name="connsiteY136-636" fmla="*/ 690402 h 939356"/>
                <a:gd name="connsiteX137-637" fmla="*/ 126667 w 798527"/>
                <a:gd name="connsiteY137-638" fmla="*/ 680153 h 939356"/>
                <a:gd name="connsiteX138-639" fmla="*/ 123251 w 798527"/>
                <a:gd name="connsiteY138-640" fmla="*/ 669905 h 939356"/>
                <a:gd name="connsiteX139-641" fmla="*/ 119835 w 798527"/>
                <a:gd name="connsiteY139-642" fmla="*/ 639158 h 939356"/>
                <a:gd name="connsiteX140-643" fmla="*/ 113003 w 798527"/>
                <a:gd name="connsiteY140-644" fmla="*/ 601581 h 939356"/>
                <a:gd name="connsiteX141-645" fmla="*/ 102755 w 798527"/>
                <a:gd name="connsiteY141-646" fmla="*/ 581084 h 939356"/>
                <a:gd name="connsiteX142-647" fmla="*/ 95923 w 798527"/>
                <a:gd name="connsiteY142-648" fmla="*/ 567419 h 939356"/>
                <a:gd name="connsiteX143-649" fmla="*/ 85674 w 798527"/>
                <a:gd name="connsiteY143-650" fmla="*/ 546921 h 939356"/>
                <a:gd name="connsiteX144-651" fmla="*/ 75425 w 798527"/>
                <a:gd name="connsiteY144-652" fmla="*/ 543505 h 939356"/>
                <a:gd name="connsiteX145-653" fmla="*/ 65176 w 798527"/>
                <a:gd name="connsiteY145-654" fmla="*/ 536672 h 939356"/>
                <a:gd name="connsiteX146-655" fmla="*/ 44679 w 798527"/>
                <a:gd name="connsiteY146-656" fmla="*/ 526424 h 939356"/>
                <a:gd name="connsiteX147-657" fmla="*/ 41263 w 798527"/>
                <a:gd name="connsiteY147-658" fmla="*/ 509344 h 939356"/>
                <a:gd name="connsiteX148-659" fmla="*/ 48095 w 798527"/>
                <a:gd name="connsiteY148-660" fmla="*/ 488846 h 939356"/>
                <a:gd name="connsiteX149-661" fmla="*/ 58344 w 798527"/>
                <a:gd name="connsiteY149-662" fmla="*/ 471765 h 939356"/>
                <a:gd name="connsiteX150-663" fmla="*/ 0 w 798527"/>
                <a:gd name="connsiteY150-664" fmla="*/ 461014 h 939356"/>
                <a:gd name="connsiteX151-665" fmla="*/ 31016 w 798527"/>
                <a:gd name="connsiteY151-666" fmla="*/ 437603 h 939356"/>
                <a:gd name="connsiteX152-667" fmla="*/ 41265 w 798527"/>
                <a:gd name="connsiteY152-668" fmla="*/ 434187 h 939356"/>
                <a:gd name="connsiteX153-669" fmla="*/ 54930 w 798527"/>
                <a:gd name="connsiteY153-670" fmla="*/ 454684 h 939356"/>
                <a:gd name="connsiteX154-671" fmla="*/ 65178 w 798527"/>
                <a:gd name="connsiteY154-672" fmla="*/ 458100 h 939356"/>
                <a:gd name="connsiteX155-673" fmla="*/ 85676 w 798527"/>
                <a:gd name="connsiteY155-674" fmla="*/ 447852 h 939356"/>
                <a:gd name="connsiteX156-675" fmla="*/ 95925 w 798527"/>
                <a:gd name="connsiteY156-676" fmla="*/ 444435 h 939356"/>
                <a:gd name="connsiteX157-677" fmla="*/ 109588 w 798527"/>
                <a:gd name="connsiteY157-678" fmla="*/ 413690 h 939356"/>
                <a:gd name="connsiteX158-679" fmla="*/ 123253 w 798527"/>
                <a:gd name="connsiteY158-680" fmla="*/ 393193 h 939356"/>
                <a:gd name="connsiteX159-681" fmla="*/ 143751 w 798527"/>
                <a:gd name="connsiteY159-682" fmla="*/ 379528 h 939356"/>
                <a:gd name="connsiteX160-683" fmla="*/ 181329 w 798527"/>
                <a:gd name="connsiteY160-684" fmla="*/ 355614 h 939356"/>
                <a:gd name="connsiteX161-685" fmla="*/ 188162 w 798527"/>
                <a:gd name="connsiteY161-686" fmla="*/ 345366 h 939356"/>
                <a:gd name="connsiteX162-687" fmla="*/ 191578 w 798527"/>
                <a:gd name="connsiteY162-688" fmla="*/ 321453 h 939356"/>
                <a:gd name="connsiteX163-689" fmla="*/ 171081 w 798527"/>
                <a:gd name="connsiteY163-690" fmla="*/ 300956 h 939356"/>
                <a:gd name="connsiteX164-691" fmla="*/ 174497 w 798527"/>
                <a:gd name="connsiteY164-692" fmla="*/ 256545 h 939356"/>
                <a:gd name="connsiteX165-693" fmla="*/ 239404 w 798527"/>
                <a:gd name="connsiteY165-694" fmla="*/ 253129 h 939356"/>
                <a:gd name="connsiteX166-695" fmla="*/ 249653 w 798527"/>
                <a:gd name="connsiteY166-696" fmla="*/ 246296 h 939356"/>
                <a:gd name="connsiteX167-697" fmla="*/ 253069 w 798527"/>
                <a:gd name="connsiteY167-698" fmla="*/ 218968 h 939356"/>
                <a:gd name="connsiteX168-699" fmla="*/ 256485 w 798527"/>
                <a:gd name="connsiteY168-700" fmla="*/ 201886 h 939356"/>
                <a:gd name="connsiteX169-701" fmla="*/ 263318 w 798527"/>
                <a:gd name="connsiteY169-702" fmla="*/ 181389 h 939356"/>
                <a:gd name="connsiteX170-703" fmla="*/ 270150 w 798527"/>
                <a:gd name="connsiteY170-704" fmla="*/ 171140 h 939356"/>
                <a:gd name="connsiteX171-705" fmla="*/ 283815 w 798527"/>
                <a:gd name="connsiteY171-706" fmla="*/ 150643 h 939356"/>
                <a:gd name="connsiteX172-707" fmla="*/ 287231 w 798527"/>
                <a:gd name="connsiteY172-708" fmla="*/ 140395 h 939356"/>
                <a:gd name="connsiteX173-709" fmla="*/ 294064 w 798527"/>
                <a:gd name="connsiteY173-710" fmla="*/ 82319 h 939356"/>
                <a:gd name="connsiteX174-711" fmla="*/ 289383 w 798527"/>
                <a:gd name="connsiteY174-712" fmla="*/ 79582 h 939356"/>
                <a:gd name="connsiteX175-713" fmla="*/ 304310 w 798527"/>
                <a:gd name="connsiteY175-714" fmla="*/ 72070 h 939356"/>
                <a:gd name="connsiteX176-715" fmla="*/ 317975 w 798527"/>
                <a:gd name="connsiteY176-716" fmla="*/ 44742 h 939356"/>
                <a:gd name="connsiteX177-717" fmla="*/ 338473 w 798527"/>
                <a:gd name="connsiteY177-718" fmla="*/ 31077 h 939356"/>
                <a:gd name="connsiteX178-719" fmla="*/ 355554 w 798527"/>
                <a:gd name="connsiteY178-720" fmla="*/ 7163 h 939356"/>
                <a:gd name="connsiteX179-721" fmla="*/ 365803 w 798527"/>
                <a:gd name="connsiteY179-722" fmla="*/ 331 h 939356"/>
                <a:gd name="connsiteX0-723" fmla="*/ 87758 w 767511"/>
                <a:gd name="connsiteY0-724" fmla="*/ 936106 h 939356"/>
                <a:gd name="connsiteX1-725" fmla="*/ 91604 w 767511"/>
                <a:gd name="connsiteY1-726" fmla="*/ 939278 h 939356"/>
                <a:gd name="connsiteX2-727" fmla="*/ 88570 w 767511"/>
                <a:gd name="connsiteY2-728" fmla="*/ 939356 h 939356"/>
                <a:gd name="connsiteX3-729" fmla="*/ 87758 w 767511"/>
                <a:gd name="connsiteY3-730" fmla="*/ 936106 h 939356"/>
                <a:gd name="connsiteX4-731" fmla="*/ 334787 w 767511"/>
                <a:gd name="connsiteY4-732" fmla="*/ 331 h 939356"/>
                <a:gd name="connsiteX5-733" fmla="*/ 372364 w 767511"/>
                <a:gd name="connsiteY5-734" fmla="*/ 3747 h 939356"/>
                <a:gd name="connsiteX6-735" fmla="*/ 382613 w 767511"/>
                <a:gd name="connsiteY6-736" fmla="*/ 13996 h 939356"/>
                <a:gd name="connsiteX7-737" fmla="*/ 392861 w 767511"/>
                <a:gd name="connsiteY7-738" fmla="*/ 34493 h 939356"/>
                <a:gd name="connsiteX8-739" fmla="*/ 396278 w 767511"/>
                <a:gd name="connsiteY8-740" fmla="*/ 48158 h 939356"/>
                <a:gd name="connsiteX9-741" fmla="*/ 406526 w 767511"/>
                <a:gd name="connsiteY9-742" fmla="*/ 54989 h 939356"/>
                <a:gd name="connsiteX10-743" fmla="*/ 409943 w 767511"/>
                <a:gd name="connsiteY10-744" fmla="*/ 68654 h 939356"/>
                <a:gd name="connsiteX11-745" fmla="*/ 413359 w 767511"/>
                <a:gd name="connsiteY11-746" fmla="*/ 78903 h 939356"/>
                <a:gd name="connsiteX12-747" fmla="*/ 416775 w 767511"/>
                <a:gd name="connsiteY12-748" fmla="*/ 106233 h 939356"/>
                <a:gd name="connsiteX13-749" fmla="*/ 427024 w 767511"/>
                <a:gd name="connsiteY13-750" fmla="*/ 113065 h 939356"/>
                <a:gd name="connsiteX14-751" fmla="*/ 447521 w 767511"/>
                <a:gd name="connsiteY14-752" fmla="*/ 106233 h 939356"/>
                <a:gd name="connsiteX15-753" fmla="*/ 450937 w 767511"/>
                <a:gd name="connsiteY15-754" fmla="*/ 95984 h 939356"/>
                <a:gd name="connsiteX16-755" fmla="*/ 457769 w 767511"/>
                <a:gd name="connsiteY16-756" fmla="*/ 85735 h 939356"/>
                <a:gd name="connsiteX17-757" fmla="*/ 478266 w 767511"/>
                <a:gd name="connsiteY17-758" fmla="*/ 72070 h 939356"/>
                <a:gd name="connsiteX18-759" fmla="*/ 483804 w 767511"/>
                <a:gd name="connsiteY18-760" fmla="*/ 63312 h 939356"/>
                <a:gd name="connsiteX19-761" fmla="*/ 484850 w 767511"/>
                <a:gd name="connsiteY19-762" fmla="*/ 61957 h 939356"/>
                <a:gd name="connsiteX20-763" fmla="*/ 492043 w 767511"/>
                <a:gd name="connsiteY20-764" fmla="*/ 66095 h 939356"/>
                <a:gd name="connsiteX21-765" fmla="*/ 495348 w 767511"/>
                <a:gd name="connsiteY21-766" fmla="*/ 68653 h 939356"/>
                <a:gd name="connsiteX22-767" fmla="*/ 502180 w 767511"/>
                <a:gd name="connsiteY22-768" fmla="*/ 82318 h 939356"/>
                <a:gd name="connsiteX23-769" fmla="*/ 515845 w 767511"/>
                <a:gd name="connsiteY23-770" fmla="*/ 92567 h 939356"/>
                <a:gd name="connsiteX24-771" fmla="*/ 536343 w 767511"/>
                <a:gd name="connsiteY24-772" fmla="*/ 102815 h 939356"/>
                <a:gd name="connsiteX25-773" fmla="*/ 539759 w 767511"/>
                <a:gd name="connsiteY25-774" fmla="*/ 113064 h 939356"/>
                <a:gd name="connsiteX26-775" fmla="*/ 556839 w 767511"/>
                <a:gd name="connsiteY26-776" fmla="*/ 136978 h 939356"/>
                <a:gd name="connsiteX27-777" fmla="*/ 565433 w 767511"/>
                <a:gd name="connsiteY27-778" fmla="*/ 140416 h 939356"/>
                <a:gd name="connsiteX28-779" fmla="*/ 563064 w 767511"/>
                <a:gd name="connsiteY28-780" fmla="*/ 147523 h 939356"/>
                <a:gd name="connsiteX29-781" fmla="*/ 554787 w 767511"/>
                <a:gd name="connsiteY29-782" fmla="*/ 159939 h 939356"/>
                <a:gd name="connsiteX30-783" fmla="*/ 529956 w 767511"/>
                <a:gd name="connsiteY30-784" fmla="*/ 180631 h 939356"/>
                <a:gd name="connsiteX31-785" fmla="*/ 517542 w 767511"/>
                <a:gd name="connsiteY31-786" fmla="*/ 184770 h 939356"/>
                <a:gd name="connsiteX32-787" fmla="*/ 505125 w 767511"/>
                <a:gd name="connsiteY32-788" fmla="*/ 197185 h 939356"/>
                <a:gd name="connsiteX33-789" fmla="*/ 496850 w 767511"/>
                <a:gd name="connsiteY33-790" fmla="*/ 209600 h 939356"/>
                <a:gd name="connsiteX34-791" fmla="*/ 480296 w 767511"/>
                <a:gd name="connsiteY34-792" fmla="*/ 213739 h 939356"/>
                <a:gd name="connsiteX35-793" fmla="*/ 447188 w 767511"/>
                <a:gd name="connsiteY35-794" fmla="*/ 217877 h 939356"/>
                <a:gd name="connsiteX36-795" fmla="*/ 418220 w 767511"/>
                <a:gd name="connsiteY36-796" fmla="*/ 226154 h 939356"/>
                <a:gd name="connsiteX37-797" fmla="*/ 409943 w 767511"/>
                <a:gd name="connsiteY37-798" fmla="*/ 238570 h 939356"/>
                <a:gd name="connsiteX38-799" fmla="*/ 397528 w 767511"/>
                <a:gd name="connsiteY38-800" fmla="*/ 246845 h 939356"/>
                <a:gd name="connsiteX39-801" fmla="*/ 393389 w 767511"/>
                <a:gd name="connsiteY39-802" fmla="*/ 259261 h 939356"/>
                <a:gd name="connsiteX40-803" fmla="*/ 405805 w 767511"/>
                <a:gd name="connsiteY40-804" fmla="*/ 255122 h 939356"/>
                <a:gd name="connsiteX41-805" fmla="*/ 434774 w 767511"/>
                <a:gd name="connsiteY41-806" fmla="*/ 242707 h 939356"/>
                <a:gd name="connsiteX42-807" fmla="*/ 447188 w 767511"/>
                <a:gd name="connsiteY42-808" fmla="*/ 234430 h 939356"/>
                <a:gd name="connsiteX43-809" fmla="*/ 455465 w 767511"/>
                <a:gd name="connsiteY43-810" fmla="*/ 246845 h 939356"/>
                <a:gd name="connsiteX44-811" fmla="*/ 480296 w 767511"/>
                <a:gd name="connsiteY44-812" fmla="*/ 263399 h 939356"/>
                <a:gd name="connsiteX45-813" fmla="*/ 505125 w 767511"/>
                <a:gd name="connsiteY45-814" fmla="*/ 250984 h 939356"/>
                <a:gd name="connsiteX46-815" fmla="*/ 517542 w 767511"/>
                <a:gd name="connsiteY46-816" fmla="*/ 246845 h 939356"/>
                <a:gd name="connsiteX47-817" fmla="*/ 554787 w 767511"/>
                <a:gd name="connsiteY47-818" fmla="*/ 226154 h 939356"/>
                <a:gd name="connsiteX48-819" fmla="*/ 604447 w 767511"/>
                <a:gd name="connsiteY48-820" fmla="*/ 230293 h 939356"/>
                <a:gd name="connsiteX49-821" fmla="*/ 616863 w 767511"/>
                <a:gd name="connsiteY49-822" fmla="*/ 234430 h 939356"/>
                <a:gd name="connsiteX50-823" fmla="*/ 641694 w 767511"/>
                <a:gd name="connsiteY50-824" fmla="*/ 259261 h 939356"/>
                <a:gd name="connsiteX51-825" fmla="*/ 654109 w 767511"/>
                <a:gd name="connsiteY51-826" fmla="*/ 271676 h 939356"/>
                <a:gd name="connsiteX52-827" fmla="*/ 666524 w 767511"/>
                <a:gd name="connsiteY52-828" fmla="*/ 279953 h 939356"/>
                <a:gd name="connsiteX53-829" fmla="*/ 683077 w 767511"/>
                <a:gd name="connsiteY53-830" fmla="*/ 259261 h 939356"/>
                <a:gd name="connsiteX54-831" fmla="*/ 695492 w 767511"/>
                <a:gd name="connsiteY54-832" fmla="*/ 255122 h 939356"/>
                <a:gd name="connsiteX55-833" fmla="*/ 712046 w 767511"/>
                <a:gd name="connsiteY55-834" fmla="*/ 250984 h 939356"/>
                <a:gd name="connsiteX56-835" fmla="*/ 749292 w 767511"/>
                <a:gd name="connsiteY56-836" fmla="*/ 259261 h 939356"/>
                <a:gd name="connsiteX57-837" fmla="*/ 761708 w 767511"/>
                <a:gd name="connsiteY57-838" fmla="*/ 263399 h 939356"/>
                <a:gd name="connsiteX58-839" fmla="*/ 749292 w 767511"/>
                <a:gd name="connsiteY58-840" fmla="*/ 279953 h 939356"/>
                <a:gd name="connsiteX59-841" fmla="*/ 720323 w 767511"/>
                <a:gd name="connsiteY59-842" fmla="*/ 288230 h 939356"/>
                <a:gd name="connsiteX60-843" fmla="*/ 712046 w 767511"/>
                <a:gd name="connsiteY60-844" fmla="*/ 300645 h 939356"/>
                <a:gd name="connsiteX61-845" fmla="*/ 736877 w 767511"/>
                <a:gd name="connsiteY61-846" fmla="*/ 308922 h 939356"/>
                <a:gd name="connsiteX62-847" fmla="*/ 732739 w 767511"/>
                <a:gd name="connsiteY62-848" fmla="*/ 321338 h 939356"/>
                <a:gd name="connsiteX63-849" fmla="*/ 691354 w 767511"/>
                <a:gd name="connsiteY63-850" fmla="*/ 333752 h 939356"/>
                <a:gd name="connsiteX64-851" fmla="*/ 683077 w 767511"/>
                <a:gd name="connsiteY64-852" fmla="*/ 346167 h 939356"/>
                <a:gd name="connsiteX65-853" fmla="*/ 658247 w 767511"/>
                <a:gd name="connsiteY65-854" fmla="*/ 354444 h 939356"/>
                <a:gd name="connsiteX66-855" fmla="*/ 645832 w 767511"/>
                <a:gd name="connsiteY66-856" fmla="*/ 362721 h 939356"/>
                <a:gd name="connsiteX67-857" fmla="*/ 658247 w 767511"/>
                <a:gd name="connsiteY67-858" fmla="*/ 366860 h 939356"/>
                <a:gd name="connsiteX68-859" fmla="*/ 683077 w 767511"/>
                <a:gd name="connsiteY68-860" fmla="*/ 358583 h 939356"/>
                <a:gd name="connsiteX69-861" fmla="*/ 699631 w 767511"/>
                <a:gd name="connsiteY69-862" fmla="*/ 362721 h 939356"/>
                <a:gd name="connsiteX70-863" fmla="*/ 712046 w 767511"/>
                <a:gd name="connsiteY70-864" fmla="*/ 370998 h 939356"/>
                <a:gd name="connsiteX71-865" fmla="*/ 724462 w 767511"/>
                <a:gd name="connsiteY71-866" fmla="*/ 375137 h 939356"/>
                <a:gd name="connsiteX72-867" fmla="*/ 728600 w 767511"/>
                <a:gd name="connsiteY72-868" fmla="*/ 453766 h 939356"/>
                <a:gd name="connsiteX73-869" fmla="*/ 712046 w 767511"/>
                <a:gd name="connsiteY73-870" fmla="*/ 449628 h 939356"/>
                <a:gd name="connsiteX74-871" fmla="*/ 687217 w 767511"/>
                <a:gd name="connsiteY74-872" fmla="*/ 441351 h 939356"/>
                <a:gd name="connsiteX75-873" fmla="*/ 666524 w 767511"/>
                <a:gd name="connsiteY75-874" fmla="*/ 445489 h 939356"/>
                <a:gd name="connsiteX76-875" fmla="*/ 666524 w 767511"/>
                <a:gd name="connsiteY76-876" fmla="*/ 470320 h 939356"/>
                <a:gd name="connsiteX77-877" fmla="*/ 683077 w 767511"/>
                <a:gd name="connsiteY77-878" fmla="*/ 491011 h 939356"/>
                <a:gd name="connsiteX78-879" fmla="*/ 670663 w 767511"/>
                <a:gd name="connsiteY78-880" fmla="*/ 544811 h 939356"/>
                <a:gd name="connsiteX79-881" fmla="*/ 658247 w 767511"/>
                <a:gd name="connsiteY79-882" fmla="*/ 557227 h 939356"/>
                <a:gd name="connsiteX80-883" fmla="*/ 654109 w 767511"/>
                <a:gd name="connsiteY80-884" fmla="*/ 569642 h 939356"/>
                <a:gd name="connsiteX81-885" fmla="*/ 674800 w 767511"/>
                <a:gd name="connsiteY81-886" fmla="*/ 611026 h 939356"/>
                <a:gd name="connsiteX82-887" fmla="*/ 683077 w 767511"/>
                <a:gd name="connsiteY82-888" fmla="*/ 623441 h 939356"/>
                <a:gd name="connsiteX83-889" fmla="*/ 687217 w 767511"/>
                <a:gd name="connsiteY83-890" fmla="*/ 635856 h 939356"/>
                <a:gd name="connsiteX84-891" fmla="*/ 678940 w 767511"/>
                <a:gd name="connsiteY84-892" fmla="*/ 648272 h 939356"/>
                <a:gd name="connsiteX85-893" fmla="*/ 649970 w 767511"/>
                <a:gd name="connsiteY85-894" fmla="*/ 660687 h 939356"/>
                <a:gd name="connsiteX86-895" fmla="*/ 637555 w 767511"/>
                <a:gd name="connsiteY86-896" fmla="*/ 668964 h 939356"/>
                <a:gd name="connsiteX87-897" fmla="*/ 641694 w 767511"/>
                <a:gd name="connsiteY87-898" fmla="*/ 685517 h 939356"/>
                <a:gd name="connsiteX88-899" fmla="*/ 637555 w 767511"/>
                <a:gd name="connsiteY88-900" fmla="*/ 710348 h 939356"/>
                <a:gd name="connsiteX89-901" fmla="*/ 621001 w 767511"/>
                <a:gd name="connsiteY89-902" fmla="*/ 706209 h 939356"/>
                <a:gd name="connsiteX90-903" fmla="*/ 625140 w 767511"/>
                <a:gd name="connsiteY90-904" fmla="*/ 652410 h 939356"/>
                <a:gd name="connsiteX91-905" fmla="*/ 621001 w 767511"/>
                <a:gd name="connsiteY91-906" fmla="*/ 639995 h 939356"/>
                <a:gd name="connsiteX92-907" fmla="*/ 608586 w 767511"/>
                <a:gd name="connsiteY92-908" fmla="*/ 635856 h 939356"/>
                <a:gd name="connsiteX93-909" fmla="*/ 587895 w 767511"/>
                <a:gd name="connsiteY93-910" fmla="*/ 668964 h 939356"/>
                <a:gd name="connsiteX94-911" fmla="*/ 583756 w 767511"/>
                <a:gd name="connsiteY94-912" fmla="*/ 706209 h 939356"/>
                <a:gd name="connsiteX95-913" fmla="*/ 571341 w 767511"/>
                <a:gd name="connsiteY95-914" fmla="*/ 710348 h 939356"/>
                <a:gd name="connsiteX96-915" fmla="*/ 558925 w 767511"/>
                <a:gd name="connsiteY96-916" fmla="*/ 718624 h 939356"/>
                <a:gd name="connsiteX97-917" fmla="*/ 534095 w 767511"/>
                <a:gd name="connsiteY97-918" fmla="*/ 726901 h 939356"/>
                <a:gd name="connsiteX98-919" fmla="*/ 525818 w 767511"/>
                <a:gd name="connsiteY98-920" fmla="*/ 739317 h 939356"/>
                <a:gd name="connsiteX99-921" fmla="*/ 529956 w 767511"/>
                <a:gd name="connsiteY99-922" fmla="*/ 751732 h 939356"/>
                <a:gd name="connsiteX100-923" fmla="*/ 538233 w 767511"/>
                <a:gd name="connsiteY100-924" fmla="*/ 739317 h 939356"/>
                <a:gd name="connsiteX101-925" fmla="*/ 550649 w 767511"/>
                <a:gd name="connsiteY101-926" fmla="*/ 731040 h 939356"/>
                <a:gd name="connsiteX102-927" fmla="*/ 550649 w 767511"/>
                <a:gd name="connsiteY102-928" fmla="*/ 772423 h 939356"/>
                <a:gd name="connsiteX103-929" fmla="*/ 538233 w 767511"/>
                <a:gd name="connsiteY103-930" fmla="*/ 784839 h 939356"/>
                <a:gd name="connsiteX104-931" fmla="*/ 529956 w 767511"/>
                <a:gd name="connsiteY104-932" fmla="*/ 822085 h 939356"/>
                <a:gd name="connsiteX105-933" fmla="*/ 525818 w 767511"/>
                <a:gd name="connsiteY105-934" fmla="*/ 834500 h 939356"/>
                <a:gd name="connsiteX106-935" fmla="*/ 521679 w 767511"/>
                <a:gd name="connsiteY106-936" fmla="*/ 880022 h 939356"/>
                <a:gd name="connsiteX107-937" fmla="*/ 509265 w 767511"/>
                <a:gd name="connsiteY107-938" fmla="*/ 888299 h 939356"/>
                <a:gd name="connsiteX108-939" fmla="*/ 505570 w 767511"/>
                <a:gd name="connsiteY108-940" fmla="*/ 891994 h 939356"/>
                <a:gd name="connsiteX109-941" fmla="*/ 505570 w 767511"/>
                <a:gd name="connsiteY109-942" fmla="*/ 891547 h 939356"/>
                <a:gd name="connsiteX110-943" fmla="*/ 498763 w 767511"/>
                <a:gd name="connsiteY110-944" fmla="*/ 864628 h 939356"/>
                <a:gd name="connsiteX111-945" fmla="*/ 488514 w 767511"/>
                <a:gd name="connsiteY111-946" fmla="*/ 857795 h 939356"/>
                <a:gd name="connsiteX112-947" fmla="*/ 444104 w 767511"/>
                <a:gd name="connsiteY112-948" fmla="*/ 854379 h 939356"/>
                <a:gd name="connsiteX113-949" fmla="*/ 433856 w 767511"/>
                <a:gd name="connsiteY113-950" fmla="*/ 861212 h 939356"/>
                <a:gd name="connsiteX114-951" fmla="*/ 423607 w 767511"/>
                <a:gd name="connsiteY114-952" fmla="*/ 871460 h 939356"/>
                <a:gd name="connsiteX115-953" fmla="*/ 362116 w 767511"/>
                <a:gd name="connsiteY115-954" fmla="*/ 868044 h 939356"/>
                <a:gd name="connsiteX116-955" fmla="*/ 351867 w 767511"/>
                <a:gd name="connsiteY116-956" fmla="*/ 864628 h 939356"/>
                <a:gd name="connsiteX117-957" fmla="*/ 338202 w 767511"/>
                <a:gd name="connsiteY117-958" fmla="*/ 833882 h 939356"/>
                <a:gd name="connsiteX118-959" fmla="*/ 331370 w 767511"/>
                <a:gd name="connsiteY118-960" fmla="*/ 823633 h 939356"/>
                <a:gd name="connsiteX119-961" fmla="*/ 321121 w 767511"/>
                <a:gd name="connsiteY119-962" fmla="*/ 820217 h 939356"/>
                <a:gd name="connsiteX120-963" fmla="*/ 300623 w 767511"/>
                <a:gd name="connsiteY120-964" fmla="*/ 837298 h 939356"/>
                <a:gd name="connsiteX121-965" fmla="*/ 280126 w 767511"/>
                <a:gd name="connsiteY121-966" fmla="*/ 844130 h 939356"/>
                <a:gd name="connsiteX122-967" fmla="*/ 269877 w 767511"/>
                <a:gd name="connsiteY122-968" fmla="*/ 868044 h 939356"/>
                <a:gd name="connsiteX123-969" fmla="*/ 263046 w 767511"/>
                <a:gd name="connsiteY123-970" fmla="*/ 878293 h 939356"/>
                <a:gd name="connsiteX124-971" fmla="*/ 232300 w 767511"/>
                <a:gd name="connsiteY124-972" fmla="*/ 871460 h 939356"/>
                <a:gd name="connsiteX125-973" fmla="*/ 211802 w 767511"/>
                <a:gd name="connsiteY125-974" fmla="*/ 864628 h 939356"/>
                <a:gd name="connsiteX126-975" fmla="*/ 201554 w 767511"/>
                <a:gd name="connsiteY126-976" fmla="*/ 857795 h 939356"/>
                <a:gd name="connsiteX127-977" fmla="*/ 198137 w 767511"/>
                <a:gd name="connsiteY127-978" fmla="*/ 847547 h 939356"/>
                <a:gd name="connsiteX128-979" fmla="*/ 194721 w 767511"/>
                <a:gd name="connsiteY128-980" fmla="*/ 820217 h 939356"/>
                <a:gd name="connsiteX129-981" fmla="*/ 181056 w 767511"/>
                <a:gd name="connsiteY129-982" fmla="*/ 789472 h 939356"/>
                <a:gd name="connsiteX130-983" fmla="*/ 170809 w 767511"/>
                <a:gd name="connsiteY130-984" fmla="*/ 782639 h 939356"/>
                <a:gd name="connsiteX131-985" fmla="*/ 167393 w 767511"/>
                <a:gd name="connsiteY131-986" fmla="*/ 772391 h 939356"/>
                <a:gd name="connsiteX132-987" fmla="*/ 163976 w 767511"/>
                <a:gd name="connsiteY132-988" fmla="*/ 731396 h 939356"/>
                <a:gd name="connsiteX133-989" fmla="*/ 157144 w 767511"/>
                <a:gd name="connsiteY133-990" fmla="*/ 721147 h 939356"/>
                <a:gd name="connsiteX134-991" fmla="*/ 153728 w 767511"/>
                <a:gd name="connsiteY134-992" fmla="*/ 710900 h 939356"/>
                <a:gd name="connsiteX135-993" fmla="*/ 122981 w 767511"/>
                <a:gd name="connsiteY135-994" fmla="*/ 707483 h 939356"/>
                <a:gd name="connsiteX136-995" fmla="*/ 105900 w 767511"/>
                <a:gd name="connsiteY136-996" fmla="*/ 690402 h 939356"/>
                <a:gd name="connsiteX137-997" fmla="*/ 95651 w 767511"/>
                <a:gd name="connsiteY137-998" fmla="*/ 680153 h 939356"/>
                <a:gd name="connsiteX138-999" fmla="*/ 92235 w 767511"/>
                <a:gd name="connsiteY138-1000" fmla="*/ 669905 h 939356"/>
                <a:gd name="connsiteX139-1001" fmla="*/ 88819 w 767511"/>
                <a:gd name="connsiteY139-1002" fmla="*/ 639158 h 939356"/>
                <a:gd name="connsiteX140-1003" fmla="*/ 81987 w 767511"/>
                <a:gd name="connsiteY140-1004" fmla="*/ 601581 h 939356"/>
                <a:gd name="connsiteX141-1005" fmla="*/ 71739 w 767511"/>
                <a:gd name="connsiteY141-1006" fmla="*/ 581084 h 939356"/>
                <a:gd name="connsiteX142-1007" fmla="*/ 64907 w 767511"/>
                <a:gd name="connsiteY142-1008" fmla="*/ 567419 h 939356"/>
                <a:gd name="connsiteX143-1009" fmla="*/ 54658 w 767511"/>
                <a:gd name="connsiteY143-1010" fmla="*/ 546921 h 939356"/>
                <a:gd name="connsiteX144-1011" fmla="*/ 44409 w 767511"/>
                <a:gd name="connsiteY144-1012" fmla="*/ 543505 h 939356"/>
                <a:gd name="connsiteX145-1013" fmla="*/ 34160 w 767511"/>
                <a:gd name="connsiteY145-1014" fmla="*/ 536672 h 939356"/>
                <a:gd name="connsiteX146-1015" fmla="*/ 13663 w 767511"/>
                <a:gd name="connsiteY146-1016" fmla="*/ 526424 h 939356"/>
                <a:gd name="connsiteX147-1017" fmla="*/ 10247 w 767511"/>
                <a:gd name="connsiteY147-1018" fmla="*/ 509344 h 939356"/>
                <a:gd name="connsiteX148-1019" fmla="*/ 17079 w 767511"/>
                <a:gd name="connsiteY148-1020" fmla="*/ 488846 h 939356"/>
                <a:gd name="connsiteX149-1021" fmla="*/ 27328 w 767511"/>
                <a:gd name="connsiteY149-1022" fmla="*/ 471765 h 939356"/>
                <a:gd name="connsiteX150-1023" fmla="*/ 0 w 767511"/>
                <a:gd name="connsiteY150-1024" fmla="*/ 437603 h 939356"/>
                <a:gd name="connsiteX151-1025" fmla="*/ 10249 w 767511"/>
                <a:gd name="connsiteY151-1026" fmla="*/ 434187 h 939356"/>
                <a:gd name="connsiteX152-1027" fmla="*/ 23914 w 767511"/>
                <a:gd name="connsiteY152-1028" fmla="*/ 454684 h 939356"/>
                <a:gd name="connsiteX153-1029" fmla="*/ 34162 w 767511"/>
                <a:gd name="connsiteY153-1030" fmla="*/ 458100 h 939356"/>
                <a:gd name="connsiteX154-1031" fmla="*/ 54660 w 767511"/>
                <a:gd name="connsiteY154-1032" fmla="*/ 447852 h 939356"/>
                <a:gd name="connsiteX155-1033" fmla="*/ 64909 w 767511"/>
                <a:gd name="connsiteY155-1034" fmla="*/ 444435 h 939356"/>
                <a:gd name="connsiteX156-1035" fmla="*/ 78572 w 767511"/>
                <a:gd name="connsiteY156-1036" fmla="*/ 413690 h 939356"/>
                <a:gd name="connsiteX157-1037" fmla="*/ 92237 w 767511"/>
                <a:gd name="connsiteY157-1038" fmla="*/ 393193 h 939356"/>
                <a:gd name="connsiteX158-1039" fmla="*/ 112735 w 767511"/>
                <a:gd name="connsiteY158-1040" fmla="*/ 379528 h 939356"/>
                <a:gd name="connsiteX159-1041" fmla="*/ 150313 w 767511"/>
                <a:gd name="connsiteY159-1042" fmla="*/ 355614 h 939356"/>
                <a:gd name="connsiteX160-1043" fmla="*/ 157146 w 767511"/>
                <a:gd name="connsiteY160-1044" fmla="*/ 345366 h 939356"/>
                <a:gd name="connsiteX161-1045" fmla="*/ 160562 w 767511"/>
                <a:gd name="connsiteY161-1046" fmla="*/ 321453 h 939356"/>
                <a:gd name="connsiteX162-1047" fmla="*/ 140065 w 767511"/>
                <a:gd name="connsiteY162-1048" fmla="*/ 300956 h 939356"/>
                <a:gd name="connsiteX163-1049" fmla="*/ 143481 w 767511"/>
                <a:gd name="connsiteY163-1050" fmla="*/ 256545 h 939356"/>
                <a:gd name="connsiteX164-1051" fmla="*/ 208388 w 767511"/>
                <a:gd name="connsiteY164-1052" fmla="*/ 253129 h 939356"/>
                <a:gd name="connsiteX165-1053" fmla="*/ 218637 w 767511"/>
                <a:gd name="connsiteY165-1054" fmla="*/ 246296 h 939356"/>
                <a:gd name="connsiteX166-1055" fmla="*/ 222053 w 767511"/>
                <a:gd name="connsiteY166-1056" fmla="*/ 218968 h 939356"/>
                <a:gd name="connsiteX167-1057" fmla="*/ 225469 w 767511"/>
                <a:gd name="connsiteY167-1058" fmla="*/ 201886 h 939356"/>
                <a:gd name="connsiteX168-1059" fmla="*/ 232302 w 767511"/>
                <a:gd name="connsiteY168-1060" fmla="*/ 181389 h 939356"/>
                <a:gd name="connsiteX169-1061" fmla="*/ 239134 w 767511"/>
                <a:gd name="connsiteY169-1062" fmla="*/ 171140 h 939356"/>
                <a:gd name="connsiteX170-1063" fmla="*/ 252799 w 767511"/>
                <a:gd name="connsiteY170-1064" fmla="*/ 150643 h 939356"/>
                <a:gd name="connsiteX171-1065" fmla="*/ 256215 w 767511"/>
                <a:gd name="connsiteY171-1066" fmla="*/ 140395 h 939356"/>
                <a:gd name="connsiteX172-1067" fmla="*/ 263048 w 767511"/>
                <a:gd name="connsiteY172-1068" fmla="*/ 82319 h 939356"/>
                <a:gd name="connsiteX173-1069" fmla="*/ 258367 w 767511"/>
                <a:gd name="connsiteY173-1070" fmla="*/ 79582 h 939356"/>
                <a:gd name="connsiteX174-1071" fmla="*/ 273294 w 767511"/>
                <a:gd name="connsiteY174-1072" fmla="*/ 72070 h 939356"/>
                <a:gd name="connsiteX175-1073" fmla="*/ 286959 w 767511"/>
                <a:gd name="connsiteY175-1074" fmla="*/ 44742 h 939356"/>
                <a:gd name="connsiteX176-1075" fmla="*/ 307457 w 767511"/>
                <a:gd name="connsiteY176-1076" fmla="*/ 31077 h 939356"/>
                <a:gd name="connsiteX177-1077" fmla="*/ 324538 w 767511"/>
                <a:gd name="connsiteY177-1078" fmla="*/ 7163 h 939356"/>
                <a:gd name="connsiteX178-1079" fmla="*/ 334787 w 767511"/>
                <a:gd name="connsiteY178-1080" fmla="*/ 331 h 939356"/>
                <a:gd name="connsiteX0-1081" fmla="*/ 87770 w 767523"/>
                <a:gd name="connsiteY0-1082" fmla="*/ 936106 h 939356"/>
                <a:gd name="connsiteX1-1083" fmla="*/ 91616 w 767523"/>
                <a:gd name="connsiteY1-1084" fmla="*/ 939278 h 939356"/>
                <a:gd name="connsiteX2-1085" fmla="*/ 88582 w 767523"/>
                <a:gd name="connsiteY2-1086" fmla="*/ 939356 h 939356"/>
                <a:gd name="connsiteX3-1087" fmla="*/ 87770 w 767523"/>
                <a:gd name="connsiteY3-1088" fmla="*/ 936106 h 939356"/>
                <a:gd name="connsiteX4-1089" fmla="*/ 334799 w 767523"/>
                <a:gd name="connsiteY4-1090" fmla="*/ 331 h 939356"/>
                <a:gd name="connsiteX5-1091" fmla="*/ 372376 w 767523"/>
                <a:gd name="connsiteY5-1092" fmla="*/ 3747 h 939356"/>
                <a:gd name="connsiteX6-1093" fmla="*/ 382625 w 767523"/>
                <a:gd name="connsiteY6-1094" fmla="*/ 13996 h 939356"/>
                <a:gd name="connsiteX7-1095" fmla="*/ 392873 w 767523"/>
                <a:gd name="connsiteY7-1096" fmla="*/ 34493 h 939356"/>
                <a:gd name="connsiteX8-1097" fmla="*/ 396290 w 767523"/>
                <a:gd name="connsiteY8-1098" fmla="*/ 48158 h 939356"/>
                <a:gd name="connsiteX9-1099" fmla="*/ 406538 w 767523"/>
                <a:gd name="connsiteY9-1100" fmla="*/ 54989 h 939356"/>
                <a:gd name="connsiteX10-1101" fmla="*/ 409955 w 767523"/>
                <a:gd name="connsiteY10-1102" fmla="*/ 68654 h 939356"/>
                <a:gd name="connsiteX11-1103" fmla="*/ 413371 w 767523"/>
                <a:gd name="connsiteY11-1104" fmla="*/ 78903 h 939356"/>
                <a:gd name="connsiteX12-1105" fmla="*/ 416787 w 767523"/>
                <a:gd name="connsiteY12-1106" fmla="*/ 106233 h 939356"/>
                <a:gd name="connsiteX13-1107" fmla="*/ 427036 w 767523"/>
                <a:gd name="connsiteY13-1108" fmla="*/ 113065 h 939356"/>
                <a:gd name="connsiteX14-1109" fmla="*/ 447533 w 767523"/>
                <a:gd name="connsiteY14-1110" fmla="*/ 106233 h 939356"/>
                <a:gd name="connsiteX15-1111" fmla="*/ 450949 w 767523"/>
                <a:gd name="connsiteY15-1112" fmla="*/ 95984 h 939356"/>
                <a:gd name="connsiteX16-1113" fmla="*/ 457781 w 767523"/>
                <a:gd name="connsiteY16-1114" fmla="*/ 85735 h 939356"/>
                <a:gd name="connsiteX17-1115" fmla="*/ 478278 w 767523"/>
                <a:gd name="connsiteY17-1116" fmla="*/ 72070 h 939356"/>
                <a:gd name="connsiteX18-1117" fmla="*/ 483816 w 767523"/>
                <a:gd name="connsiteY18-1118" fmla="*/ 63312 h 939356"/>
                <a:gd name="connsiteX19-1119" fmla="*/ 484862 w 767523"/>
                <a:gd name="connsiteY19-1120" fmla="*/ 61957 h 939356"/>
                <a:gd name="connsiteX20-1121" fmla="*/ 492055 w 767523"/>
                <a:gd name="connsiteY20-1122" fmla="*/ 66095 h 939356"/>
                <a:gd name="connsiteX21-1123" fmla="*/ 495360 w 767523"/>
                <a:gd name="connsiteY21-1124" fmla="*/ 68653 h 939356"/>
                <a:gd name="connsiteX22-1125" fmla="*/ 502192 w 767523"/>
                <a:gd name="connsiteY22-1126" fmla="*/ 82318 h 939356"/>
                <a:gd name="connsiteX23-1127" fmla="*/ 515857 w 767523"/>
                <a:gd name="connsiteY23-1128" fmla="*/ 92567 h 939356"/>
                <a:gd name="connsiteX24-1129" fmla="*/ 536355 w 767523"/>
                <a:gd name="connsiteY24-1130" fmla="*/ 102815 h 939356"/>
                <a:gd name="connsiteX25-1131" fmla="*/ 539771 w 767523"/>
                <a:gd name="connsiteY25-1132" fmla="*/ 113064 h 939356"/>
                <a:gd name="connsiteX26-1133" fmla="*/ 556851 w 767523"/>
                <a:gd name="connsiteY26-1134" fmla="*/ 136978 h 939356"/>
                <a:gd name="connsiteX27-1135" fmla="*/ 565445 w 767523"/>
                <a:gd name="connsiteY27-1136" fmla="*/ 140416 h 939356"/>
                <a:gd name="connsiteX28-1137" fmla="*/ 563076 w 767523"/>
                <a:gd name="connsiteY28-1138" fmla="*/ 147523 h 939356"/>
                <a:gd name="connsiteX29-1139" fmla="*/ 554799 w 767523"/>
                <a:gd name="connsiteY29-1140" fmla="*/ 159939 h 939356"/>
                <a:gd name="connsiteX30-1141" fmla="*/ 529968 w 767523"/>
                <a:gd name="connsiteY30-1142" fmla="*/ 180631 h 939356"/>
                <a:gd name="connsiteX31-1143" fmla="*/ 517554 w 767523"/>
                <a:gd name="connsiteY31-1144" fmla="*/ 184770 h 939356"/>
                <a:gd name="connsiteX32-1145" fmla="*/ 505137 w 767523"/>
                <a:gd name="connsiteY32-1146" fmla="*/ 197185 h 939356"/>
                <a:gd name="connsiteX33-1147" fmla="*/ 496862 w 767523"/>
                <a:gd name="connsiteY33-1148" fmla="*/ 209600 h 939356"/>
                <a:gd name="connsiteX34-1149" fmla="*/ 480308 w 767523"/>
                <a:gd name="connsiteY34-1150" fmla="*/ 213739 h 939356"/>
                <a:gd name="connsiteX35-1151" fmla="*/ 447200 w 767523"/>
                <a:gd name="connsiteY35-1152" fmla="*/ 217877 h 939356"/>
                <a:gd name="connsiteX36-1153" fmla="*/ 418232 w 767523"/>
                <a:gd name="connsiteY36-1154" fmla="*/ 226154 h 939356"/>
                <a:gd name="connsiteX37-1155" fmla="*/ 409955 w 767523"/>
                <a:gd name="connsiteY37-1156" fmla="*/ 238570 h 939356"/>
                <a:gd name="connsiteX38-1157" fmla="*/ 397540 w 767523"/>
                <a:gd name="connsiteY38-1158" fmla="*/ 246845 h 939356"/>
                <a:gd name="connsiteX39-1159" fmla="*/ 393401 w 767523"/>
                <a:gd name="connsiteY39-1160" fmla="*/ 259261 h 939356"/>
                <a:gd name="connsiteX40-1161" fmla="*/ 405817 w 767523"/>
                <a:gd name="connsiteY40-1162" fmla="*/ 255122 h 939356"/>
                <a:gd name="connsiteX41-1163" fmla="*/ 434786 w 767523"/>
                <a:gd name="connsiteY41-1164" fmla="*/ 242707 h 939356"/>
                <a:gd name="connsiteX42-1165" fmla="*/ 447200 w 767523"/>
                <a:gd name="connsiteY42-1166" fmla="*/ 234430 h 939356"/>
                <a:gd name="connsiteX43-1167" fmla="*/ 455477 w 767523"/>
                <a:gd name="connsiteY43-1168" fmla="*/ 246845 h 939356"/>
                <a:gd name="connsiteX44-1169" fmla="*/ 480308 w 767523"/>
                <a:gd name="connsiteY44-1170" fmla="*/ 263399 h 939356"/>
                <a:gd name="connsiteX45-1171" fmla="*/ 505137 w 767523"/>
                <a:gd name="connsiteY45-1172" fmla="*/ 250984 h 939356"/>
                <a:gd name="connsiteX46-1173" fmla="*/ 517554 w 767523"/>
                <a:gd name="connsiteY46-1174" fmla="*/ 246845 h 939356"/>
                <a:gd name="connsiteX47-1175" fmla="*/ 554799 w 767523"/>
                <a:gd name="connsiteY47-1176" fmla="*/ 226154 h 939356"/>
                <a:gd name="connsiteX48-1177" fmla="*/ 604459 w 767523"/>
                <a:gd name="connsiteY48-1178" fmla="*/ 230293 h 939356"/>
                <a:gd name="connsiteX49-1179" fmla="*/ 616875 w 767523"/>
                <a:gd name="connsiteY49-1180" fmla="*/ 234430 h 939356"/>
                <a:gd name="connsiteX50-1181" fmla="*/ 641706 w 767523"/>
                <a:gd name="connsiteY50-1182" fmla="*/ 259261 h 939356"/>
                <a:gd name="connsiteX51-1183" fmla="*/ 654121 w 767523"/>
                <a:gd name="connsiteY51-1184" fmla="*/ 271676 h 939356"/>
                <a:gd name="connsiteX52-1185" fmla="*/ 666536 w 767523"/>
                <a:gd name="connsiteY52-1186" fmla="*/ 279953 h 939356"/>
                <a:gd name="connsiteX53-1187" fmla="*/ 683089 w 767523"/>
                <a:gd name="connsiteY53-1188" fmla="*/ 259261 h 939356"/>
                <a:gd name="connsiteX54-1189" fmla="*/ 695504 w 767523"/>
                <a:gd name="connsiteY54-1190" fmla="*/ 255122 h 939356"/>
                <a:gd name="connsiteX55-1191" fmla="*/ 712058 w 767523"/>
                <a:gd name="connsiteY55-1192" fmla="*/ 250984 h 939356"/>
                <a:gd name="connsiteX56-1193" fmla="*/ 749304 w 767523"/>
                <a:gd name="connsiteY56-1194" fmla="*/ 259261 h 939356"/>
                <a:gd name="connsiteX57-1195" fmla="*/ 761720 w 767523"/>
                <a:gd name="connsiteY57-1196" fmla="*/ 263399 h 939356"/>
                <a:gd name="connsiteX58-1197" fmla="*/ 749304 w 767523"/>
                <a:gd name="connsiteY58-1198" fmla="*/ 279953 h 939356"/>
                <a:gd name="connsiteX59-1199" fmla="*/ 720335 w 767523"/>
                <a:gd name="connsiteY59-1200" fmla="*/ 288230 h 939356"/>
                <a:gd name="connsiteX60-1201" fmla="*/ 712058 w 767523"/>
                <a:gd name="connsiteY60-1202" fmla="*/ 300645 h 939356"/>
                <a:gd name="connsiteX61-1203" fmla="*/ 736889 w 767523"/>
                <a:gd name="connsiteY61-1204" fmla="*/ 308922 h 939356"/>
                <a:gd name="connsiteX62-1205" fmla="*/ 732751 w 767523"/>
                <a:gd name="connsiteY62-1206" fmla="*/ 321338 h 939356"/>
                <a:gd name="connsiteX63-1207" fmla="*/ 691366 w 767523"/>
                <a:gd name="connsiteY63-1208" fmla="*/ 333752 h 939356"/>
                <a:gd name="connsiteX64-1209" fmla="*/ 683089 w 767523"/>
                <a:gd name="connsiteY64-1210" fmla="*/ 346167 h 939356"/>
                <a:gd name="connsiteX65-1211" fmla="*/ 658259 w 767523"/>
                <a:gd name="connsiteY65-1212" fmla="*/ 354444 h 939356"/>
                <a:gd name="connsiteX66-1213" fmla="*/ 645844 w 767523"/>
                <a:gd name="connsiteY66-1214" fmla="*/ 362721 h 939356"/>
                <a:gd name="connsiteX67-1215" fmla="*/ 658259 w 767523"/>
                <a:gd name="connsiteY67-1216" fmla="*/ 366860 h 939356"/>
                <a:gd name="connsiteX68-1217" fmla="*/ 683089 w 767523"/>
                <a:gd name="connsiteY68-1218" fmla="*/ 358583 h 939356"/>
                <a:gd name="connsiteX69-1219" fmla="*/ 699643 w 767523"/>
                <a:gd name="connsiteY69-1220" fmla="*/ 362721 h 939356"/>
                <a:gd name="connsiteX70-1221" fmla="*/ 712058 w 767523"/>
                <a:gd name="connsiteY70-1222" fmla="*/ 370998 h 939356"/>
                <a:gd name="connsiteX71-1223" fmla="*/ 724474 w 767523"/>
                <a:gd name="connsiteY71-1224" fmla="*/ 375137 h 939356"/>
                <a:gd name="connsiteX72-1225" fmla="*/ 728612 w 767523"/>
                <a:gd name="connsiteY72-1226" fmla="*/ 453766 h 939356"/>
                <a:gd name="connsiteX73-1227" fmla="*/ 712058 w 767523"/>
                <a:gd name="connsiteY73-1228" fmla="*/ 449628 h 939356"/>
                <a:gd name="connsiteX74-1229" fmla="*/ 687229 w 767523"/>
                <a:gd name="connsiteY74-1230" fmla="*/ 441351 h 939356"/>
                <a:gd name="connsiteX75-1231" fmla="*/ 666536 w 767523"/>
                <a:gd name="connsiteY75-1232" fmla="*/ 445489 h 939356"/>
                <a:gd name="connsiteX76-1233" fmla="*/ 666536 w 767523"/>
                <a:gd name="connsiteY76-1234" fmla="*/ 470320 h 939356"/>
                <a:gd name="connsiteX77-1235" fmla="*/ 683089 w 767523"/>
                <a:gd name="connsiteY77-1236" fmla="*/ 491011 h 939356"/>
                <a:gd name="connsiteX78-1237" fmla="*/ 670675 w 767523"/>
                <a:gd name="connsiteY78-1238" fmla="*/ 544811 h 939356"/>
                <a:gd name="connsiteX79-1239" fmla="*/ 658259 w 767523"/>
                <a:gd name="connsiteY79-1240" fmla="*/ 557227 h 939356"/>
                <a:gd name="connsiteX80-1241" fmla="*/ 654121 w 767523"/>
                <a:gd name="connsiteY80-1242" fmla="*/ 569642 h 939356"/>
                <a:gd name="connsiteX81-1243" fmla="*/ 674812 w 767523"/>
                <a:gd name="connsiteY81-1244" fmla="*/ 611026 h 939356"/>
                <a:gd name="connsiteX82-1245" fmla="*/ 683089 w 767523"/>
                <a:gd name="connsiteY82-1246" fmla="*/ 623441 h 939356"/>
                <a:gd name="connsiteX83-1247" fmla="*/ 687229 w 767523"/>
                <a:gd name="connsiteY83-1248" fmla="*/ 635856 h 939356"/>
                <a:gd name="connsiteX84-1249" fmla="*/ 678952 w 767523"/>
                <a:gd name="connsiteY84-1250" fmla="*/ 648272 h 939356"/>
                <a:gd name="connsiteX85-1251" fmla="*/ 649982 w 767523"/>
                <a:gd name="connsiteY85-1252" fmla="*/ 660687 h 939356"/>
                <a:gd name="connsiteX86-1253" fmla="*/ 637567 w 767523"/>
                <a:gd name="connsiteY86-1254" fmla="*/ 668964 h 939356"/>
                <a:gd name="connsiteX87-1255" fmla="*/ 641706 w 767523"/>
                <a:gd name="connsiteY87-1256" fmla="*/ 685517 h 939356"/>
                <a:gd name="connsiteX88-1257" fmla="*/ 637567 w 767523"/>
                <a:gd name="connsiteY88-1258" fmla="*/ 710348 h 939356"/>
                <a:gd name="connsiteX89-1259" fmla="*/ 621013 w 767523"/>
                <a:gd name="connsiteY89-1260" fmla="*/ 706209 h 939356"/>
                <a:gd name="connsiteX90-1261" fmla="*/ 625152 w 767523"/>
                <a:gd name="connsiteY90-1262" fmla="*/ 652410 h 939356"/>
                <a:gd name="connsiteX91-1263" fmla="*/ 621013 w 767523"/>
                <a:gd name="connsiteY91-1264" fmla="*/ 639995 h 939356"/>
                <a:gd name="connsiteX92-1265" fmla="*/ 608598 w 767523"/>
                <a:gd name="connsiteY92-1266" fmla="*/ 635856 h 939356"/>
                <a:gd name="connsiteX93-1267" fmla="*/ 587907 w 767523"/>
                <a:gd name="connsiteY93-1268" fmla="*/ 668964 h 939356"/>
                <a:gd name="connsiteX94-1269" fmla="*/ 583768 w 767523"/>
                <a:gd name="connsiteY94-1270" fmla="*/ 706209 h 939356"/>
                <a:gd name="connsiteX95-1271" fmla="*/ 571353 w 767523"/>
                <a:gd name="connsiteY95-1272" fmla="*/ 710348 h 939356"/>
                <a:gd name="connsiteX96-1273" fmla="*/ 558937 w 767523"/>
                <a:gd name="connsiteY96-1274" fmla="*/ 718624 h 939356"/>
                <a:gd name="connsiteX97-1275" fmla="*/ 534107 w 767523"/>
                <a:gd name="connsiteY97-1276" fmla="*/ 726901 h 939356"/>
                <a:gd name="connsiteX98-1277" fmla="*/ 525830 w 767523"/>
                <a:gd name="connsiteY98-1278" fmla="*/ 739317 h 939356"/>
                <a:gd name="connsiteX99-1279" fmla="*/ 529968 w 767523"/>
                <a:gd name="connsiteY99-1280" fmla="*/ 751732 h 939356"/>
                <a:gd name="connsiteX100-1281" fmla="*/ 538245 w 767523"/>
                <a:gd name="connsiteY100-1282" fmla="*/ 739317 h 939356"/>
                <a:gd name="connsiteX101-1283" fmla="*/ 550661 w 767523"/>
                <a:gd name="connsiteY101-1284" fmla="*/ 731040 h 939356"/>
                <a:gd name="connsiteX102-1285" fmla="*/ 550661 w 767523"/>
                <a:gd name="connsiteY102-1286" fmla="*/ 772423 h 939356"/>
                <a:gd name="connsiteX103-1287" fmla="*/ 538245 w 767523"/>
                <a:gd name="connsiteY103-1288" fmla="*/ 784839 h 939356"/>
                <a:gd name="connsiteX104-1289" fmla="*/ 529968 w 767523"/>
                <a:gd name="connsiteY104-1290" fmla="*/ 822085 h 939356"/>
                <a:gd name="connsiteX105-1291" fmla="*/ 525830 w 767523"/>
                <a:gd name="connsiteY105-1292" fmla="*/ 834500 h 939356"/>
                <a:gd name="connsiteX106-1293" fmla="*/ 521691 w 767523"/>
                <a:gd name="connsiteY106-1294" fmla="*/ 880022 h 939356"/>
                <a:gd name="connsiteX107-1295" fmla="*/ 509277 w 767523"/>
                <a:gd name="connsiteY107-1296" fmla="*/ 888299 h 939356"/>
                <a:gd name="connsiteX108-1297" fmla="*/ 505582 w 767523"/>
                <a:gd name="connsiteY108-1298" fmla="*/ 891994 h 939356"/>
                <a:gd name="connsiteX109-1299" fmla="*/ 505582 w 767523"/>
                <a:gd name="connsiteY109-1300" fmla="*/ 891547 h 939356"/>
                <a:gd name="connsiteX110-1301" fmla="*/ 498775 w 767523"/>
                <a:gd name="connsiteY110-1302" fmla="*/ 864628 h 939356"/>
                <a:gd name="connsiteX111-1303" fmla="*/ 488526 w 767523"/>
                <a:gd name="connsiteY111-1304" fmla="*/ 857795 h 939356"/>
                <a:gd name="connsiteX112-1305" fmla="*/ 444116 w 767523"/>
                <a:gd name="connsiteY112-1306" fmla="*/ 854379 h 939356"/>
                <a:gd name="connsiteX113-1307" fmla="*/ 433868 w 767523"/>
                <a:gd name="connsiteY113-1308" fmla="*/ 861212 h 939356"/>
                <a:gd name="connsiteX114-1309" fmla="*/ 423619 w 767523"/>
                <a:gd name="connsiteY114-1310" fmla="*/ 871460 h 939356"/>
                <a:gd name="connsiteX115-1311" fmla="*/ 362128 w 767523"/>
                <a:gd name="connsiteY115-1312" fmla="*/ 868044 h 939356"/>
                <a:gd name="connsiteX116-1313" fmla="*/ 351879 w 767523"/>
                <a:gd name="connsiteY116-1314" fmla="*/ 864628 h 939356"/>
                <a:gd name="connsiteX117-1315" fmla="*/ 338214 w 767523"/>
                <a:gd name="connsiteY117-1316" fmla="*/ 833882 h 939356"/>
                <a:gd name="connsiteX118-1317" fmla="*/ 331382 w 767523"/>
                <a:gd name="connsiteY118-1318" fmla="*/ 823633 h 939356"/>
                <a:gd name="connsiteX119-1319" fmla="*/ 321133 w 767523"/>
                <a:gd name="connsiteY119-1320" fmla="*/ 820217 h 939356"/>
                <a:gd name="connsiteX120-1321" fmla="*/ 300635 w 767523"/>
                <a:gd name="connsiteY120-1322" fmla="*/ 837298 h 939356"/>
                <a:gd name="connsiteX121-1323" fmla="*/ 280138 w 767523"/>
                <a:gd name="connsiteY121-1324" fmla="*/ 844130 h 939356"/>
                <a:gd name="connsiteX122-1325" fmla="*/ 269889 w 767523"/>
                <a:gd name="connsiteY122-1326" fmla="*/ 868044 h 939356"/>
                <a:gd name="connsiteX123-1327" fmla="*/ 263058 w 767523"/>
                <a:gd name="connsiteY123-1328" fmla="*/ 878293 h 939356"/>
                <a:gd name="connsiteX124-1329" fmla="*/ 232312 w 767523"/>
                <a:gd name="connsiteY124-1330" fmla="*/ 871460 h 939356"/>
                <a:gd name="connsiteX125-1331" fmla="*/ 211814 w 767523"/>
                <a:gd name="connsiteY125-1332" fmla="*/ 864628 h 939356"/>
                <a:gd name="connsiteX126-1333" fmla="*/ 201566 w 767523"/>
                <a:gd name="connsiteY126-1334" fmla="*/ 857795 h 939356"/>
                <a:gd name="connsiteX127-1335" fmla="*/ 198149 w 767523"/>
                <a:gd name="connsiteY127-1336" fmla="*/ 847547 h 939356"/>
                <a:gd name="connsiteX128-1337" fmla="*/ 194733 w 767523"/>
                <a:gd name="connsiteY128-1338" fmla="*/ 820217 h 939356"/>
                <a:gd name="connsiteX129-1339" fmla="*/ 181068 w 767523"/>
                <a:gd name="connsiteY129-1340" fmla="*/ 789472 h 939356"/>
                <a:gd name="connsiteX130-1341" fmla="*/ 170821 w 767523"/>
                <a:gd name="connsiteY130-1342" fmla="*/ 782639 h 939356"/>
                <a:gd name="connsiteX131-1343" fmla="*/ 167405 w 767523"/>
                <a:gd name="connsiteY131-1344" fmla="*/ 772391 h 939356"/>
                <a:gd name="connsiteX132-1345" fmla="*/ 163988 w 767523"/>
                <a:gd name="connsiteY132-1346" fmla="*/ 731396 h 939356"/>
                <a:gd name="connsiteX133-1347" fmla="*/ 157156 w 767523"/>
                <a:gd name="connsiteY133-1348" fmla="*/ 721147 h 939356"/>
                <a:gd name="connsiteX134-1349" fmla="*/ 153740 w 767523"/>
                <a:gd name="connsiteY134-1350" fmla="*/ 710900 h 939356"/>
                <a:gd name="connsiteX135-1351" fmla="*/ 122993 w 767523"/>
                <a:gd name="connsiteY135-1352" fmla="*/ 707483 h 939356"/>
                <a:gd name="connsiteX136-1353" fmla="*/ 105912 w 767523"/>
                <a:gd name="connsiteY136-1354" fmla="*/ 690402 h 939356"/>
                <a:gd name="connsiteX137-1355" fmla="*/ 95663 w 767523"/>
                <a:gd name="connsiteY137-1356" fmla="*/ 680153 h 939356"/>
                <a:gd name="connsiteX138-1357" fmla="*/ 92247 w 767523"/>
                <a:gd name="connsiteY138-1358" fmla="*/ 669905 h 939356"/>
                <a:gd name="connsiteX139-1359" fmla="*/ 88831 w 767523"/>
                <a:gd name="connsiteY139-1360" fmla="*/ 639158 h 939356"/>
                <a:gd name="connsiteX140-1361" fmla="*/ 81999 w 767523"/>
                <a:gd name="connsiteY140-1362" fmla="*/ 601581 h 939356"/>
                <a:gd name="connsiteX141-1363" fmla="*/ 71751 w 767523"/>
                <a:gd name="connsiteY141-1364" fmla="*/ 581084 h 939356"/>
                <a:gd name="connsiteX142-1365" fmla="*/ 64919 w 767523"/>
                <a:gd name="connsiteY142-1366" fmla="*/ 567419 h 939356"/>
                <a:gd name="connsiteX143-1367" fmla="*/ 54670 w 767523"/>
                <a:gd name="connsiteY143-1368" fmla="*/ 546921 h 939356"/>
                <a:gd name="connsiteX144-1369" fmla="*/ 44421 w 767523"/>
                <a:gd name="connsiteY144-1370" fmla="*/ 543505 h 939356"/>
                <a:gd name="connsiteX145-1371" fmla="*/ 34172 w 767523"/>
                <a:gd name="connsiteY145-1372" fmla="*/ 536672 h 939356"/>
                <a:gd name="connsiteX146-1373" fmla="*/ 13675 w 767523"/>
                <a:gd name="connsiteY146-1374" fmla="*/ 526424 h 939356"/>
                <a:gd name="connsiteX147-1375" fmla="*/ 10259 w 767523"/>
                <a:gd name="connsiteY147-1376" fmla="*/ 509344 h 939356"/>
                <a:gd name="connsiteX148-1377" fmla="*/ 17091 w 767523"/>
                <a:gd name="connsiteY148-1378" fmla="*/ 488846 h 939356"/>
                <a:gd name="connsiteX149-1379" fmla="*/ 27340 w 767523"/>
                <a:gd name="connsiteY149-1380" fmla="*/ 471765 h 939356"/>
                <a:gd name="connsiteX150-1381" fmla="*/ 12 w 767523"/>
                <a:gd name="connsiteY150-1382" fmla="*/ 437603 h 939356"/>
                <a:gd name="connsiteX151-1383" fmla="*/ 23926 w 767523"/>
                <a:gd name="connsiteY151-1384" fmla="*/ 454684 h 939356"/>
                <a:gd name="connsiteX152-1385" fmla="*/ 34174 w 767523"/>
                <a:gd name="connsiteY152-1386" fmla="*/ 458100 h 939356"/>
                <a:gd name="connsiteX153-1387" fmla="*/ 54672 w 767523"/>
                <a:gd name="connsiteY153-1388" fmla="*/ 447852 h 939356"/>
                <a:gd name="connsiteX154-1389" fmla="*/ 64921 w 767523"/>
                <a:gd name="connsiteY154-1390" fmla="*/ 444435 h 939356"/>
                <a:gd name="connsiteX155-1391" fmla="*/ 78584 w 767523"/>
                <a:gd name="connsiteY155-1392" fmla="*/ 413690 h 939356"/>
                <a:gd name="connsiteX156-1393" fmla="*/ 92249 w 767523"/>
                <a:gd name="connsiteY156-1394" fmla="*/ 393193 h 939356"/>
                <a:gd name="connsiteX157-1395" fmla="*/ 112747 w 767523"/>
                <a:gd name="connsiteY157-1396" fmla="*/ 379528 h 939356"/>
                <a:gd name="connsiteX158-1397" fmla="*/ 150325 w 767523"/>
                <a:gd name="connsiteY158-1398" fmla="*/ 355614 h 939356"/>
                <a:gd name="connsiteX159-1399" fmla="*/ 157158 w 767523"/>
                <a:gd name="connsiteY159-1400" fmla="*/ 345366 h 939356"/>
                <a:gd name="connsiteX160-1401" fmla="*/ 160574 w 767523"/>
                <a:gd name="connsiteY160-1402" fmla="*/ 321453 h 939356"/>
                <a:gd name="connsiteX161-1403" fmla="*/ 140077 w 767523"/>
                <a:gd name="connsiteY161-1404" fmla="*/ 300956 h 939356"/>
                <a:gd name="connsiteX162-1405" fmla="*/ 143493 w 767523"/>
                <a:gd name="connsiteY162-1406" fmla="*/ 256545 h 939356"/>
                <a:gd name="connsiteX163-1407" fmla="*/ 208400 w 767523"/>
                <a:gd name="connsiteY163-1408" fmla="*/ 253129 h 939356"/>
                <a:gd name="connsiteX164-1409" fmla="*/ 218649 w 767523"/>
                <a:gd name="connsiteY164-1410" fmla="*/ 246296 h 939356"/>
                <a:gd name="connsiteX165-1411" fmla="*/ 222065 w 767523"/>
                <a:gd name="connsiteY165-1412" fmla="*/ 218968 h 939356"/>
                <a:gd name="connsiteX166-1413" fmla="*/ 225481 w 767523"/>
                <a:gd name="connsiteY166-1414" fmla="*/ 201886 h 939356"/>
                <a:gd name="connsiteX167-1415" fmla="*/ 232314 w 767523"/>
                <a:gd name="connsiteY167-1416" fmla="*/ 181389 h 939356"/>
                <a:gd name="connsiteX168-1417" fmla="*/ 239146 w 767523"/>
                <a:gd name="connsiteY168-1418" fmla="*/ 171140 h 939356"/>
                <a:gd name="connsiteX169-1419" fmla="*/ 252811 w 767523"/>
                <a:gd name="connsiteY169-1420" fmla="*/ 150643 h 939356"/>
                <a:gd name="connsiteX170-1421" fmla="*/ 256227 w 767523"/>
                <a:gd name="connsiteY170-1422" fmla="*/ 140395 h 939356"/>
                <a:gd name="connsiteX171-1423" fmla="*/ 263060 w 767523"/>
                <a:gd name="connsiteY171-1424" fmla="*/ 82319 h 939356"/>
                <a:gd name="connsiteX172-1425" fmla="*/ 258379 w 767523"/>
                <a:gd name="connsiteY172-1426" fmla="*/ 79582 h 939356"/>
                <a:gd name="connsiteX173-1427" fmla="*/ 273306 w 767523"/>
                <a:gd name="connsiteY173-1428" fmla="*/ 72070 h 939356"/>
                <a:gd name="connsiteX174-1429" fmla="*/ 286971 w 767523"/>
                <a:gd name="connsiteY174-1430" fmla="*/ 44742 h 939356"/>
                <a:gd name="connsiteX175-1431" fmla="*/ 307469 w 767523"/>
                <a:gd name="connsiteY175-1432" fmla="*/ 31077 h 939356"/>
                <a:gd name="connsiteX176-1433" fmla="*/ 324550 w 767523"/>
                <a:gd name="connsiteY176-1434" fmla="*/ 7163 h 939356"/>
                <a:gd name="connsiteX177-1435" fmla="*/ 334799 w 767523"/>
                <a:gd name="connsiteY177-1436" fmla="*/ 331 h 939356"/>
                <a:gd name="connsiteX0-1437" fmla="*/ 77511 w 757264"/>
                <a:gd name="connsiteY0-1438" fmla="*/ 936106 h 939356"/>
                <a:gd name="connsiteX1-1439" fmla="*/ 81357 w 757264"/>
                <a:gd name="connsiteY1-1440" fmla="*/ 939278 h 939356"/>
                <a:gd name="connsiteX2-1441" fmla="*/ 78323 w 757264"/>
                <a:gd name="connsiteY2-1442" fmla="*/ 939356 h 939356"/>
                <a:gd name="connsiteX3-1443" fmla="*/ 77511 w 757264"/>
                <a:gd name="connsiteY3-1444" fmla="*/ 936106 h 939356"/>
                <a:gd name="connsiteX4-1445" fmla="*/ 324540 w 757264"/>
                <a:gd name="connsiteY4-1446" fmla="*/ 331 h 939356"/>
                <a:gd name="connsiteX5-1447" fmla="*/ 362117 w 757264"/>
                <a:gd name="connsiteY5-1448" fmla="*/ 3747 h 939356"/>
                <a:gd name="connsiteX6-1449" fmla="*/ 372366 w 757264"/>
                <a:gd name="connsiteY6-1450" fmla="*/ 13996 h 939356"/>
                <a:gd name="connsiteX7-1451" fmla="*/ 382614 w 757264"/>
                <a:gd name="connsiteY7-1452" fmla="*/ 34493 h 939356"/>
                <a:gd name="connsiteX8-1453" fmla="*/ 386031 w 757264"/>
                <a:gd name="connsiteY8-1454" fmla="*/ 48158 h 939356"/>
                <a:gd name="connsiteX9-1455" fmla="*/ 396279 w 757264"/>
                <a:gd name="connsiteY9-1456" fmla="*/ 54989 h 939356"/>
                <a:gd name="connsiteX10-1457" fmla="*/ 399696 w 757264"/>
                <a:gd name="connsiteY10-1458" fmla="*/ 68654 h 939356"/>
                <a:gd name="connsiteX11-1459" fmla="*/ 403112 w 757264"/>
                <a:gd name="connsiteY11-1460" fmla="*/ 78903 h 939356"/>
                <a:gd name="connsiteX12-1461" fmla="*/ 406528 w 757264"/>
                <a:gd name="connsiteY12-1462" fmla="*/ 106233 h 939356"/>
                <a:gd name="connsiteX13-1463" fmla="*/ 416777 w 757264"/>
                <a:gd name="connsiteY13-1464" fmla="*/ 113065 h 939356"/>
                <a:gd name="connsiteX14-1465" fmla="*/ 437274 w 757264"/>
                <a:gd name="connsiteY14-1466" fmla="*/ 106233 h 939356"/>
                <a:gd name="connsiteX15-1467" fmla="*/ 440690 w 757264"/>
                <a:gd name="connsiteY15-1468" fmla="*/ 95984 h 939356"/>
                <a:gd name="connsiteX16-1469" fmla="*/ 447522 w 757264"/>
                <a:gd name="connsiteY16-1470" fmla="*/ 85735 h 939356"/>
                <a:gd name="connsiteX17-1471" fmla="*/ 468019 w 757264"/>
                <a:gd name="connsiteY17-1472" fmla="*/ 72070 h 939356"/>
                <a:gd name="connsiteX18-1473" fmla="*/ 473557 w 757264"/>
                <a:gd name="connsiteY18-1474" fmla="*/ 63312 h 939356"/>
                <a:gd name="connsiteX19-1475" fmla="*/ 474603 w 757264"/>
                <a:gd name="connsiteY19-1476" fmla="*/ 61957 h 939356"/>
                <a:gd name="connsiteX20-1477" fmla="*/ 481796 w 757264"/>
                <a:gd name="connsiteY20-1478" fmla="*/ 66095 h 939356"/>
                <a:gd name="connsiteX21-1479" fmla="*/ 485101 w 757264"/>
                <a:gd name="connsiteY21-1480" fmla="*/ 68653 h 939356"/>
                <a:gd name="connsiteX22-1481" fmla="*/ 491933 w 757264"/>
                <a:gd name="connsiteY22-1482" fmla="*/ 82318 h 939356"/>
                <a:gd name="connsiteX23-1483" fmla="*/ 505598 w 757264"/>
                <a:gd name="connsiteY23-1484" fmla="*/ 92567 h 939356"/>
                <a:gd name="connsiteX24-1485" fmla="*/ 526096 w 757264"/>
                <a:gd name="connsiteY24-1486" fmla="*/ 102815 h 939356"/>
                <a:gd name="connsiteX25-1487" fmla="*/ 529512 w 757264"/>
                <a:gd name="connsiteY25-1488" fmla="*/ 113064 h 939356"/>
                <a:gd name="connsiteX26-1489" fmla="*/ 546592 w 757264"/>
                <a:gd name="connsiteY26-1490" fmla="*/ 136978 h 939356"/>
                <a:gd name="connsiteX27-1491" fmla="*/ 555186 w 757264"/>
                <a:gd name="connsiteY27-1492" fmla="*/ 140416 h 939356"/>
                <a:gd name="connsiteX28-1493" fmla="*/ 552817 w 757264"/>
                <a:gd name="connsiteY28-1494" fmla="*/ 147523 h 939356"/>
                <a:gd name="connsiteX29-1495" fmla="*/ 544540 w 757264"/>
                <a:gd name="connsiteY29-1496" fmla="*/ 159939 h 939356"/>
                <a:gd name="connsiteX30-1497" fmla="*/ 519709 w 757264"/>
                <a:gd name="connsiteY30-1498" fmla="*/ 180631 h 939356"/>
                <a:gd name="connsiteX31-1499" fmla="*/ 507295 w 757264"/>
                <a:gd name="connsiteY31-1500" fmla="*/ 184770 h 939356"/>
                <a:gd name="connsiteX32-1501" fmla="*/ 494878 w 757264"/>
                <a:gd name="connsiteY32-1502" fmla="*/ 197185 h 939356"/>
                <a:gd name="connsiteX33-1503" fmla="*/ 486603 w 757264"/>
                <a:gd name="connsiteY33-1504" fmla="*/ 209600 h 939356"/>
                <a:gd name="connsiteX34-1505" fmla="*/ 470049 w 757264"/>
                <a:gd name="connsiteY34-1506" fmla="*/ 213739 h 939356"/>
                <a:gd name="connsiteX35-1507" fmla="*/ 436941 w 757264"/>
                <a:gd name="connsiteY35-1508" fmla="*/ 217877 h 939356"/>
                <a:gd name="connsiteX36-1509" fmla="*/ 407973 w 757264"/>
                <a:gd name="connsiteY36-1510" fmla="*/ 226154 h 939356"/>
                <a:gd name="connsiteX37-1511" fmla="*/ 399696 w 757264"/>
                <a:gd name="connsiteY37-1512" fmla="*/ 238570 h 939356"/>
                <a:gd name="connsiteX38-1513" fmla="*/ 387281 w 757264"/>
                <a:gd name="connsiteY38-1514" fmla="*/ 246845 h 939356"/>
                <a:gd name="connsiteX39-1515" fmla="*/ 383142 w 757264"/>
                <a:gd name="connsiteY39-1516" fmla="*/ 259261 h 939356"/>
                <a:gd name="connsiteX40-1517" fmla="*/ 395558 w 757264"/>
                <a:gd name="connsiteY40-1518" fmla="*/ 255122 h 939356"/>
                <a:gd name="connsiteX41-1519" fmla="*/ 424527 w 757264"/>
                <a:gd name="connsiteY41-1520" fmla="*/ 242707 h 939356"/>
                <a:gd name="connsiteX42-1521" fmla="*/ 436941 w 757264"/>
                <a:gd name="connsiteY42-1522" fmla="*/ 234430 h 939356"/>
                <a:gd name="connsiteX43-1523" fmla="*/ 445218 w 757264"/>
                <a:gd name="connsiteY43-1524" fmla="*/ 246845 h 939356"/>
                <a:gd name="connsiteX44-1525" fmla="*/ 470049 w 757264"/>
                <a:gd name="connsiteY44-1526" fmla="*/ 263399 h 939356"/>
                <a:gd name="connsiteX45-1527" fmla="*/ 494878 w 757264"/>
                <a:gd name="connsiteY45-1528" fmla="*/ 250984 h 939356"/>
                <a:gd name="connsiteX46-1529" fmla="*/ 507295 w 757264"/>
                <a:gd name="connsiteY46-1530" fmla="*/ 246845 h 939356"/>
                <a:gd name="connsiteX47-1531" fmla="*/ 544540 w 757264"/>
                <a:gd name="connsiteY47-1532" fmla="*/ 226154 h 939356"/>
                <a:gd name="connsiteX48-1533" fmla="*/ 594200 w 757264"/>
                <a:gd name="connsiteY48-1534" fmla="*/ 230293 h 939356"/>
                <a:gd name="connsiteX49-1535" fmla="*/ 606616 w 757264"/>
                <a:gd name="connsiteY49-1536" fmla="*/ 234430 h 939356"/>
                <a:gd name="connsiteX50-1537" fmla="*/ 631447 w 757264"/>
                <a:gd name="connsiteY50-1538" fmla="*/ 259261 h 939356"/>
                <a:gd name="connsiteX51-1539" fmla="*/ 643862 w 757264"/>
                <a:gd name="connsiteY51-1540" fmla="*/ 271676 h 939356"/>
                <a:gd name="connsiteX52-1541" fmla="*/ 656277 w 757264"/>
                <a:gd name="connsiteY52-1542" fmla="*/ 279953 h 939356"/>
                <a:gd name="connsiteX53-1543" fmla="*/ 672830 w 757264"/>
                <a:gd name="connsiteY53-1544" fmla="*/ 259261 h 939356"/>
                <a:gd name="connsiteX54-1545" fmla="*/ 685245 w 757264"/>
                <a:gd name="connsiteY54-1546" fmla="*/ 255122 h 939356"/>
                <a:gd name="connsiteX55-1547" fmla="*/ 701799 w 757264"/>
                <a:gd name="connsiteY55-1548" fmla="*/ 250984 h 939356"/>
                <a:gd name="connsiteX56-1549" fmla="*/ 739045 w 757264"/>
                <a:gd name="connsiteY56-1550" fmla="*/ 259261 h 939356"/>
                <a:gd name="connsiteX57-1551" fmla="*/ 751461 w 757264"/>
                <a:gd name="connsiteY57-1552" fmla="*/ 263399 h 939356"/>
                <a:gd name="connsiteX58-1553" fmla="*/ 739045 w 757264"/>
                <a:gd name="connsiteY58-1554" fmla="*/ 279953 h 939356"/>
                <a:gd name="connsiteX59-1555" fmla="*/ 710076 w 757264"/>
                <a:gd name="connsiteY59-1556" fmla="*/ 288230 h 939356"/>
                <a:gd name="connsiteX60-1557" fmla="*/ 701799 w 757264"/>
                <a:gd name="connsiteY60-1558" fmla="*/ 300645 h 939356"/>
                <a:gd name="connsiteX61-1559" fmla="*/ 726630 w 757264"/>
                <a:gd name="connsiteY61-1560" fmla="*/ 308922 h 939356"/>
                <a:gd name="connsiteX62-1561" fmla="*/ 722492 w 757264"/>
                <a:gd name="connsiteY62-1562" fmla="*/ 321338 h 939356"/>
                <a:gd name="connsiteX63-1563" fmla="*/ 681107 w 757264"/>
                <a:gd name="connsiteY63-1564" fmla="*/ 333752 h 939356"/>
                <a:gd name="connsiteX64-1565" fmla="*/ 672830 w 757264"/>
                <a:gd name="connsiteY64-1566" fmla="*/ 346167 h 939356"/>
                <a:gd name="connsiteX65-1567" fmla="*/ 648000 w 757264"/>
                <a:gd name="connsiteY65-1568" fmla="*/ 354444 h 939356"/>
                <a:gd name="connsiteX66-1569" fmla="*/ 635585 w 757264"/>
                <a:gd name="connsiteY66-1570" fmla="*/ 362721 h 939356"/>
                <a:gd name="connsiteX67-1571" fmla="*/ 648000 w 757264"/>
                <a:gd name="connsiteY67-1572" fmla="*/ 366860 h 939356"/>
                <a:gd name="connsiteX68-1573" fmla="*/ 672830 w 757264"/>
                <a:gd name="connsiteY68-1574" fmla="*/ 358583 h 939356"/>
                <a:gd name="connsiteX69-1575" fmla="*/ 689384 w 757264"/>
                <a:gd name="connsiteY69-1576" fmla="*/ 362721 h 939356"/>
                <a:gd name="connsiteX70-1577" fmla="*/ 701799 w 757264"/>
                <a:gd name="connsiteY70-1578" fmla="*/ 370998 h 939356"/>
                <a:gd name="connsiteX71-1579" fmla="*/ 714215 w 757264"/>
                <a:gd name="connsiteY71-1580" fmla="*/ 375137 h 939356"/>
                <a:gd name="connsiteX72-1581" fmla="*/ 718353 w 757264"/>
                <a:gd name="connsiteY72-1582" fmla="*/ 453766 h 939356"/>
                <a:gd name="connsiteX73-1583" fmla="*/ 701799 w 757264"/>
                <a:gd name="connsiteY73-1584" fmla="*/ 449628 h 939356"/>
                <a:gd name="connsiteX74-1585" fmla="*/ 676970 w 757264"/>
                <a:gd name="connsiteY74-1586" fmla="*/ 441351 h 939356"/>
                <a:gd name="connsiteX75-1587" fmla="*/ 656277 w 757264"/>
                <a:gd name="connsiteY75-1588" fmla="*/ 445489 h 939356"/>
                <a:gd name="connsiteX76-1589" fmla="*/ 656277 w 757264"/>
                <a:gd name="connsiteY76-1590" fmla="*/ 470320 h 939356"/>
                <a:gd name="connsiteX77-1591" fmla="*/ 672830 w 757264"/>
                <a:gd name="connsiteY77-1592" fmla="*/ 491011 h 939356"/>
                <a:gd name="connsiteX78-1593" fmla="*/ 660416 w 757264"/>
                <a:gd name="connsiteY78-1594" fmla="*/ 544811 h 939356"/>
                <a:gd name="connsiteX79-1595" fmla="*/ 648000 w 757264"/>
                <a:gd name="connsiteY79-1596" fmla="*/ 557227 h 939356"/>
                <a:gd name="connsiteX80-1597" fmla="*/ 643862 w 757264"/>
                <a:gd name="connsiteY80-1598" fmla="*/ 569642 h 939356"/>
                <a:gd name="connsiteX81-1599" fmla="*/ 664553 w 757264"/>
                <a:gd name="connsiteY81-1600" fmla="*/ 611026 h 939356"/>
                <a:gd name="connsiteX82-1601" fmla="*/ 672830 w 757264"/>
                <a:gd name="connsiteY82-1602" fmla="*/ 623441 h 939356"/>
                <a:gd name="connsiteX83-1603" fmla="*/ 676970 w 757264"/>
                <a:gd name="connsiteY83-1604" fmla="*/ 635856 h 939356"/>
                <a:gd name="connsiteX84-1605" fmla="*/ 668693 w 757264"/>
                <a:gd name="connsiteY84-1606" fmla="*/ 648272 h 939356"/>
                <a:gd name="connsiteX85-1607" fmla="*/ 639723 w 757264"/>
                <a:gd name="connsiteY85-1608" fmla="*/ 660687 h 939356"/>
                <a:gd name="connsiteX86-1609" fmla="*/ 627308 w 757264"/>
                <a:gd name="connsiteY86-1610" fmla="*/ 668964 h 939356"/>
                <a:gd name="connsiteX87-1611" fmla="*/ 631447 w 757264"/>
                <a:gd name="connsiteY87-1612" fmla="*/ 685517 h 939356"/>
                <a:gd name="connsiteX88-1613" fmla="*/ 627308 w 757264"/>
                <a:gd name="connsiteY88-1614" fmla="*/ 710348 h 939356"/>
                <a:gd name="connsiteX89-1615" fmla="*/ 610754 w 757264"/>
                <a:gd name="connsiteY89-1616" fmla="*/ 706209 h 939356"/>
                <a:gd name="connsiteX90-1617" fmla="*/ 614893 w 757264"/>
                <a:gd name="connsiteY90-1618" fmla="*/ 652410 h 939356"/>
                <a:gd name="connsiteX91-1619" fmla="*/ 610754 w 757264"/>
                <a:gd name="connsiteY91-1620" fmla="*/ 639995 h 939356"/>
                <a:gd name="connsiteX92-1621" fmla="*/ 598339 w 757264"/>
                <a:gd name="connsiteY92-1622" fmla="*/ 635856 h 939356"/>
                <a:gd name="connsiteX93-1623" fmla="*/ 577648 w 757264"/>
                <a:gd name="connsiteY93-1624" fmla="*/ 668964 h 939356"/>
                <a:gd name="connsiteX94-1625" fmla="*/ 573509 w 757264"/>
                <a:gd name="connsiteY94-1626" fmla="*/ 706209 h 939356"/>
                <a:gd name="connsiteX95-1627" fmla="*/ 561094 w 757264"/>
                <a:gd name="connsiteY95-1628" fmla="*/ 710348 h 939356"/>
                <a:gd name="connsiteX96-1629" fmla="*/ 548678 w 757264"/>
                <a:gd name="connsiteY96-1630" fmla="*/ 718624 h 939356"/>
                <a:gd name="connsiteX97-1631" fmla="*/ 523848 w 757264"/>
                <a:gd name="connsiteY97-1632" fmla="*/ 726901 h 939356"/>
                <a:gd name="connsiteX98-1633" fmla="*/ 515571 w 757264"/>
                <a:gd name="connsiteY98-1634" fmla="*/ 739317 h 939356"/>
                <a:gd name="connsiteX99-1635" fmla="*/ 519709 w 757264"/>
                <a:gd name="connsiteY99-1636" fmla="*/ 751732 h 939356"/>
                <a:gd name="connsiteX100-1637" fmla="*/ 527986 w 757264"/>
                <a:gd name="connsiteY100-1638" fmla="*/ 739317 h 939356"/>
                <a:gd name="connsiteX101-1639" fmla="*/ 540402 w 757264"/>
                <a:gd name="connsiteY101-1640" fmla="*/ 731040 h 939356"/>
                <a:gd name="connsiteX102-1641" fmla="*/ 540402 w 757264"/>
                <a:gd name="connsiteY102-1642" fmla="*/ 772423 h 939356"/>
                <a:gd name="connsiteX103-1643" fmla="*/ 527986 w 757264"/>
                <a:gd name="connsiteY103-1644" fmla="*/ 784839 h 939356"/>
                <a:gd name="connsiteX104-1645" fmla="*/ 519709 w 757264"/>
                <a:gd name="connsiteY104-1646" fmla="*/ 822085 h 939356"/>
                <a:gd name="connsiteX105-1647" fmla="*/ 515571 w 757264"/>
                <a:gd name="connsiteY105-1648" fmla="*/ 834500 h 939356"/>
                <a:gd name="connsiteX106-1649" fmla="*/ 511432 w 757264"/>
                <a:gd name="connsiteY106-1650" fmla="*/ 880022 h 939356"/>
                <a:gd name="connsiteX107-1651" fmla="*/ 499018 w 757264"/>
                <a:gd name="connsiteY107-1652" fmla="*/ 888299 h 939356"/>
                <a:gd name="connsiteX108-1653" fmla="*/ 495323 w 757264"/>
                <a:gd name="connsiteY108-1654" fmla="*/ 891994 h 939356"/>
                <a:gd name="connsiteX109-1655" fmla="*/ 495323 w 757264"/>
                <a:gd name="connsiteY109-1656" fmla="*/ 891547 h 939356"/>
                <a:gd name="connsiteX110-1657" fmla="*/ 488516 w 757264"/>
                <a:gd name="connsiteY110-1658" fmla="*/ 864628 h 939356"/>
                <a:gd name="connsiteX111-1659" fmla="*/ 478267 w 757264"/>
                <a:gd name="connsiteY111-1660" fmla="*/ 857795 h 939356"/>
                <a:gd name="connsiteX112-1661" fmla="*/ 433857 w 757264"/>
                <a:gd name="connsiteY112-1662" fmla="*/ 854379 h 939356"/>
                <a:gd name="connsiteX113-1663" fmla="*/ 423609 w 757264"/>
                <a:gd name="connsiteY113-1664" fmla="*/ 861212 h 939356"/>
                <a:gd name="connsiteX114-1665" fmla="*/ 413360 w 757264"/>
                <a:gd name="connsiteY114-1666" fmla="*/ 871460 h 939356"/>
                <a:gd name="connsiteX115-1667" fmla="*/ 351869 w 757264"/>
                <a:gd name="connsiteY115-1668" fmla="*/ 868044 h 939356"/>
                <a:gd name="connsiteX116-1669" fmla="*/ 341620 w 757264"/>
                <a:gd name="connsiteY116-1670" fmla="*/ 864628 h 939356"/>
                <a:gd name="connsiteX117-1671" fmla="*/ 327955 w 757264"/>
                <a:gd name="connsiteY117-1672" fmla="*/ 833882 h 939356"/>
                <a:gd name="connsiteX118-1673" fmla="*/ 321123 w 757264"/>
                <a:gd name="connsiteY118-1674" fmla="*/ 823633 h 939356"/>
                <a:gd name="connsiteX119-1675" fmla="*/ 310874 w 757264"/>
                <a:gd name="connsiteY119-1676" fmla="*/ 820217 h 939356"/>
                <a:gd name="connsiteX120-1677" fmla="*/ 290376 w 757264"/>
                <a:gd name="connsiteY120-1678" fmla="*/ 837298 h 939356"/>
                <a:gd name="connsiteX121-1679" fmla="*/ 269879 w 757264"/>
                <a:gd name="connsiteY121-1680" fmla="*/ 844130 h 939356"/>
                <a:gd name="connsiteX122-1681" fmla="*/ 259630 w 757264"/>
                <a:gd name="connsiteY122-1682" fmla="*/ 868044 h 939356"/>
                <a:gd name="connsiteX123-1683" fmla="*/ 252799 w 757264"/>
                <a:gd name="connsiteY123-1684" fmla="*/ 878293 h 939356"/>
                <a:gd name="connsiteX124-1685" fmla="*/ 222053 w 757264"/>
                <a:gd name="connsiteY124-1686" fmla="*/ 871460 h 939356"/>
                <a:gd name="connsiteX125-1687" fmla="*/ 201555 w 757264"/>
                <a:gd name="connsiteY125-1688" fmla="*/ 864628 h 939356"/>
                <a:gd name="connsiteX126-1689" fmla="*/ 191307 w 757264"/>
                <a:gd name="connsiteY126-1690" fmla="*/ 857795 h 939356"/>
                <a:gd name="connsiteX127-1691" fmla="*/ 187890 w 757264"/>
                <a:gd name="connsiteY127-1692" fmla="*/ 847547 h 939356"/>
                <a:gd name="connsiteX128-1693" fmla="*/ 184474 w 757264"/>
                <a:gd name="connsiteY128-1694" fmla="*/ 820217 h 939356"/>
                <a:gd name="connsiteX129-1695" fmla="*/ 170809 w 757264"/>
                <a:gd name="connsiteY129-1696" fmla="*/ 789472 h 939356"/>
                <a:gd name="connsiteX130-1697" fmla="*/ 160562 w 757264"/>
                <a:gd name="connsiteY130-1698" fmla="*/ 782639 h 939356"/>
                <a:gd name="connsiteX131-1699" fmla="*/ 157146 w 757264"/>
                <a:gd name="connsiteY131-1700" fmla="*/ 772391 h 939356"/>
                <a:gd name="connsiteX132-1701" fmla="*/ 153729 w 757264"/>
                <a:gd name="connsiteY132-1702" fmla="*/ 731396 h 939356"/>
                <a:gd name="connsiteX133-1703" fmla="*/ 146897 w 757264"/>
                <a:gd name="connsiteY133-1704" fmla="*/ 721147 h 939356"/>
                <a:gd name="connsiteX134-1705" fmla="*/ 143481 w 757264"/>
                <a:gd name="connsiteY134-1706" fmla="*/ 710900 h 939356"/>
                <a:gd name="connsiteX135-1707" fmla="*/ 112734 w 757264"/>
                <a:gd name="connsiteY135-1708" fmla="*/ 707483 h 939356"/>
                <a:gd name="connsiteX136-1709" fmla="*/ 95653 w 757264"/>
                <a:gd name="connsiteY136-1710" fmla="*/ 690402 h 939356"/>
                <a:gd name="connsiteX137-1711" fmla="*/ 85404 w 757264"/>
                <a:gd name="connsiteY137-1712" fmla="*/ 680153 h 939356"/>
                <a:gd name="connsiteX138-1713" fmla="*/ 81988 w 757264"/>
                <a:gd name="connsiteY138-1714" fmla="*/ 669905 h 939356"/>
                <a:gd name="connsiteX139-1715" fmla="*/ 78572 w 757264"/>
                <a:gd name="connsiteY139-1716" fmla="*/ 639158 h 939356"/>
                <a:gd name="connsiteX140-1717" fmla="*/ 71740 w 757264"/>
                <a:gd name="connsiteY140-1718" fmla="*/ 601581 h 939356"/>
                <a:gd name="connsiteX141-1719" fmla="*/ 61492 w 757264"/>
                <a:gd name="connsiteY141-1720" fmla="*/ 581084 h 939356"/>
                <a:gd name="connsiteX142-1721" fmla="*/ 54660 w 757264"/>
                <a:gd name="connsiteY142-1722" fmla="*/ 567419 h 939356"/>
                <a:gd name="connsiteX143-1723" fmla="*/ 44411 w 757264"/>
                <a:gd name="connsiteY143-1724" fmla="*/ 546921 h 939356"/>
                <a:gd name="connsiteX144-1725" fmla="*/ 34162 w 757264"/>
                <a:gd name="connsiteY144-1726" fmla="*/ 543505 h 939356"/>
                <a:gd name="connsiteX145-1727" fmla="*/ 23913 w 757264"/>
                <a:gd name="connsiteY145-1728" fmla="*/ 536672 h 939356"/>
                <a:gd name="connsiteX146-1729" fmla="*/ 3416 w 757264"/>
                <a:gd name="connsiteY146-1730" fmla="*/ 526424 h 939356"/>
                <a:gd name="connsiteX147-1731" fmla="*/ 0 w 757264"/>
                <a:gd name="connsiteY147-1732" fmla="*/ 509344 h 939356"/>
                <a:gd name="connsiteX148-1733" fmla="*/ 6832 w 757264"/>
                <a:gd name="connsiteY148-1734" fmla="*/ 488846 h 939356"/>
                <a:gd name="connsiteX149-1735" fmla="*/ 17081 w 757264"/>
                <a:gd name="connsiteY149-1736" fmla="*/ 471765 h 939356"/>
                <a:gd name="connsiteX150-1737" fmla="*/ 13667 w 757264"/>
                <a:gd name="connsiteY150-1738" fmla="*/ 454684 h 939356"/>
                <a:gd name="connsiteX151-1739" fmla="*/ 23915 w 757264"/>
                <a:gd name="connsiteY151-1740" fmla="*/ 458100 h 939356"/>
                <a:gd name="connsiteX152-1741" fmla="*/ 44413 w 757264"/>
                <a:gd name="connsiteY152-1742" fmla="*/ 447852 h 939356"/>
                <a:gd name="connsiteX153-1743" fmla="*/ 54662 w 757264"/>
                <a:gd name="connsiteY153-1744" fmla="*/ 444435 h 939356"/>
                <a:gd name="connsiteX154-1745" fmla="*/ 68325 w 757264"/>
                <a:gd name="connsiteY154-1746" fmla="*/ 413690 h 939356"/>
                <a:gd name="connsiteX155-1747" fmla="*/ 81990 w 757264"/>
                <a:gd name="connsiteY155-1748" fmla="*/ 393193 h 939356"/>
                <a:gd name="connsiteX156-1749" fmla="*/ 102488 w 757264"/>
                <a:gd name="connsiteY156-1750" fmla="*/ 379528 h 939356"/>
                <a:gd name="connsiteX157-1751" fmla="*/ 140066 w 757264"/>
                <a:gd name="connsiteY157-1752" fmla="*/ 355614 h 939356"/>
                <a:gd name="connsiteX158-1753" fmla="*/ 146899 w 757264"/>
                <a:gd name="connsiteY158-1754" fmla="*/ 345366 h 939356"/>
                <a:gd name="connsiteX159-1755" fmla="*/ 150315 w 757264"/>
                <a:gd name="connsiteY159-1756" fmla="*/ 321453 h 939356"/>
                <a:gd name="connsiteX160-1757" fmla="*/ 129818 w 757264"/>
                <a:gd name="connsiteY160-1758" fmla="*/ 300956 h 939356"/>
                <a:gd name="connsiteX161-1759" fmla="*/ 133234 w 757264"/>
                <a:gd name="connsiteY161-1760" fmla="*/ 256545 h 939356"/>
                <a:gd name="connsiteX162-1761" fmla="*/ 198141 w 757264"/>
                <a:gd name="connsiteY162-1762" fmla="*/ 253129 h 939356"/>
                <a:gd name="connsiteX163-1763" fmla="*/ 208390 w 757264"/>
                <a:gd name="connsiteY163-1764" fmla="*/ 246296 h 939356"/>
                <a:gd name="connsiteX164-1765" fmla="*/ 211806 w 757264"/>
                <a:gd name="connsiteY164-1766" fmla="*/ 218968 h 939356"/>
                <a:gd name="connsiteX165-1767" fmla="*/ 215222 w 757264"/>
                <a:gd name="connsiteY165-1768" fmla="*/ 201886 h 939356"/>
                <a:gd name="connsiteX166-1769" fmla="*/ 222055 w 757264"/>
                <a:gd name="connsiteY166-1770" fmla="*/ 181389 h 939356"/>
                <a:gd name="connsiteX167-1771" fmla="*/ 228887 w 757264"/>
                <a:gd name="connsiteY167-1772" fmla="*/ 171140 h 939356"/>
                <a:gd name="connsiteX168-1773" fmla="*/ 242552 w 757264"/>
                <a:gd name="connsiteY168-1774" fmla="*/ 150643 h 939356"/>
                <a:gd name="connsiteX169-1775" fmla="*/ 245968 w 757264"/>
                <a:gd name="connsiteY169-1776" fmla="*/ 140395 h 939356"/>
                <a:gd name="connsiteX170-1777" fmla="*/ 252801 w 757264"/>
                <a:gd name="connsiteY170-1778" fmla="*/ 82319 h 939356"/>
                <a:gd name="connsiteX171-1779" fmla="*/ 248120 w 757264"/>
                <a:gd name="connsiteY171-1780" fmla="*/ 79582 h 939356"/>
                <a:gd name="connsiteX172-1781" fmla="*/ 263047 w 757264"/>
                <a:gd name="connsiteY172-1782" fmla="*/ 72070 h 939356"/>
                <a:gd name="connsiteX173-1783" fmla="*/ 276712 w 757264"/>
                <a:gd name="connsiteY173-1784" fmla="*/ 44742 h 939356"/>
                <a:gd name="connsiteX174-1785" fmla="*/ 297210 w 757264"/>
                <a:gd name="connsiteY174-1786" fmla="*/ 31077 h 939356"/>
                <a:gd name="connsiteX175-1787" fmla="*/ 314291 w 757264"/>
                <a:gd name="connsiteY175-1788" fmla="*/ 7163 h 939356"/>
                <a:gd name="connsiteX176-1789" fmla="*/ 324540 w 757264"/>
                <a:gd name="connsiteY176-1790" fmla="*/ 331 h 939356"/>
                <a:gd name="connsiteX0-1791" fmla="*/ 77511 w 757264"/>
                <a:gd name="connsiteY0-1792" fmla="*/ 936106 h 939356"/>
                <a:gd name="connsiteX1-1793" fmla="*/ 81357 w 757264"/>
                <a:gd name="connsiteY1-1794" fmla="*/ 939278 h 939356"/>
                <a:gd name="connsiteX2-1795" fmla="*/ 78323 w 757264"/>
                <a:gd name="connsiteY2-1796" fmla="*/ 939356 h 939356"/>
                <a:gd name="connsiteX3-1797" fmla="*/ 77511 w 757264"/>
                <a:gd name="connsiteY3-1798" fmla="*/ 936106 h 939356"/>
                <a:gd name="connsiteX4-1799" fmla="*/ 324540 w 757264"/>
                <a:gd name="connsiteY4-1800" fmla="*/ 331 h 939356"/>
                <a:gd name="connsiteX5-1801" fmla="*/ 362117 w 757264"/>
                <a:gd name="connsiteY5-1802" fmla="*/ 3747 h 939356"/>
                <a:gd name="connsiteX6-1803" fmla="*/ 372366 w 757264"/>
                <a:gd name="connsiteY6-1804" fmla="*/ 13996 h 939356"/>
                <a:gd name="connsiteX7-1805" fmla="*/ 382614 w 757264"/>
                <a:gd name="connsiteY7-1806" fmla="*/ 34493 h 939356"/>
                <a:gd name="connsiteX8-1807" fmla="*/ 386031 w 757264"/>
                <a:gd name="connsiteY8-1808" fmla="*/ 48158 h 939356"/>
                <a:gd name="connsiteX9-1809" fmla="*/ 396279 w 757264"/>
                <a:gd name="connsiteY9-1810" fmla="*/ 54989 h 939356"/>
                <a:gd name="connsiteX10-1811" fmla="*/ 399696 w 757264"/>
                <a:gd name="connsiteY10-1812" fmla="*/ 68654 h 939356"/>
                <a:gd name="connsiteX11-1813" fmla="*/ 403112 w 757264"/>
                <a:gd name="connsiteY11-1814" fmla="*/ 78903 h 939356"/>
                <a:gd name="connsiteX12-1815" fmla="*/ 406528 w 757264"/>
                <a:gd name="connsiteY12-1816" fmla="*/ 106233 h 939356"/>
                <a:gd name="connsiteX13-1817" fmla="*/ 416777 w 757264"/>
                <a:gd name="connsiteY13-1818" fmla="*/ 113065 h 939356"/>
                <a:gd name="connsiteX14-1819" fmla="*/ 437274 w 757264"/>
                <a:gd name="connsiteY14-1820" fmla="*/ 106233 h 939356"/>
                <a:gd name="connsiteX15-1821" fmla="*/ 440690 w 757264"/>
                <a:gd name="connsiteY15-1822" fmla="*/ 95984 h 939356"/>
                <a:gd name="connsiteX16-1823" fmla="*/ 447522 w 757264"/>
                <a:gd name="connsiteY16-1824" fmla="*/ 85735 h 939356"/>
                <a:gd name="connsiteX17-1825" fmla="*/ 468019 w 757264"/>
                <a:gd name="connsiteY17-1826" fmla="*/ 72070 h 939356"/>
                <a:gd name="connsiteX18-1827" fmla="*/ 473557 w 757264"/>
                <a:gd name="connsiteY18-1828" fmla="*/ 63312 h 939356"/>
                <a:gd name="connsiteX19-1829" fmla="*/ 474603 w 757264"/>
                <a:gd name="connsiteY19-1830" fmla="*/ 61957 h 939356"/>
                <a:gd name="connsiteX20-1831" fmla="*/ 481796 w 757264"/>
                <a:gd name="connsiteY20-1832" fmla="*/ 66095 h 939356"/>
                <a:gd name="connsiteX21-1833" fmla="*/ 485101 w 757264"/>
                <a:gd name="connsiteY21-1834" fmla="*/ 68653 h 939356"/>
                <a:gd name="connsiteX22-1835" fmla="*/ 491933 w 757264"/>
                <a:gd name="connsiteY22-1836" fmla="*/ 82318 h 939356"/>
                <a:gd name="connsiteX23-1837" fmla="*/ 505598 w 757264"/>
                <a:gd name="connsiteY23-1838" fmla="*/ 92567 h 939356"/>
                <a:gd name="connsiteX24-1839" fmla="*/ 526096 w 757264"/>
                <a:gd name="connsiteY24-1840" fmla="*/ 102815 h 939356"/>
                <a:gd name="connsiteX25-1841" fmla="*/ 529512 w 757264"/>
                <a:gd name="connsiteY25-1842" fmla="*/ 113064 h 939356"/>
                <a:gd name="connsiteX26-1843" fmla="*/ 546592 w 757264"/>
                <a:gd name="connsiteY26-1844" fmla="*/ 136978 h 939356"/>
                <a:gd name="connsiteX27-1845" fmla="*/ 555186 w 757264"/>
                <a:gd name="connsiteY27-1846" fmla="*/ 140416 h 939356"/>
                <a:gd name="connsiteX28-1847" fmla="*/ 552817 w 757264"/>
                <a:gd name="connsiteY28-1848" fmla="*/ 147523 h 939356"/>
                <a:gd name="connsiteX29-1849" fmla="*/ 544540 w 757264"/>
                <a:gd name="connsiteY29-1850" fmla="*/ 159939 h 939356"/>
                <a:gd name="connsiteX30-1851" fmla="*/ 519709 w 757264"/>
                <a:gd name="connsiteY30-1852" fmla="*/ 180631 h 939356"/>
                <a:gd name="connsiteX31-1853" fmla="*/ 507295 w 757264"/>
                <a:gd name="connsiteY31-1854" fmla="*/ 184770 h 939356"/>
                <a:gd name="connsiteX32-1855" fmla="*/ 494878 w 757264"/>
                <a:gd name="connsiteY32-1856" fmla="*/ 197185 h 939356"/>
                <a:gd name="connsiteX33-1857" fmla="*/ 486603 w 757264"/>
                <a:gd name="connsiteY33-1858" fmla="*/ 209600 h 939356"/>
                <a:gd name="connsiteX34-1859" fmla="*/ 470049 w 757264"/>
                <a:gd name="connsiteY34-1860" fmla="*/ 213739 h 939356"/>
                <a:gd name="connsiteX35-1861" fmla="*/ 436941 w 757264"/>
                <a:gd name="connsiteY35-1862" fmla="*/ 217877 h 939356"/>
                <a:gd name="connsiteX36-1863" fmla="*/ 407973 w 757264"/>
                <a:gd name="connsiteY36-1864" fmla="*/ 226154 h 939356"/>
                <a:gd name="connsiteX37-1865" fmla="*/ 399696 w 757264"/>
                <a:gd name="connsiteY37-1866" fmla="*/ 238570 h 939356"/>
                <a:gd name="connsiteX38-1867" fmla="*/ 387281 w 757264"/>
                <a:gd name="connsiteY38-1868" fmla="*/ 246845 h 939356"/>
                <a:gd name="connsiteX39-1869" fmla="*/ 383142 w 757264"/>
                <a:gd name="connsiteY39-1870" fmla="*/ 259261 h 939356"/>
                <a:gd name="connsiteX40-1871" fmla="*/ 395558 w 757264"/>
                <a:gd name="connsiteY40-1872" fmla="*/ 255122 h 939356"/>
                <a:gd name="connsiteX41-1873" fmla="*/ 424527 w 757264"/>
                <a:gd name="connsiteY41-1874" fmla="*/ 242707 h 939356"/>
                <a:gd name="connsiteX42-1875" fmla="*/ 436941 w 757264"/>
                <a:gd name="connsiteY42-1876" fmla="*/ 234430 h 939356"/>
                <a:gd name="connsiteX43-1877" fmla="*/ 445218 w 757264"/>
                <a:gd name="connsiteY43-1878" fmla="*/ 246845 h 939356"/>
                <a:gd name="connsiteX44-1879" fmla="*/ 470049 w 757264"/>
                <a:gd name="connsiteY44-1880" fmla="*/ 263399 h 939356"/>
                <a:gd name="connsiteX45-1881" fmla="*/ 494878 w 757264"/>
                <a:gd name="connsiteY45-1882" fmla="*/ 250984 h 939356"/>
                <a:gd name="connsiteX46-1883" fmla="*/ 507295 w 757264"/>
                <a:gd name="connsiteY46-1884" fmla="*/ 246845 h 939356"/>
                <a:gd name="connsiteX47-1885" fmla="*/ 544540 w 757264"/>
                <a:gd name="connsiteY47-1886" fmla="*/ 226154 h 939356"/>
                <a:gd name="connsiteX48-1887" fmla="*/ 594200 w 757264"/>
                <a:gd name="connsiteY48-1888" fmla="*/ 230293 h 939356"/>
                <a:gd name="connsiteX49-1889" fmla="*/ 606616 w 757264"/>
                <a:gd name="connsiteY49-1890" fmla="*/ 234430 h 939356"/>
                <a:gd name="connsiteX50-1891" fmla="*/ 631447 w 757264"/>
                <a:gd name="connsiteY50-1892" fmla="*/ 259261 h 939356"/>
                <a:gd name="connsiteX51-1893" fmla="*/ 643862 w 757264"/>
                <a:gd name="connsiteY51-1894" fmla="*/ 271676 h 939356"/>
                <a:gd name="connsiteX52-1895" fmla="*/ 656277 w 757264"/>
                <a:gd name="connsiteY52-1896" fmla="*/ 279953 h 939356"/>
                <a:gd name="connsiteX53-1897" fmla="*/ 672830 w 757264"/>
                <a:gd name="connsiteY53-1898" fmla="*/ 259261 h 939356"/>
                <a:gd name="connsiteX54-1899" fmla="*/ 685245 w 757264"/>
                <a:gd name="connsiteY54-1900" fmla="*/ 255122 h 939356"/>
                <a:gd name="connsiteX55-1901" fmla="*/ 701799 w 757264"/>
                <a:gd name="connsiteY55-1902" fmla="*/ 250984 h 939356"/>
                <a:gd name="connsiteX56-1903" fmla="*/ 739045 w 757264"/>
                <a:gd name="connsiteY56-1904" fmla="*/ 259261 h 939356"/>
                <a:gd name="connsiteX57-1905" fmla="*/ 751461 w 757264"/>
                <a:gd name="connsiteY57-1906" fmla="*/ 263399 h 939356"/>
                <a:gd name="connsiteX58-1907" fmla="*/ 739045 w 757264"/>
                <a:gd name="connsiteY58-1908" fmla="*/ 279953 h 939356"/>
                <a:gd name="connsiteX59-1909" fmla="*/ 710076 w 757264"/>
                <a:gd name="connsiteY59-1910" fmla="*/ 288230 h 939356"/>
                <a:gd name="connsiteX60-1911" fmla="*/ 701799 w 757264"/>
                <a:gd name="connsiteY60-1912" fmla="*/ 300645 h 939356"/>
                <a:gd name="connsiteX61-1913" fmla="*/ 726630 w 757264"/>
                <a:gd name="connsiteY61-1914" fmla="*/ 308922 h 939356"/>
                <a:gd name="connsiteX62-1915" fmla="*/ 722492 w 757264"/>
                <a:gd name="connsiteY62-1916" fmla="*/ 321338 h 939356"/>
                <a:gd name="connsiteX63-1917" fmla="*/ 681107 w 757264"/>
                <a:gd name="connsiteY63-1918" fmla="*/ 333752 h 939356"/>
                <a:gd name="connsiteX64-1919" fmla="*/ 672830 w 757264"/>
                <a:gd name="connsiteY64-1920" fmla="*/ 346167 h 939356"/>
                <a:gd name="connsiteX65-1921" fmla="*/ 648000 w 757264"/>
                <a:gd name="connsiteY65-1922" fmla="*/ 354444 h 939356"/>
                <a:gd name="connsiteX66-1923" fmla="*/ 635585 w 757264"/>
                <a:gd name="connsiteY66-1924" fmla="*/ 362721 h 939356"/>
                <a:gd name="connsiteX67-1925" fmla="*/ 648000 w 757264"/>
                <a:gd name="connsiteY67-1926" fmla="*/ 366860 h 939356"/>
                <a:gd name="connsiteX68-1927" fmla="*/ 672830 w 757264"/>
                <a:gd name="connsiteY68-1928" fmla="*/ 358583 h 939356"/>
                <a:gd name="connsiteX69-1929" fmla="*/ 689384 w 757264"/>
                <a:gd name="connsiteY69-1930" fmla="*/ 362721 h 939356"/>
                <a:gd name="connsiteX70-1931" fmla="*/ 701799 w 757264"/>
                <a:gd name="connsiteY70-1932" fmla="*/ 370998 h 939356"/>
                <a:gd name="connsiteX71-1933" fmla="*/ 714215 w 757264"/>
                <a:gd name="connsiteY71-1934" fmla="*/ 375137 h 939356"/>
                <a:gd name="connsiteX72-1935" fmla="*/ 718353 w 757264"/>
                <a:gd name="connsiteY72-1936" fmla="*/ 453766 h 939356"/>
                <a:gd name="connsiteX73-1937" fmla="*/ 701799 w 757264"/>
                <a:gd name="connsiteY73-1938" fmla="*/ 449628 h 939356"/>
                <a:gd name="connsiteX74-1939" fmla="*/ 676970 w 757264"/>
                <a:gd name="connsiteY74-1940" fmla="*/ 441351 h 939356"/>
                <a:gd name="connsiteX75-1941" fmla="*/ 656277 w 757264"/>
                <a:gd name="connsiteY75-1942" fmla="*/ 445489 h 939356"/>
                <a:gd name="connsiteX76-1943" fmla="*/ 656277 w 757264"/>
                <a:gd name="connsiteY76-1944" fmla="*/ 470320 h 939356"/>
                <a:gd name="connsiteX77-1945" fmla="*/ 672830 w 757264"/>
                <a:gd name="connsiteY77-1946" fmla="*/ 491011 h 939356"/>
                <a:gd name="connsiteX78-1947" fmla="*/ 660416 w 757264"/>
                <a:gd name="connsiteY78-1948" fmla="*/ 544811 h 939356"/>
                <a:gd name="connsiteX79-1949" fmla="*/ 648000 w 757264"/>
                <a:gd name="connsiteY79-1950" fmla="*/ 557227 h 939356"/>
                <a:gd name="connsiteX80-1951" fmla="*/ 643862 w 757264"/>
                <a:gd name="connsiteY80-1952" fmla="*/ 569642 h 939356"/>
                <a:gd name="connsiteX81-1953" fmla="*/ 664553 w 757264"/>
                <a:gd name="connsiteY81-1954" fmla="*/ 611026 h 939356"/>
                <a:gd name="connsiteX82-1955" fmla="*/ 672830 w 757264"/>
                <a:gd name="connsiteY82-1956" fmla="*/ 623441 h 939356"/>
                <a:gd name="connsiteX83-1957" fmla="*/ 676970 w 757264"/>
                <a:gd name="connsiteY83-1958" fmla="*/ 635856 h 939356"/>
                <a:gd name="connsiteX84-1959" fmla="*/ 668693 w 757264"/>
                <a:gd name="connsiteY84-1960" fmla="*/ 648272 h 939356"/>
                <a:gd name="connsiteX85-1961" fmla="*/ 639723 w 757264"/>
                <a:gd name="connsiteY85-1962" fmla="*/ 660687 h 939356"/>
                <a:gd name="connsiteX86-1963" fmla="*/ 627308 w 757264"/>
                <a:gd name="connsiteY86-1964" fmla="*/ 668964 h 939356"/>
                <a:gd name="connsiteX87-1965" fmla="*/ 631447 w 757264"/>
                <a:gd name="connsiteY87-1966" fmla="*/ 685517 h 939356"/>
                <a:gd name="connsiteX88-1967" fmla="*/ 627308 w 757264"/>
                <a:gd name="connsiteY88-1968" fmla="*/ 710348 h 939356"/>
                <a:gd name="connsiteX89-1969" fmla="*/ 610754 w 757264"/>
                <a:gd name="connsiteY89-1970" fmla="*/ 706209 h 939356"/>
                <a:gd name="connsiteX90-1971" fmla="*/ 614893 w 757264"/>
                <a:gd name="connsiteY90-1972" fmla="*/ 652410 h 939356"/>
                <a:gd name="connsiteX91-1973" fmla="*/ 610754 w 757264"/>
                <a:gd name="connsiteY91-1974" fmla="*/ 639995 h 939356"/>
                <a:gd name="connsiteX92-1975" fmla="*/ 598339 w 757264"/>
                <a:gd name="connsiteY92-1976" fmla="*/ 635856 h 939356"/>
                <a:gd name="connsiteX93-1977" fmla="*/ 577648 w 757264"/>
                <a:gd name="connsiteY93-1978" fmla="*/ 668964 h 939356"/>
                <a:gd name="connsiteX94-1979" fmla="*/ 573509 w 757264"/>
                <a:gd name="connsiteY94-1980" fmla="*/ 706209 h 939356"/>
                <a:gd name="connsiteX95-1981" fmla="*/ 561094 w 757264"/>
                <a:gd name="connsiteY95-1982" fmla="*/ 710348 h 939356"/>
                <a:gd name="connsiteX96-1983" fmla="*/ 548678 w 757264"/>
                <a:gd name="connsiteY96-1984" fmla="*/ 718624 h 939356"/>
                <a:gd name="connsiteX97-1985" fmla="*/ 523848 w 757264"/>
                <a:gd name="connsiteY97-1986" fmla="*/ 726901 h 939356"/>
                <a:gd name="connsiteX98-1987" fmla="*/ 515571 w 757264"/>
                <a:gd name="connsiteY98-1988" fmla="*/ 739317 h 939356"/>
                <a:gd name="connsiteX99-1989" fmla="*/ 519709 w 757264"/>
                <a:gd name="connsiteY99-1990" fmla="*/ 751732 h 939356"/>
                <a:gd name="connsiteX100-1991" fmla="*/ 527986 w 757264"/>
                <a:gd name="connsiteY100-1992" fmla="*/ 739317 h 939356"/>
                <a:gd name="connsiteX101-1993" fmla="*/ 540402 w 757264"/>
                <a:gd name="connsiteY101-1994" fmla="*/ 731040 h 939356"/>
                <a:gd name="connsiteX102-1995" fmla="*/ 540402 w 757264"/>
                <a:gd name="connsiteY102-1996" fmla="*/ 772423 h 939356"/>
                <a:gd name="connsiteX103-1997" fmla="*/ 527986 w 757264"/>
                <a:gd name="connsiteY103-1998" fmla="*/ 784839 h 939356"/>
                <a:gd name="connsiteX104-1999" fmla="*/ 519709 w 757264"/>
                <a:gd name="connsiteY104-2000" fmla="*/ 822085 h 939356"/>
                <a:gd name="connsiteX105-2001" fmla="*/ 515571 w 757264"/>
                <a:gd name="connsiteY105-2002" fmla="*/ 834500 h 939356"/>
                <a:gd name="connsiteX106-2003" fmla="*/ 511432 w 757264"/>
                <a:gd name="connsiteY106-2004" fmla="*/ 880022 h 939356"/>
                <a:gd name="connsiteX107-2005" fmla="*/ 499018 w 757264"/>
                <a:gd name="connsiteY107-2006" fmla="*/ 888299 h 939356"/>
                <a:gd name="connsiteX108-2007" fmla="*/ 495323 w 757264"/>
                <a:gd name="connsiteY108-2008" fmla="*/ 891994 h 939356"/>
                <a:gd name="connsiteX109-2009" fmla="*/ 495323 w 757264"/>
                <a:gd name="connsiteY109-2010" fmla="*/ 891547 h 939356"/>
                <a:gd name="connsiteX110-2011" fmla="*/ 488516 w 757264"/>
                <a:gd name="connsiteY110-2012" fmla="*/ 864628 h 939356"/>
                <a:gd name="connsiteX111-2013" fmla="*/ 478267 w 757264"/>
                <a:gd name="connsiteY111-2014" fmla="*/ 857795 h 939356"/>
                <a:gd name="connsiteX112-2015" fmla="*/ 433857 w 757264"/>
                <a:gd name="connsiteY112-2016" fmla="*/ 854379 h 939356"/>
                <a:gd name="connsiteX113-2017" fmla="*/ 423609 w 757264"/>
                <a:gd name="connsiteY113-2018" fmla="*/ 861212 h 939356"/>
                <a:gd name="connsiteX114-2019" fmla="*/ 413360 w 757264"/>
                <a:gd name="connsiteY114-2020" fmla="*/ 871460 h 939356"/>
                <a:gd name="connsiteX115-2021" fmla="*/ 351869 w 757264"/>
                <a:gd name="connsiteY115-2022" fmla="*/ 868044 h 939356"/>
                <a:gd name="connsiteX116-2023" fmla="*/ 341620 w 757264"/>
                <a:gd name="connsiteY116-2024" fmla="*/ 864628 h 939356"/>
                <a:gd name="connsiteX117-2025" fmla="*/ 327955 w 757264"/>
                <a:gd name="connsiteY117-2026" fmla="*/ 833882 h 939356"/>
                <a:gd name="connsiteX118-2027" fmla="*/ 321123 w 757264"/>
                <a:gd name="connsiteY118-2028" fmla="*/ 823633 h 939356"/>
                <a:gd name="connsiteX119-2029" fmla="*/ 310874 w 757264"/>
                <a:gd name="connsiteY119-2030" fmla="*/ 820217 h 939356"/>
                <a:gd name="connsiteX120-2031" fmla="*/ 290376 w 757264"/>
                <a:gd name="connsiteY120-2032" fmla="*/ 837298 h 939356"/>
                <a:gd name="connsiteX121-2033" fmla="*/ 269879 w 757264"/>
                <a:gd name="connsiteY121-2034" fmla="*/ 844130 h 939356"/>
                <a:gd name="connsiteX122-2035" fmla="*/ 259630 w 757264"/>
                <a:gd name="connsiteY122-2036" fmla="*/ 868044 h 939356"/>
                <a:gd name="connsiteX123-2037" fmla="*/ 252799 w 757264"/>
                <a:gd name="connsiteY123-2038" fmla="*/ 878293 h 939356"/>
                <a:gd name="connsiteX124-2039" fmla="*/ 222053 w 757264"/>
                <a:gd name="connsiteY124-2040" fmla="*/ 871460 h 939356"/>
                <a:gd name="connsiteX125-2041" fmla="*/ 201555 w 757264"/>
                <a:gd name="connsiteY125-2042" fmla="*/ 864628 h 939356"/>
                <a:gd name="connsiteX126-2043" fmla="*/ 191307 w 757264"/>
                <a:gd name="connsiteY126-2044" fmla="*/ 857795 h 939356"/>
                <a:gd name="connsiteX127-2045" fmla="*/ 187890 w 757264"/>
                <a:gd name="connsiteY127-2046" fmla="*/ 847547 h 939356"/>
                <a:gd name="connsiteX128-2047" fmla="*/ 184474 w 757264"/>
                <a:gd name="connsiteY128-2048" fmla="*/ 820217 h 939356"/>
                <a:gd name="connsiteX129-2049" fmla="*/ 170809 w 757264"/>
                <a:gd name="connsiteY129-2050" fmla="*/ 789472 h 939356"/>
                <a:gd name="connsiteX130-2051" fmla="*/ 160562 w 757264"/>
                <a:gd name="connsiteY130-2052" fmla="*/ 782639 h 939356"/>
                <a:gd name="connsiteX131-2053" fmla="*/ 157146 w 757264"/>
                <a:gd name="connsiteY131-2054" fmla="*/ 772391 h 939356"/>
                <a:gd name="connsiteX132-2055" fmla="*/ 153729 w 757264"/>
                <a:gd name="connsiteY132-2056" fmla="*/ 731396 h 939356"/>
                <a:gd name="connsiteX133-2057" fmla="*/ 146897 w 757264"/>
                <a:gd name="connsiteY133-2058" fmla="*/ 721147 h 939356"/>
                <a:gd name="connsiteX134-2059" fmla="*/ 143481 w 757264"/>
                <a:gd name="connsiteY134-2060" fmla="*/ 710900 h 939356"/>
                <a:gd name="connsiteX135-2061" fmla="*/ 112734 w 757264"/>
                <a:gd name="connsiteY135-2062" fmla="*/ 707483 h 939356"/>
                <a:gd name="connsiteX136-2063" fmla="*/ 95653 w 757264"/>
                <a:gd name="connsiteY136-2064" fmla="*/ 690402 h 939356"/>
                <a:gd name="connsiteX137-2065" fmla="*/ 85404 w 757264"/>
                <a:gd name="connsiteY137-2066" fmla="*/ 680153 h 939356"/>
                <a:gd name="connsiteX138-2067" fmla="*/ 81988 w 757264"/>
                <a:gd name="connsiteY138-2068" fmla="*/ 669905 h 939356"/>
                <a:gd name="connsiteX139-2069" fmla="*/ 78572 w 757264"/>
                <a:gd name="connsiteY139-2070" fmla="*/ 639158 h 939356"/>
                <a:gd name="connsiteX140-2071" fmla="*/ 71740 w 757264"/>
                <a:gd name="connsiteY140-2072" fmla="*/ 601581 h 939356"/>
                <a:gd name="connsiteX141-2073" fmla="*/ 61492 w 757264"/>
                <a:gd name="connsiteY141-2074" fmla="*/ 581084 h 939356"/>
                <a:gd name="connsiteX142-2075" fmla="*/ 54660 w 757264"/>
                <a:gd name="connsiteY142-2076" fmla="*/ 567419 h 939356"/>
                <a:gd name="connsiteX143-2077" fmla="*/ 44411 w 757264"/>
                <a:gd name="connsiteY143-2078" fmla="*/ 546921 h 939356"/>
                <a:gd name="connsiteX144-2079" fmla="*/ 34162 w 757264"/>
                <a:gd name="connsiteY144-2080" fmla="*/ 543505 h 939356"/>
                <a:gd name="connsiteX145-2081" fmla="*/ 23913 w 757264"/>
                <a:gd name="connsiteY145-2082" fmla="*/ 536672 h 939356"/>
                <a:gd name="connsiteX146-2083" fmla="*/ 3416 w 757264"/>
                <a:gd name="connsiteY146-2084" fmla="*/ 526424 h 939356"/>
                <a:gd name="connsiteX147-2085" fmla="*/ 0 w 757264"/>
                <a:gd name="connsiteY147-2086" fmla="*/ 509344 h 939356"/>
                <a:gd name="connsiteX148-2087" fmla="*/ 6832 w 757264"/>
                <a:gd name="connsiteY148-2088" fmla="*/ 488846 h 939356"/>
                <a:gd name="connsiteX149-2089" fmla="*/ 17081 w 757264"/>
                <a:gd name="connsiteY149-2090" fmla="*/ 471765 h 939356"/>
                <a:gd name="connsiteX150-2091" fmla="*/ 23915 w 757264"/>
                <a:gd name="connsiteY150-2092" fmla="*/ 458100 h 939356"/>
                <a:gd name="connsiteX151-2093" fmla="*/ 44413 w 757264"/>
                <a:gd name="connsiteY151-2094" fmla="*/ 447852 h 939356"/>
                <a:gd name="connsiteX152-2095" fmla="*/ 54662 w 757264"/>
                <a:gd name="connsiteY152-2096" fmla="*/ 444435 h 939356"/>
                <a:gd name="connsiteX153-2097" fmla="*/ 68325 w 757264"/>
                <a:gd name="connsiteY153-2098" fmla="*/ 413690 h 939356"/>
                <a:gd name="connsiteX154-2099" fmla="*/ 81990 w 757264"/>
                <a:gd name="connsiteY154-2100" fmla="*/ 393193 h 939356"/>
                <a:gd name="connsiteX155-2101" fmla="*/ 102488 w 757264"/>
                <a:gd name="connsiteY155-2102" fmla="*/ 379528 h 939356"/>
                <a:gd name="connsiteX156-2103" fmla="*/ 140066 w 757264"/>
                <a:gd name="connsiteY156-2104" fmla="*/ 355614 h 939356"/>
                <a:gd name="connsiteX157-2105" fmla="*/ 146899 w 757264"/>
                <a:gd name="connsiteY157-2106" fmla="*/ 345366 h 939356"/>
                <a:gd name="connsiteX158-2107" fmla="*/ 150315 w 757264"/>
                <a:gd name="connsiteY158-2108" fmla="*/ 321453 h 939356"/>
                <a:gd name="connsiteX159-2109" fmla="*/ 129818 w 757264"/>
                <a:gd name="connsiteY159-2110" fmla="*/ 300956 h 939356"/>
                <a:gd name="connsiteX160-2111" fmla="*/ 133234 w 757264"/>
                <a:gd name="connsiteY160-2112" fmla="*/ 256545 h 939356"/>
                <a:gd name="connsiteX161-2113" fmla="*/ 198141 w 757264"/>
                <a:gd name="connsiteY161-2114" fmla="*/ 253129 h 939356"/>
                <a:gd name="connsiteX162-2115" fmla="*/ 208390 w 757264"/>
                <a:gd name="connsiteY162-2116" fmla="*/ 246296 h 939356"/>
                <a:gd name="connsiteX163-2117" fmla="*/ 211806 w 757264"/>
                <a:gd name="connsiteY163-2118" fmla="*/ 218968 h 939356"/>
                <a:gd name="connsiteX164-2119" fmla="*/ 215222 w 757264"/>
                <a:gd name="connsiteY164-2120" fmla="*/ 201886 h 939356"/>
                <a:gd name="connsiteX165-2121" fmla="*/ 222055 w 757264"/>
                <a:gd name="connsiteY165-2122" fmla="*/ 181389 h 939356"/>
                <a:gd name="connsiteX166-2123" fmla="*/ 228887 w 757264"/>
                <a:gd name="connsiteY166-2124" fmla="*/ 171140 h 939356"/>
                <a:gd name="connsiteX167-2125" fmla="*/ 242552 w 757264"/>
                <a:gd name="connsiteY167-2126" fmla="*/ 150643 h 939356"/>
                <a:gd name="connsiteX168-2127" fmla="*/ 245968 w 757264"/>
                <a:gd name="connsiteY168-2128" fmla="*/ 140395 h 939356"/>
                <a:gd name="connsiteX169-2129" fmla="*/ 252801 w 757264"/>
                <a:gd name="connsiteY169-2130" fmla="*/ 82319 h 939356"/>
                <a:gd name="connsiteX170-2131" fmla="*/ 248120 w 757264"/>
                <a:gd name="connsiteY170-2132" fmla="*/ 79582 h 939356"/>
                <a:gd name="connsiteX171-2133" fmla="*/ 263047 w 757264"/>
                <a:gd name="connsiteY171-2134" fmla="*/ 72070 h 939356"/>
                <a:gd name="connsiteX172-2135" fmla="*/ 276712 w 757264"/>
                <a:gd name="connsiteY172-2136" fmla="*/ 44742 h 939356"/>
                <a:gd name="connsiteX173-2137" fmla="*/ 297210 w 757264"/>
                <a:gd name="connsiteY173-2138" fmla="*/ 31077 h 939356"/>
                <a:gd name="connsiteX174-2139" fmla="*/ 314291 w 757264"/>
                <a:gd name="connsiteY174-2140" fmla="*/ 7163 h 939356"/>
                <a:gd name="connsiteX175-2141" fmla="*/ 324540 w 757264"/>
                <a:gd name="connsiteY175-2142" fmla="*/ 331 h 939356"/>
                <a:gd name="connsiteX0-2143" fmla="*/ 78323 w 757264"/>
                <a:gd name="connsiteY0-2144" fmla="*/ 939356 h 939356"/>
                <a:gd name="connsiteX1-2145" fmla="*/ 81357 w 757264"/>
                <a:gd name="connsiteY1-2146" fmla="*/ 939278 h 939356"/>
                <a:gd name="connsiteX2-2147" fmla="*/ 78323 w 757264"/>
                <a:gd name="connsiteY2-2148" fmla="*/ 939356 h 939356"/>
                <a:gd name="connsiteX3-2149" fmla="*/ 324540 w 757264"/>
                <a:gd name="connsiteY3-2150" fmla="*/ 331 h 939356"/>
                <a:gd name="connsiteX4-2151" fmla="*/ 362117 w 757264"/>
                <a:gd name="connsiteY4-2152" fmla="*/ 3747 h 939356"/>
                <a:gd name="connsiteX5-2153" fmla="*/ 372366 w 757264"/>
                <a:gd name="connsiteY5-2154" fmla="*/ 13996 h 939356"/>
                <a:gd name="connsiteX6-2155" fmla="*/ 382614 w 757264"/>
                <a:gd name="connsiteY6-2156" fmla="*/ 34493 h 939356"/>
                <a:gd name="connsiteX7-2157" fmla="*/ 386031 w 757264"/>
                <a:gd name="connsiteY7-2158" fmla="*/ 48158 h 939356"/>
                <a:gd name="connsiteX8-2159" fmla="*/ 396279 w 757264"/>
                <a:gd name="connsiteY8-2160" fmla="*/ 54989 h 939356"/>
                <a:gd name="connsiteX9-2161" fmla="*/ 399696 w 757264"/>
                <a:gd name="connsiteY9-2162" fmla="*/ 68654 h 939356"/>
                <a:gd name="connsiteX10-2163" fmla="*/ 403112 w 757264"/>
                <a:gd name="connsiteY10-2164" fmla="*/ 78903 h 939356"/>
                <a:gd name="connsiteX11-2165" fmla="*/ 406528 w 757264"/>
                <a:gd name="connsiteY11-2166" fmla="*/ 106233 h 939356"/>
                <a:gd name="connsiteX12-2167" fmla="*/ 416777 w 757264"/>
                <a:gd name="connsiteY12-2168" fmla="*/ 113065 h 939356"/>
                <a:gd name="connsiteX13-2169" fmla="*/ 437274 w 757264"/>
                <a:gd name="connsiteY13-2170" fmla="*/ 106233 h 939356"/>
                <a:gd name="connsiteX14-2171" fmla="*/ 440690 w 757264"/>
                <a:gd name="connsiteY14-2172" fmla="*/ 95984 h 939356"/>
                <a:gd name="connsiteX15-2173" fmla="*/ 447522 w 757264"/>
                <a:gd name="connsiteY15-2174" fmla="*/ 85735 h 939356"/>
                <a:gd name="connsiteX16-2175" fmla="*/ 468019 w 757264"/>
                <a:gd name="connsiteY16-2176" fmla="*/ 72070 h 939356"/>
                <a:gd name="connsiteX17-2177" fmla="*/ 473557 w 757264"/>
                <a:gd name="connsiteY17-2178" fmla="*/ 63312 h 939356"/>
                <a:gd name="connsiteX18-2179" fmla="*/ 474603 w 757264"/>
                <a:gd name="connsiteY18-2180" fmla="*/ 61957 h 939356"/>
                <a:gd name="connsiteX19-2181" fmla="*/ 481796 w 757264"/>
                <a:gd name="connsiteY19-2182" fmla="*/ 66095 h 939356"/>
                <a:gd name="connsiteX20-2183" fmla="*/ 485101 w 757264"/>
                <a:gd name="connsiteY20-2184" fmla="*/ 68653 h 939356"/>
                <a:gd name="connsiteX21-2185" fmla="*/ 491933 w 757264"/>
                <a:gd name="connsiteY21-2186" fmla="*/ 82318 h 939356"/>
                <a:gd name="connsiteX22-2187" fmla="*/ 505598 w 757264"/>
                <a:gd name="connsiteY22-2188" fmla="*/ 92567 h 939356"/>
                <a:gd name="connsiteX23-2189" fmla="*/ 526096 w 757264"/>
                <a:gd name="connsiteY23-2190" fmla="*/ 102815 h 939356"/>
                <a:gd name="connsiteX24-2191" fmla="*/ 529512 w 757264"/>
                <a:gd name="connsiteY24-2192" fmla="*/ 113064 h 939356"/>
                <a:gd name="connsiteX25-2193" fmla="*/ 546592 w 757264"/>
                <a:gd name="connsiteY25-2194" fmla="*/ 136978 h 939356"/>
                <a:gd name="connsiteX26-2195" fmla="*/ 555186 w 757264"/>
                <a:gd name="connsiteY26-2196" fmla="*/ 140416 h 939356"/>
                <a:gd name="connsiteX27-2197" fmla="*/ 552817 w 757264"/>
                <a:gd name="connsiteY27-2198" fmla="*/ 147523 h 939356"/>
                <a:gd name="connsiteX28-2199" fmla="*/ 544540 w 757264"/>
                <a:gd name="connsiteY28-2200" fmla="*/ 159939 h 939356"/>
                <a:gd name="connsiteX29-2201" fmla="*/ 519709 w 757264"/>
                <a:gd name="connsiteY29-2202" fmla="*/ 180631 h 939356"/>
                <a:gd name="connsiteX30-2203" fmla="*/ 507295 w 757264"/>
                <a:gd name="connsiteY30-2204" fmla="*/ 184770 h 939356"/>
                <a:gd name="connsiteX31-2205" fmla="*/ 494878 w 757264"/>
                <a:gd name="connsiteY31-2206" fmla="*/ 197185 h 939356"/>
                <a:gd name="connsiteX32-2207" fmla="*/ 486603 w 757264"/>
                <a:gd name="connsiteY32-2208" fmla="*/ 209600 h 939356"/>
                <a:gd name="connsiteX33-2209" fmla="*/ 470049 w 757264"/>
                <a:gd name="connsiteY33-2210" fmla="*/ 213739 h 939356"/>
                <a:gd name="connsiteX34-2211" fmla="*/ 436941 w 757264"/>
                <a:gd name="connsiteY34-2212" fmla="*/ 217877 h 939356"/>
                <a:gd name="connsiteX35-2213" fmla="*/ 407973 w 757264"/>
                <a:gd name="connsiteY35-2214" fmla="*/ 226154 h 939356"/>
                <a:gd name="connsiteX36-2215" fmla="*/ 399696 w 757264"/>
                <a:gd name="connsiteY36-2216" fmla="*/ 238570 h 939356"/>
                <a:gd name="connsiteX37-2217" fmla="*/ 387281 w 757264"/>
                <a:gd name="connsiteY37-2218" fmla="*/ 246845 h 939356"/>
                <a:gd name="connsiteX38-2219" fmla="*/ 383142 w 757264"/>
                <a:gd name="connsiteY38-2220" fmla="*/ 259261 h 939356"/>
                <a:gd name="connsiteX39-2221" fmla="*/ 395558 w 757264"/>
                <a:gd name="connsiteY39-2222" fmla="*/ 255122 h 939356"/>
                <a:gd name="connsiteX40-2223" fmla="*/ 424527 w 757264"/>
                <a:gd name="connsiteY40-2224" fmla="*/ 242707 h 939356"/>
                <a:gd name="connsiteX41-2225" fmla="*/ 436941 w 757264"/>
                <a:gd name="connsiteY41-2226" fmla="*/ 234430 h 939356"/>
                <a:gd name="connsiteX42-2227" fmla="*/ 445218 w 757264"/>
                <a:gd name="connsiteY42-2228" fmla="*/ 246845 h 939356"/>
                <a:gd name="connsiteX43-2229" fmla="*/ 470049 w 757264"/>
                <a:gd name="connsiteY43-2230" fmla="*/ 263399 h 939356"/>
                <a:gd name="connsiteX44-2231" fmla="*/ 494878 w 757264"/>
                <a:gd name="connsiteY44-2232" fmla="*/ 250984 h 939356"/>
                <a:gd name="connsiteX45-2233" fmla="*/ 507295 w 757264"/>
                <a:gd name="connsiteY45-2234" fmla="*/ 246845 h 939356"/>
                <a:gd name="connsiteX46-2235" fmla="*/ 544540 w 757264"/>
                <a:gd name="connsiteY46-2236" fmla="*/ 226154 h 939356"/>
                <a:gd name="connsiteX47-2237" fmla="*/ 594200 w 757264"/>
                <a:gd name="connsiteY47-2238" fmla="*/ 230293 h 939356"/>
                <a:gd name="connsiteX48-2239" fmla="*/ 606616 w 757264"/>
                <a:gd name="connsiteY48-2240" fmla="*/ 234430 h 939356"/>
                <a:gd name="connsiteX49-2241" fmla="*/ 631447 w 757264"/>
                <a:gd name="connsiteY49-2242" fmla="*/ 259261 h 939356"/>
                <a:gd name="connsiteX50-2243" fmla="*/ 643862 w 757264"/>
                <a:gd name="connsiteY50-2244" fmla="*/ 271676 h 939356"/>
                <a:gd name="connsiteX51-2245" fmla="*/ 656277 w 757264"/>
                <a:gd name="connsiteY51-2246" fmla="*/ 279953 h 939356"/>
                <a:gd name="connsiteX52-2247" fmla="*/ 672830 w 757264"/>
                <a:gd name="connsiteY52-2248" fmla="*/ 259261 h 939356"/>
                <a:gd name="connsiteX53-2249" fmla="*/ 685245 w 757264"/>
                <a:gd name="connsiteY53-2250" fmla="*/ 255122 h 939356"/>
                <a:gd name="connsiteX54-2251" fmla="*/ 701799 w 757264"/>
                <a:gd name="connsiteY54-2252" fmla="*/ 250984 h 939356"/>
                <a:gd name="connsiteX55-2253" fmla="*/ 739045 w 757264"/>
                <a:gd name="connsiteY55-2254" fmla="*/ 259261 h 939356"/>
                <a:gd name="connsiteX56-2255" fmla="*/ 751461 w 757264"/>
                <a:gd name="connsiteY56-2256" fmla="*/ 263399 h 939356"/>
                <a:gd name="connsiteX57-2257" fmla="*/ 739045 w 757264"/>
                <a:gd name="connsiteY57-2258" fmla="*/ 279953 h 939356"/>
                <a:gd name="connsiteX58-2259" fmla="*/ 710076 w 757264"/>
                <a:gd name="connsiteY58-2260" fmla="*/ 288230 h 939356"/>
                <a:gd name="connsiteX59-2261" fmla="*/ 701799 w 757264"/>
                <a:gd name="connsiteY59-2262" fmla="*/ 300645 h 939356"/>
                <a:gd name="connsiteX60-2263" fmla="*/ 726630 w 757264"/>
                <a:gd name="connsiteY60-2264" fmla="*/ 308922 h 939356"/>
                <a:gd name="connsiteX61-2265" fmla="*/ 722492 w 757264"/>
                <a:gd name="connsiteY61-2266" fmla="*/ 321338 h 939356"/>
                <a:gd name="connsiteX62-2267" fmla="*/ 681107 w 757264"/>
                <a:gd name="connsiteY62-2268" fmla="*/ 333752 h 939356"/>
                <a:gd name="connsiteX63-2269" fmla="*/ 672830 w 757264"/>
                <a:gd name="connsiteY63-2270" fmla="*/ 346167 h 939356"/>
                <a:gd name="connsiteX64-2271" fmla="*/ 648000 w 757264"/>
                <a:gd name="connsiteY64-2272" fmla="*/ 354444 h 939356"/>
                <a:gd name="connsiteX65-2273" fmla="*/ 635585 w 757264"/>
                <a:gd name="connsiteY65-2274" fmla="*/ 362721 h 939356"/>
                <a:gd name="connsiteX66-2275" fmla="*/ 648000 w 757264"/>
                <a:gd name="connsiteY66-2276" fmla="*/ 366860 h 939356"/>
                <a:gd name="connsiteX67-2277" fmla="*/ 672830 w 757264"/>
                <a:gd name="connsiteY67-2278" fmla="*/ 358583 h 939356"/>
                <a:gd name="connsiteX68-2279" fmla="*/ 689384 w 757264"/>
                <a:gd name="connsiteY68-2280" fmla="*/ 362721 h 939356"/>
                <a:gd name="connsiteX69-2281" fmla="*/ 701799 w 757264"/>
                <a:gd name="connsiteY69-2282" fmla="*/ 370998 h 939356"/>
                <a:gd name="connsiteX70-2283" fmla="*/ 714215 w 757264"/>
                <a:gd name="connsiteY70-2284" fmla="*/ 375137 h 939356"/>
                <a:gd name="connsiteX71-2285" fmla="*/ 718353 w 757264"/>
                <a:gd name="connsiteY71-2286" fmla="*/ 453766 h 939356"/>
                <a:gd name="connsiteX72-2287" fmla="*/ 701799 w 757264"/>
                <a:gd name="connsiteY72-2288" fmla="*/ 449628 h 939356"/>
                <a:gd name="connsiteX73-2289" fmla="*/ 676970 w 757264"/>
                <a:gd name="connsiteY73-2290" fmla="*/ 441351 h 939356"/>
                <a:gd name="connsiteX74-2291" fmla="*/ 656277 w 757264"/>
                <a:gd name="connsiteY74-2292" fmla="*/ 445489 h 939356"/>
                <a:gd name="connsiteX75-2293" fmla="*/ 656277 w 757264"/>
                <a:gd name="connsiteY75-2294" fmla="*/ 470320 h 939356"/>
                <a:gd name="connsiteX76-2295" fmla="*/ 672830 w 757264"/>
                <a:gd name="connsiteY76-2296" fmla="*/ 491011 h 939356"/>
                <a:gd name="connsiteX77-2297" fmla="*/ 660416 w 757264"/>
                <a:gd name="connsiteY77-2298" fmla="*/ 544811 h 939356"/>
                <a:gd name="connsiteX78-2299" fmla="*/ 648000 w 757264"/>
                <a:gd name="connsiteY78-2300" fmla="*/ 557227 h 939356"/>
                <a:gd name="connsiteX79-2301" fmla="*/ 643862 w 757264"/>
                <a:gd name="connsiteY79-2302" fmla="*/ 569642 h 939356"/>
                <a:gd name="connsiteX80-2303" fmla="*/ 664553 w 757264"/>
                <a:gd name="connsiteY80-2304" fmla="*/ 611026 h 939356"/>
                <a:gd name="connsiteX81-2305" fmla="*/ 672830 w 757264"/>
                <a:gd name="connsiteY81-2306" fmla="*/ 623441 h 939356"/>
                <a:gd name="connsiteX82-2307" fmla="*/ 676970 w 757264"/>
                <a:gd name="connsiteY82-2308" fmla="*/ 635856 h 939356"/>
                <a:gd name="connsiteX83-2309" fmla="*/ 668693 w 757264"/>
                <a:gd name="connsiteY83-2310" fmla="*/ 648272 h 939356"/>
                <a:gd name="connsiteX84-2311" fmla="*/ 639723 w 757264"/>
                <a:gd name="connsiteY84-2312" fmla="*/ 660687 h 939356"/>
                <a:gd name="connsiteX85-2313" fmla="*/ 627308 w 757264"/>
                <a:gd name="connsiteY85-2314" fmla="*/ 668964 h 939356"/>
                <a:gd name="connsiteX86-2315" fmla="*/ 631447 w 757264"/>
                <a:gd name="connsiteY86-2316" fmla="*/ 685517 h 939356"/>
                <a:gd name="connsiteX87-2317" fmla="*/ 627308 w 757264"/>
                <a:gd name="connsiteY87-2318" fmla="*/ 710348 h 939356"/>
                <a:gd name="connsiteX88-2319" fmla="*/ 610754 w 757264"/>
                <a:gd name="connsiteY88-2320" fmla="*/ 706209 h 939356"/>
                <a:gd name="connsiteX89-2321" fmla="*/ 614893 w 757264"/>
                <a:gd name="connsiteY89-2322" fmla="*/ 652410 h 939356"/>
                <a:gd name="connsiteX90-2323" fmla="*/ 610754 w 757264"/>
                <a:gd name="connsiteY90-2324" fmla="*/ 639995 h 939356"/>
                <a:gd name="connsiteX91-2325" fmla="*/ 598339 w 757264"/>
                <a:gd name="connsiteY91-2326" fmla="*/ 635856 h 939356"/>
                <a:gd name="connsiteX92-2327" fmla="*/ 577648 w 757264"/>
                <a:gd name="connsiteY92-2328" fmla="*/ 668964 h 939356"/>
                <a:gd name="connsiteX93-2329" fmla="*/ 573509 w 757264"/>
                <a:gd name="connsiteY93-2330" fmla="*/ 706209 h 939356"/>
                <a:gd name="connsiteX94-2331" fmla="*/ 561094 w 757264"/>
                <a:gd name="connsiteY94-2332" fmla="*/ 710348 h 939356"/>
                <a:gd name="connsiteX95-2333" fmla="*/ 548678 w 757264"/>
                <a:gd name="connsiteY95-2334" fmla="*/ 718624 h 939356"/>
                <a:gd name="connsiteX96-2335" fmla="*/ 523848 w 757264"/>
                <a:gd name="connsiteY96-2336" fmla="*/ 726901 h 939356"/>
                <a:gd name="connsiteX97-2337" fmla="*/ 515571 w 757264"/>
                <a:gd name="connsiteY97-2338" fmla="*/ 739317 h 939356"/>
                <a:gd name="connsiteX98-2339" fmla="*/ 519709 w 757264"/>
                <a:gd name="connsiteY98-2340" fmla="*/ 751732 h 939356"/>
                <a:gd name="connsiteX99-2341" fmla="*/ 527986 w 757264"/>
                <a:gd name="connsiteY99-2342" fmla="*/ 739317 h 939356"/>
                <a:gd name="connsiteX100-2343" fmla="*/ 540402 w 757264"/>
                <a:gd name="connsiteY100-2344" fmla="*/ 731040 h 939356"/>
                <a:gd name="connsiteX101-2345" fmla="*/ 540402 w 757264"/>
                <a:gd name="connsiteY101-2346" fmla="*/ 772423 h 939356"/>
                <a:gd name="connsiteX102-2347" fmla="*/ 527986 w 757264"/>
                <a:gd name="connsiteY102-2348" fmla="*/ 784839 h 939356"/>
                <a:gd name="connsiteX103-2349" fmla="*/ 519709 w 757264"/>
                <a:gd name="connsiteY103-2350" fmla="*/ 822085 h 939356"/>
                <a:gd name="connsiteX104-2351" fmla="*/ 515571 w 757264"/>
                <a:gd name="connsiteY104-2352" fmla="*/ 834500 h 939356"/>
                <a:gd name="connsiteX105-2353" fmla="*/ 511432 w 757264"/>
                <a:gd name="connsiteY105-2354" fmla="*/ 880022 h 939356"/>
                <a:gd name="connsiteX106-2355" fmla="*/ 499018 w 757264"/>
                <a:gd name="connsiteY106-2356" fmla="*/ 888299 h 939356"/>
                <a:gd name="connsiteX107-2357" fmla="*/ 495323 w 757264"/>
                <a:gd name="connsiteY107-2358" fmla="*/ 891994 h 939356"/>
                <a:gd name="connsiteX108-2359" fmla="*/ 495323 w 757264"/>
                <a:gd name="connsiteY108-2360" fmla="*/ 891547 h 939356"/>
                <a:gd name="connsiteX109-2361" fmla="*/ 488516 w 757264"/>
                <a:gd name="connsiteY109-2362" fmla="*/ 864628 h 939356"/>
                <a:gd name="connsiteX110-2363" fmla="*/ 478267 w 757264"/>
                <a:gd name="connsiteY110-2364" fmla="*/ 857795 h 939356"/>
                <a:gd name="connsiteX111-2365" fmla="*/ 433857 w 757264"/>
                <a:gd name="connsiteY111-2366" fmla="*/ 854379 h 939356"/>
                <a:gd name="connsiteX112-2367" fmla="*/ 423609 w 757264"/>
                <a:gd name="connsiteY112-2368" fmla="*/ 861212 h 939356"/>
                <a:gd name="connsiteX113-2369" fmla="*/ 413360 w 757264"/>
                <a:gd name="connsiteY113-2370" fmla="*/ 871460 h 939356"/>
                <a:gd name="connsiteX114-2371" fmla="*/ 351869 w 757264"/>
                <a:gd name="connsiteY114-2372" fmla="*/ 868044 h 939356"/>
                <a:gd name="connsiteX115-2373" fmla="*/ 341620 w 757264"/>
                <a:gd name="connsiteY115-2374" fmla="*/ 864628 h 939356"/>
                <a:gd name="connsiteX116-2375" fmla="*/ 327955 w 757264"/>
                <a:gd name="connsiteY116-2376" fmla="*/ 833882 h 939356"/>
                <a:gd name="connsiteX117-2377" fmla="*/ 321123 w 757264"/>
                <a:gd name="connsiteY117-2378" fmla="*/ 823633 h 939356"/>
                <a:gd name="connsiteX118-2379" fmla="*/ 310874 w 757264"/>
                <a:gd name="connsiteY118-2380" fmla="*/ 820217 h 939356"/>
                <a:gd name="connsiteX119-2381" fmla="*/ 290376 w 757264"/>
                <a:gd name="connsiteY119-2382" fmla="*/ 837298 h 939356"/>
                <a:gd name="connsiteX120-2383" fmla="*/ 269879 w 757264"/>
                <a:gd name="connsiteY120-2384" fmla="*/ 844130 h 939356"/>
                <a:gd name="connsiteX121-2385" fmla="*/ 259630 w 757264"/>
                <a:gd name="connsiteY121-2386" fmla="*/ 868044 h 939356"/>
                <a:gd name="connsiteX122-2387" fmla="*/ 252799 w 757264"/>
                <a:gd name="connsiteY122-2388" fmla="*/ 878293 h 939356"/>
                <a:gd name="connsiteX123-2389" fmla="*/ 222053 w 757264"/>
                <a:gd name="connsiteY123-2390" fmla="*/ 871460 h 939356"/>
                <a:gd name="connsiteX124-2391" fmla="*/ 201555 w 757264"/>
                <a:gd name="connsiteY124-2392" fmla="*/ 864628 h 939356"/>
                <a:gd name="connsiteX125-2393" fmla="*/ 191307 w 757264"/>
                <a:gd name="connsiteY125-2394" fmla="*/ 857795 h 939356"/>
                <a:gd name="connsiteX126-2395" fmla="*/ 187890 w 757264"/>
                <a:gd name="connsiteY126-2396" fmla="*/ 847547 h 939356"/>
                <a:gd name="connsiteX127-2397" fmla="*/ 184474 w 757264"/>
                <a:gd name="connsiteY127-2398" fmla="*/ 820217 h 939356"/>
                <a:gd name="connsiteX128-2399" fmla="*/ 170809 w 757264"/>
                <a:gd name="connsiteY128-2400" fmla="*/ 789472 h 939356"/>
                <a:gd name="connsiteX129-2401" fmla="*/ 160562 w 757264"/>
                <a:gd name="connsiteY129-2402" fmla="*/ 782639 h 939356"/>
                <a:gd name="connsiteX130-2403" fmla="*/ 157146 w 757264"/>
                <a:gd name="connsiteY130-2404" fmla="*/ 772391 h 939356"/>
                <a:gd name="connsiteX131-2405" fmla="*/ 153729 w 757264"/>
                <a:gd name="connsiteY131-2406" fmla="*/ 731396 h 939356"/>
                <a:gd name="connsiteX132-2407" fmla="*/ 146897 w 757264"/>
                <a:gd name="connsiteY132-2408" fmla="*/ 721147 h 939356"/>
                <a:gd name="connsiteX133-2409" fmla="*/ 143481 w 757264"/>
                <a:gd name="connsiteY133-2410" fmla="*/ 710900 h 939356"/>
                <a:gd name="connsiteX134-2411" fmla="*/ 112734 w 757264"/>
                <a:gd name="connsiteY134-2412" fmla="*/ 707483 h 939356"/>
                <a:gd name="connsiteX135-2413" fmla="*/ 95653 w 757264"/>
                <a:gd name="connsiteY135-2414" fmla="*/ 690402 h 939356"/>
                <a:gd name="connsiteX136-2415" fmla="*/ 85404 w 757264"/>
                <a:gd name="connsiteY136-2416" fmla="*/ 680153 h 939356"/>
                <a:gd name="connsiteX137-2417" fmla="*/ 81988 w 757264"/>
                <a:gd name="connsiteY137-2418" fmla="*/ 669905 h 939356"/>
                <a:gd name="connsiteX138-2419" fmla="*/ 78572 w 757264"/>
                <a:gd name="connsiteY138-2420" fmla="*/ 639158 h 939356"/>
                <a:gd name="connsiteX139-2421" fmla="*/ 71740 w 757264"/>
                <a:gd name="connsiteY139-2422" fmla="*/ 601581 h 939356"/>
                <a:gd name="connsiteX140-2423" fmla="*/ 61492 w 757264"/>
                <a:gd name="connsiteY140-2424" fmla="*/ 581084 h 939356"/>
                <a:gd name="connsiteX141-2425" fmla="*/ 54660 w 757264"/>
                <a:gd name="connsiteY141-2426" fmla="*/ 567419 h 939356"/>
                <a:gd name="connsiteX142-2427" fmla="*/ 44411 w 757264"/>
                <a:gd name="connsiteY142-2428" fmla="*/ 546921 h 939356"/>
                <a:gd name="connsiteX143-2429" fmla="*/ 34162 w 757264"/>
                <a:gd name="connsiteY143-2430" fmla="*/ 543505 h 939356"/>
                <a:gd name="connsiteX144-2431" fmla="*/ 23913 w 757264"/>
                <a:gd name="connsiteY144-2432" fmla="*/ 536672 h 939356"/>
                <a:gd name="connsiteX145-2433" fmla="*/ 3416 w 757264"/>
                <a:gd name="connsiteY145-2434" fmla="*/ 526424 h 939356"/>
                <a:gd name="connsiteX146-2435" fmla="*/ 0 w 757264"/>
                <a:gd name="connsiteY146-2436" fmla="*/ 509344 h 939356"/>
                <a:gd name="connsiteX147-2437" fmla="*/ 6832 w 757264"/>
                <a:gd name="connsiteY147-2438" fmla="*/ 488846 h 939356"/>
                <a:gd name="connsiteX148-2439" fmla="*/ 17081 w 757264"/>
                <a:gd name="connsiteY148-2440" fmla="*/ 471765 h 939356"/>
                <a:gd name="connsiteX149-2441" fmla="*/ 23915 w 757264"/>
                <a:gd name="connsiteY149-2442" fmla="*/ 458100 h 939356"/>
                <a:gd name="connsiteX150-2443" fmla="*/ 44413 w 757264"/>
                <a:gd name="connsiteY150-2444" fmla="*/ 447852 h 939356"/>
                <a:gd name="connsiteX151-2445" fmla="*/ 54662 w 757264"/>
                <a:gd name="connsiteY151-2446" fmla="*/ 444435 h 939356"/>
                <a:gd name="connsiteX152-2447" fmla="*/ 68325 w 757264"/>
                <a:gd name="connsiteY152-2448" fmla="*/ 413690 h 939356"/>
                <a:gd name="connsiteX153-2449" fmla="*/ 81990 w 757264"/>
                <a:gd name="connsiteY153-2450" fmla="*/ 393193 h 939356"/>
                <a:gd name="connsiteX154-2451" fmla="*/ 102488 w 757264"/>
                <a:gd name="connsiteY154-2452" fmla="*/ 379528 h 939356"/>
                <a:gd name="connsiteX155-2453" fmla="*/ 140066 w 757264"/>
                <a:gd name="connsiteY155-2454" fmla="*/ 355614 h 939356"/>
                <a:gd name="connsiteX156-2455" fmla="*/ 146899 w 757264"/>
                <a:gd name="connsiteY156-2456" fmla="*/ 345366 h 939356"/>
                <a:gd name="connsiteX157-2457" fmla="*/ 150315 w 757264"/>
                <a:gd name="connsiteY157-2458" fmla="*/ 321453 h 939356"/>
                <a:gd name="connsiteX158-2459" fmla="*/ 129818 w 757264"/>
                <a:gd name="connsiteY158-2460" fmla="*/ 300956 h 939356"/>
                <a:gd name="connsiteX159-2461" fmla="*/ 133234 w 757264"/>
                <a:gd name="connsiteY159-2462" fmla="*/ 256545 h 939356"/>
                <a:gd name="connsiteX160-2463" fmla="*/ 198141 w 757264"/>
                <a:gd name="connsiteY160-2464" fmla="*/ 253129 h 939356"/>
                <a:gd name="connsiteX161-2465" fmla="*/ 208390 w 757264"/>
                <a:gd name="connsiteY161-2466" fmla="*/ 246296 h 939356"/>
                <a:gd name="connsiteX162-2467" fmla="*/ 211806 w 757264"/>
                <a:gd name="connsiteY162-2468" fmla="*/ 218968 h 939356"/>
                <a:gd name="connsiteX163-2469" fmla="*/ 215222 w 757264"/>
                <a:gd name="connsiteY163-2470" fmla="*/ 201886 h 939356"/>
                <a:gd name="connsiteX164-2471" fmla="*/ 222055 w 757264"/>
                <a:gd name="connsiteY164-2472" fmla="*/ 181389 h 939356"/>
                <a:gd name="connsiteX165-2473" fmla="*/ 228887 w 757264"/>
                <a:gd name="connsiteY165-2474" fmla="*/ 171140 h 939356"/>
                <a:gd name="connsiteX166-2475" fmla="*/ 242552 w 757264"/>
                <a:gd name="connsiteY166-2476" fmla="*/ 150643 h 939356"/>
                <a:gd name="connsiteX167-2477" fmla="*/ 245968 w 757264"/>
                <a:gd name="connsiteY167-2478" fmla="*/ 140395 h 939356"/>
                <a:gd name="connsiteX168-2479" fmla="*/ 252801 w 757264"/>
                <a:gd name="connsiteY168-2480" fmla="*/ 82319 h 939356"/>
                <a:gd name="connsiteX169-2481" fmla="*/ 248120 w 757264"/>
                <a:gd name="connsiteY169-2482" fmla="*/ 79582 h 939356"/>
                <a:gd name="connsiteX170-2483" fmla="*/ 263047 w 757264"/>
                <a:gd name="connsiteY170-2484" fmla="*/ 72070 h 939356"/>
                <a:gd name="connsiteX171-2485" fmla="*/ 276712 w 757264"/>
                <a:gd name="connsiteY171-2486" fmla="*/ 44742 h 939356"/>
                <a:gd name="connsiteX172-2487" fmla="*/ 297210 w 757264"/>
                <a:gd name="connsiteY172-2488" fmla="*/ 31077 h 939356"/>
                <a:gd name="connsiteX173-2489" fmla="*/ 314291 w 757264"/>
                <a:gd name="connsiteY173-2490" fmla="*/ 7163 h 939356"/>
                <a:gd name="connsiteX174-2491" fmla="*/ 324540 w 757264"/>
                <a:gd name="connsiteY174-2492" fmla="*/ 331 h 939356"/>
                <a:gd name="connsiteX0-2493" fmla="*/ 324540 w 757264"/>
                <a:gd name="connsiteY0-2494" fmla="*/ 331 h 891994"/>
                <a:gd name="connsiteX1-2495" fmla="*/ 362117 w 757264"/>
                <a:gd name="connsiteY1-2496" fmla="*/ 3747 h 891994"/>
                <a:gd name="connsiteX2-2497" fmla="*/ 372366 w 757264"/>
                <a:gd name="connsiteY2-2498" fmla="*/ 13996 h 891994"/>
                <a:gd name="connsiteX3-2499" fmla="*/ 382614 w 757264"/>
                <a:gd name="connsiteY3-2500" fmla="*/ 34493 h 891994"/>
                <a:gd name="connsiteX4-2501" fmla="*/ 386031 w 757264"/>
                <a:gd name="connsiteY4-2502" fmla="*/ 48158 h 891994"/>
                <a:gd name="connsiteX5-2503" fmla="*/ 396279 w 757264"/>
                <a:gd name="connsiteY5-2504" fmla="*/ 54989 h 891994"/>
                <a:gd name="connsiteX6-2505" fmla="*/ 399696 w 757264"/>
                <a:gd name="connsiteY6-2506" fmla="*/ 68654 h 891994"/>
                <a:gd name="connsiteX7-2507" fmla="*/ 403112 w 757264"/>
                <a:gd name="connsiteY7-2508" fmla="*/ 78903 h 891994"/>
                <a:gd name="connsiteX8-2509" fmla="*/ 406528 w 757264"/>
                <a:gd name="connsiteY8-2510" fmla="*/ 106233 h 891994"/>
                <a:gd name="connsiteX9-2511" fmla="*/ 416777 w 757264"/>
                <a:gd name="connsiteY9-2512" fmla="*/ 113065 h 891994"/>
                <a:gd name="connsiteX10-2513" fmla="*/ 437274 w 757264"/>
                <a:gd name="connsiteY10-2514" fmla="*/ 106233 h 891994"/>
                <a:gd name="connsiteX11-2515" fmla="*/ 440690 w 757264"/>
                <a:gd name="connsiteY11-2516" fmla="*/ 95984 h 891994"/>
                <a:gd name="connsiteX12-2517" fmla="*/ 447522 w 757264"/>
                <a:gd name="connsiteY12-2518" fmla="*/ 85735 h 891994"/>
                <a:gd name="connsiteX13-2519" fmla="*/ 468019 w 757264"/>
                <a:gd name="connsiteY13-2520" fmla="*/ 72070 h 891994"/>
                <a:gd name="connsiteX14-2521" fmla="*/ 473557 w 757264"/>
                <a:gd name="connsiteY14-2522" fmla="*/ 63312 h 891994"/>
                <a:gd name="connsiteX15-2523" fmla="*/ 474603 w 757264"/>
                <a:gd name="connsiteY15-2524" fmla="*/ 61957 h 891994"/>
                <a:gd name="connsiteX16-2525" fmla="*/ 481796 w 757264"/>
                <a:gd name="connsiteY16-2526" fmla="*/ 66095 h 891994"/>
                <a:gd name="connsiteX17-2527" fmla="*/ 485101 w 757264"/>
                <a:gd name="connsiteY17-2528" fmla="*/ 68653 h 891994"/>
                <a:gd name="connsiteX18-2529" fmla="*/ 491933 w 757264"/>
                <a:gd name="connsiteY18-2530" fmla="*/ 82318 h 891994"/>
                <a:gd name="connsiteX19-2531" fmla="*/ 505598 w 757264"/>
                <a:gd name="connsiteY19-2532" fmla="*/ 92567 h 891994"/>
                <a:gd name="connsiteX20-2533" fmla="*/ 526096 w 757264"/>
                <a:gd name="connsiteY20-2534" fmla="*/ 102815 h 891994"/>
                <a:gd name="connsiteX21-2535" fmla="*/ 529512 w 757264"/>
                <a:gd name="connsiteY21-2536" fmla="*/ 113064 h 891994"/>
                <a:gd name="connsiteX22-2537" fmla="*/ 546592 w 757264"/>
                <a:gd name="connsiteY22-2538" fmla="*/ 136978 h 891994"/>
                <a:gd name="connsiteX23-2539" fmla="*/ 555186 w 757264"/>
                <a:gd name="connsiteY23-2540" fmla="*/ 140416 h 891994"/>
                <a:gd name="connsiteX24-2541" fmla="*/ 552817 w 757264"/>
                <a:gd name="connsiteY24-2542" fmla="*/ 147523 h 891994"/>
                <a:gd name="connsiteX25-2543" fmla="*/ 544540 w 757264"/>
                <a:gd name="connsiteY25-2544" fmla="*/ 159939 h 891994"/>
                <a:gd name="connsiteX26-2545" fmla="*/ 519709 w 757264"/>
                <a:gd name="connsiteY26-2546" fmla="*/ 180631 h 891994"/>
                <a:gd name="connsiteX27-2547" fmla="*/ 507295 w 757264"/>
                <a:gd name="connsiteY27-2548" fmla="*/ 184770 h 891994"/>
                <a:gd name="connsiteX28-2549" fmla="*/ 494878 w 757264"/>
                <a:gd name="connsiteY28-2550" fmla="*/ 197185 h 891994"/>
                <a:gd name="connsiteX29-2551" fmla="*/ 486603 w 757264"/>
                <a:gd name="connsiteY29-2552" fmla="*/ 209600 h 891994"/>
                <a:gd name="connsiteX30-2553" fmla="*/ 470049 w 757264"/>
                <a:gd name="connsiteY30-2554" fmla="*/ 213739 h 891994"/>
                <a:gd name="connsiteX31-2555" fmla="*/ 436941 w 757264"/>
                <a:gd name="connsiteY31-2556" fmla="*/ 217877 h 891994"/>
                <a:gd name="connsiteX32-2557" fmla="*/ 407973 w 757264"/>
                <a:gd name="connsiteY32-2558" fmla="*/ 226154 h 891994"/>
                <a:gd name="connsiteX33-2559" fmla="*/ 399696 w 757264"/>
                <a:gd name="connsiteY33-2560" fmla="*/ 238570 h 891994"/>
                <a:gd name="connsiteX34-2561" fmla="*/ 387281 w 757264"/>
                <a:gd name="connsiteY34-2562" fmla="*/ 246845 h 891994"/>
                <a:gd name="connsiteX35-2563" fmla="*/ 383142 w 757264"/>
                <a:gd name="connsiteY35-2564" fmla="*/ 259261 h 891994"/>
                <a:gd name="connsiteX36-2565" fmla="*/ 395558 w 757264"/>
                <a:gd name="connsiteY36-2566" fmla="*/ 255122 h 891994"/>
                <a:gd name="connsiteX37-2567" fmla="*/ 424527 w 757264"/>
                <a:gd name="connsiteY37-2568" fmla="*/ 242707 h 891994"/>
                <a:gd name="connsiteX38-2569" fmla="*/ 436941 w 757264"/>
                <a:gd name="connsiteY38-2570" fmla="*/ 234430 h 891994"/>
                <a:gd name="connsiteX39-2571" fmla="*/ 445218 w 757264"/>
                <a:gd name="connsiteY39-2572" fmla="*/ 246845 h 891994"/>
                <a:gd name="connsiteX40-2573" fmla="*/ 470049 w 757264"/>
                <a:gd name="connsiteY40-2574" fmla="*/ 263399 h 891994"/>
                <a:gd name="connsiteX41-2575" fmla="*/ 494878 w 757264"/>
                <a:gd name="connsiteY41-2576" fmla="*/ 250984 h 891994"/>
                <a:gd name="connsiteX42-2577" fmla="*/ 507295 w 757264"/>
                <a:gd name="connsiteY42-2578" fmla="*/ 246845 h 891994"/>
                <a:gd name="connsiteX43-2579" fmla="*/ 544540 w 757264"/>
                <a:gd name="connsiteY43-2580" fmla="*/ 226154 h 891994"/>
                <a:gd name="connsiteX44-2581" fmla="*/ 594200 w 757264"/>
                <a:gd name="connsiteY44-2582" fmla="*/ 230293 h 891994"/>
                <a:gd name="connsiteX45-2583" fmla="*/ 606616 w 757264"/>
                <a:gd name="connsiteY45-2584" fmla="*/ 234430 h 891994"/>
                <a:gd name="connsiteX46-2585" fmla="*/ 631447 w 757264"/>
                <a:gd name="connsiteY46-2586" fmla="*/ 259261 h 891994"/>
                <a:gd name="connsiteX47-2587" fmla="*/ 643862 w 757264"/>
                <a:gd name="connsiteY47-2588" fmla="*/ 271676 h 891994"/>
                <a:gd name="connsiteX48-2589" fmla="*/ 656277 w 757264"/>
                <a:gd name="connsiteY48-2590" fmla="*/ 279953 h 891994"/>
                <a:gd name="connsiteX49-2591" fmla="*/ 672830 w 757264"/>
                <a:gd name="connsiteY49-2592" fmla="*/ 259261 h 891994"/>
                <a:gd name="connsiteX50-2593" fmla="*/ 685245 w 757264"/>
                <a:gd name="connsiteY50-2594" fmla="*/ 255122 h 891994"/>
                <a:gd name="connsiteX51-2595" fmla="*/ 701799 w 757264"/>
                <a:gd name="connsiteY51-2596" fmla="*/ 250984 h 891994"/>
                <a:gd name="connsiteX52-2597" fmla="*/ 739045 w 757264"/>
                <a:gd name="connsiteY52-2598" fmla="*/ 259261 h 891994"/>
                <a:gd name="connsiteX53-2599" fmla="*/ 751461 w 757264"/>
                <a:gd name="connsiteY53-2600" fmla="*/ 263399 h 891994"/>
                <a:gd name="connsiteX54-2601" fmla="*/ 739045 w 757264"/>
                <a:gd name="connsiteY54-2602" fmla="*/ 279953 h 891994"/>
                <a:gd name="connsiteX55-2603" fmla="*/ 710076 w 757264"/>
                <a:gd name="connsiteY55-2604" fmla="*/ 288230 h 891994"/>
                <a:gd name="connsiteX56-2605" fmla="*/ 701799 w 757264"/>
                <a:gd name="connsiteY56-2606" fmla="*/ 300645 h 891994"/>
                <a:gd name="connsiteX57-2607" fmla="*/ 726630 w 757264"/>
                <a:gd name="connsiteY57-2608" fmla="*/ 308922 h 891994"/>
                <a:gd name="connsiteX58-2609" fmla="*/ 722492 w 757264"/>
                <a:gd name="connsiteY58-2610" fmla="*/ 321338 h 891994"/>
                <a:gd name="connsiteX59-2611" fmla="*/ 681107 w 757264"/>
                <a:gd name="connsiteY59-2612" fmla="*/ 333752 h 891994"/>
                <a:gd name="connsiteX60-2613" fmla="*/ 672830 w 757264"/>
                <a:gd name="connsiteY60-2614" fmla="*/ 346167 h 891994"/>
                <a:gd name="connsiteX61-2615" fmla="*/ 648000 w 757264"/>
                <a:gd name="connsiteY61-2616" fmla="*/ 354444 h 891994"/>
                <a:gd name="connsiteX62-2617" fmla="*/ 635585 w 757264"/>
                <a:gd name="connsiteY62-2618" fmla="*/ 362721 h 891994"/>
                <a:gd name="connsiteX63-2619" fmla="*/ 648000 w 757264"/>
                <a:gd name="connsiteY63-2620" fmla="*/ 366860 h 891994"/>
                <a:gd name="connsiteX64-2621" fmla="*/ 672830 w 757264"/>
                <a:gd name="connsiteY64-2622" fmla="*/ 358583 h 891994"/>
                <a:gd name="connsiteX65-2623" fmla="*/ 689384 w 757264"/>
                <a:gd name="connsiteY65-2624" fmla="*/ 362721 h 891994"/>
                <a:gd name="connsiteX66-2625" fmla="*/ 701799 w 757264"/>
                <a:gd name="connsiteY66-2626" fmla="*/ 370998 h 891994"/>
                <a:gd name="connsiteX67-2627" fmla="*/ 714215 w 757264"/>
                <a:gd name="connsiteY67-2628" fmla="*/ 375137 h 891994"/>
                <a:gd name="connsiteX68-2629" fmla="*/ 718353 w 757264"/>
                <a:gd name="connsiteY68-2630" fmla="*/ 453766 h 891994"/>
                <a:gd name="connsiteX69-2631" fmla="*/ 701799 w 757264"/>
                <a:gd name="connsiteY69-2632" fmla="*/ 449628 h 891994"/>
                <a:gd name="connsiteX70-2633" fmla="*/ 676970 w 757264"/>
                <a:gd name="connsiteY70-2634" fmla="*/ 441351 h 891994"/>
                <a:gd name="connsiteX71-2635" fmla="*/ 656277 w 757264"/>
                <a:gd name="connsiteY71-2636" fmla="*/ 445489 h 891994"/>
                <a:gd name="connsiteX72-2637" fmla="*/ 656277 w 757264"/>
                <a:gd name="connsiteY72-2638" fmla="*/ 470320 h 891994"/>
                <a:gd name="connsiteX73-2639" fmla="*/ 672830 w 757264"/>
                <a:gd name="connsiteY73-2640" fmla="*/ 491011 h 891994"/>
                <a:gd name="connsiteX74-2641" fmla="*/ 660416 w 757264"/>
                <a:gd name="connsiteY74-2642" fmla="*/ 544811 h 891994"/>
                <a:gd name="connsiteX75-2643" fmla="*/ 648000 w 757264"/>
                <a:gd name="connsiteY75-2644" fmla="*/ 557227 h 891994"/>
                <a:gd name="connsiteX76-2645" fmla="*/ 643862 w 757264"/>
                <a:gd name="connsiteY76-2646" fmla="*/ 569642 h 891994"/>
                <a:gd name="connsiteX77-2647" fmla="*/ 664553 w 757264"/>
                <a:gd name="connsiteY77-2648" fmla="*/ 611026 h 891994"/>
                <a:gd name="connsiteX78-2649" fmla="*/ 672830 w 757264"/>
                <a:gd name="connsiteY78-2650" fmla="*/ 623441 h 891994"/>
                <a:gd name="connsiteX79-2651" fmla="*/ 676970 w 757264"/>
                <a:gd name="connsiteY79-2652" fmla="*/ 635856 h 891994"/>
                <a:gd name="connsiteX80-2653" fmla="*/ 668693 w 757264"/>
                <a:gd name="connsiteY80-2654" fmla="*/ 648272 h 891994"/>
                <a:gd name="connsiteX81-2655" fmla="*/ 639723 w 757264"/>
                <a:gd name="connsiteY81-2656" fmla="*/ 660687 h 891994"/>
                <a:gd name="connsiteX82-2657" fmla="*/ 627308 w 757264"/>
                <a:gd name="connsiteY82-2658" fmla="*/ 668964 h 891994"/>
                <a:gd name="connsiteX83-2659" fmla="*/ 631447 w 757264"/>
                <a:gd name="connsiteY83-2660" fmla="*/ 685517 h 891994"/>
                <a:gd name="connsiteX84-2661" fmla="*/ 627308 w 757264"/>
                <a:gd name="connsiteY84-2662" fmla="*/ 710348 h 891994"/>
                <a:gd name="connsiteX85-2663" fmla="*/ 610754 w 757264"/>
                <a:gd name="connsiteY85-2664" fmla="*/ 706209 h 891994"/>
                <a:gd name="connsiteX86-2665" fmla="*/ 614893 w 757264"/>
                <a:gd name="connsiteY86-2666" fmla="*/ 652410 h 891994"/>
                <a:gd name="connsiteX87-2667" fmla="*/ 610754 w 757264"/>
                <a:gd name="connsiteY87-2668" fmla="*/ 639995 h 891994"/>
                <a:gd name="connsiteX88-2669" fmla="*/ 598339 w 757264"/>
                <a:gd name="connsiteY88-2670" fmla="*/ 635856 h 891994"/>
                <a:gd name="connsiteX89-2671" fmla="*/ 577648 w 757264"/>
                <a:gd name="connsiteY89-2672" fmla="*/ 668964 h 891994"/>
                <a:gd name="connsiteX90-2673" fmla="*/ 573509 w 757264"/>
                <a:gd name="connsiteY90-2674" fmla="*/ 706209 h 891994"/>
                <a:gd name="connsiteX91-2675" fmla="*/ 561094 w 757264"/>
                <a:gd name="connsiteY91-2676" fmla="*/ 710348 h 891994"/>
                <a:gd name="connsiteX92-2677" fmla="*/ 548678 w 757264"/>
                <a:gd name="connsiteY92-2678" fmla="*/ 718624 h 891994"/>
                <a:gd name="connsiteX93-2679" fmla="*/ 523848 w 757264"/>
                <a:gd name="connsiteY93-2680" fmla="*/ 726901 h 891994"/>
                <a:gd name="connsiteX94-2681" fmla="*/ 515571 w 757264"/>
                <a:gd name="connsiteY94-2682" fmla="*/ 739317 h 891994"/>
                <a:gd name="connsiteX95-2683" fmla="*/ 519709 w 757264"/>
                <a:gd name="connsiteY95-2684" fmla="*/ 751732 h 891994"/>
                <a:gd name="connsiteX96-2685" fmla="*/ 527986 w 757264"/>
                <a:gd name="connsiteY96-2686" fmla="*/ 739317 h 891994"/>
                <a:gd name="connsiteX97-2687" fmla="*/ 540402 w 757264"/>
                <a:gd name="connsiteY97-2688" fmla="*/ 731040 h 891994"/>
                <a:gd name="connsiteX98-2689" fmla="*/ 540402 w 757264"/>
                <a:gd name="connsiteY98-2690" fmla="*/ 772423 h 891994"/>
                <a:gd name="connsiteX99-2691" fmla="*/ 527986 w 757264"/>
                <a:gd name="connsiteY99-2692" fmla="*/ 784839 h 891994"/>
                <a:gd name="connsiteX100-2693" fmla="*/ 519709 w 757264"/>
                <a:gd name="connsiteY100-2694" fmla="*/ 822085 h 891994"/>
                <a:gd name="connsiteX101-2695" fmla="*/ 515571 w 757264"/>
                <a:gd name="connsiteY101-2696" fmla="*/ 834500 h 891994"/>
                <a:gd name="connsiteX102-2697" fmla="*/ 511432 w 757264"/>
                <a:gd name="connsiteY102-2698" fmla="*/ 880022 h 891994"/>
                <a:gd name="connsiteX103-2699" fmla="*/ 499018 w 757264"/>
                <a:gd name="connsiteY103-2700" fmla="*/ 888299 h 891994"/>
                <a:gd name="connsiteX104-2701" fmla="*/ 495323 w 757264"/>
                <a:gd name="connsiteY104-2702" fmla="*/ 891994 h 891994"/>
                <a:gd name="connsiteX105-2703" fmla="*/ 495323 w 757264"/>
                <a:gd name="connsiteY105-2704" fmla="*/ 891547 h 891994"/>
                <a:gd name="connsiteX106-2705" fmla="*/ 488516 w 757264"/>
                <a:gd name="connsiteY106-2706" fmla="*/ 864628 h 891994"/>
                <a:gd name="connsiteX107-2707" fmla="*/ 478267 w 757264"/>
                <a:gd name="connsiteY107-2708" fmla="*/ 857795 h 891994"/>
                <a:gd name="connsiteX108-2709" fmla="*/ 433857 w 757264"/>
                <a:gd name="connsiteY108-2710" fmla="*/ 854379 h 891994"/>
                <a:gd name="connsiteX109-2711" fmla="*/ 423609 w 757264"/>
                <a:gd name="connsiteY109-2712" fmla="*/ 861212 h 891994"/>
                <a:gd name="connsiteX110-2713" fmla="*/ 413360 w 757264"/>
                <a:gd name="connsiteY110-2714" fmla="*/ 871460 h 891994"/>
                <a:gd name="connsiteX111-2715" fmla="*/ 351869 w 757264"/>
                <a:gd name="connsiteY111-2716" fmla="*/ 868044 h 891994"/>
                <a:gd name="connsiteX112-2717" fmla="*/ 341620 w 757264"/>
                <a:gd name="connsiteY112-2718" fmla="*/ 864628 h 891994"/>
                <a:gd name="connsiteX113-2719" fmla="*/ 327955 w 757264"/>
                <a:gd name="connsiteY113-2720" fmla="*/ 833882 h 891994"/>
                <a:gd name="connsiteX114-2721" fmla="*/ 321123 w 757264"/>
                <a:gd name="connsiteY114-2722" fmla="*/ 823633 h 891994"/>
                <a:gd name="connsiteX115-2723" fmla="*/ 310874 w 757264"/>
                <a:gd name="connsiteY115-2724" fmla="*/ 820217 h 891994"/>
                <a:gd name="connsiteX116-2725" fmla="*/ 290376 w 757264"/>
                <a:gd name="connsiteY116-2726" fmla="*/ 837298 h 891994"/>
                <a:gd name="connsiteX117-2727" fmla="*/ 269879 w 757264"/>
                <a:gd name="connsiteY117-2728" fmla="*/ 844130 h 891994"/>
                <a:gd name="connsiteX118-2729" fmla="*/ 259630 w 757264"/>
                <a:gd name="connsiteY118-2730" fmla="*/ 868044 h 891994"/>
                <a:gd name="connsiteX119-2731" fmla="*/ 252799 w 757264"/>
                <a:gd name="connsiteY119-2732" fmla="*/ 878293 h 891994"/>
                <a:gd name="connsiteX120-2733" fmla="*/ 222053 w 757264"/>
                <a:gd name="connsiteY120-2734" fmla="*/ 871460 h 891994"/>
                <a:gd name="connsiteX121-2735" fmla="*/ 201555 w 757264"/>
                <a:gd name="connsiteY121-2736" fmla="*/ 864628 h 891994"/>
                <a:gd name="connsiteX122-2737" fmla="*/ 191307 w 757264"/>
                <a:gd name="connsiteY122-2738" fmla="*/ 857795 h 891994"/>
                <a:gd name="connsiteX123-2739" fmla="*/ 187890 w 757264"/>
                <a:gd name="connsiteY123-2740" fmla="*/ 847547 h 891994"/>
                <a:gd name="connsiteX124-2741" fmla="*/ 184474 w 757264"/>
                <a:gd name="connsiteY124-2742" fmla="*/ 820217 h 891994"/>
                <a:gd name="connsiteX125-2743" fmla="*/ 170809 w 757264"/>
                <a:gd name="connsiteY125-2744" fmla="*/ 789472 h 891994"/>
                <a:gd name="connsiteX126-2745" fmla="*/ 160562 w 757264"/>
                <a:gd name="connsiteY126-2746" fmla="*/ 782639 h 891994"/>
                <a:gd name="connsiteX127-2747" fmla="*/ 157146 w 757264"/>
                <a:gd name="connsiteY127-2748" fmla="*/ 772391 h 891994"/>
                <a:gd name="connsiteX128-2749" fmla="*/ 153729 w 757264"/>
                <a:gd name="connsiteY128-2750" fmla="*/ 731396 h 891994"/>
                <a:gd name="connsiteX129-2751" fmla="*/ 146897 w 757264"/>
                <a:gd name="connsiteY129-2752" fmla="*/ 721147 h 891994"/>
                <a:gd name="connsiteX130-2753" fmla="*/ 143481 w 757264"/>
                <a:gd name="connsiteY130-2754" fmla="*/ 710900 h 891994"/>
                <a:gd name="connsiteX131-2755" fmla="*/ 112734 w 757264"/>
                <a:gd name="connsiteY131-2756" fmla="*/ 707483 h 891994"/>
                <a:gd name="connsiteX132-2757" fmla="*/ 95653 w 757264"/>
                <a:gd name="connsiteY132-2758" fmla="*/ 690402 h 891994"/>
                <a:gd name="connsiteX133-2759" fmla="*/ 85404 w 757264"/>
                <a:gd name="connsiteY133-2760" fmla="*/ 680153 h 891994"/>
                <a:gd name="connsiteX134-2761" fmla="*/ 81988 w 757264"/>
                <a:gd name="connsiteY134-2762" fmla="*/ 669905 h 891994"/>
                <a:gd name="connsiteX135-2763" fmla="*/ 78572 w 757264"/>
                <a:gd name="connsiteY135-2764" fmla="*/ 639158 h 891994"/>
                <a:gd name="connsiteX136-2765" fmla="*/ 71740 w 757264"/>
                <a:gd name="connsiteY136-2766" fmla="*/ 601581 h 891994"/>
                <a:gd name="connsiteX137-2767" fmla="*/ 61492 w 757264"/>
                <a:gd name="connsiteY137-2768" fmla="*/ 581084 h 891994"/>
                <a:gd name="connsiteX138-2769" fmla="*/ 54660 w 757264"/>
                <a:gd name="connsiteY138-2770" fmla="*/ 567419 h 891994"/>
                <a:gd name="connsiteX139-2771" fmla="*/ 44411 w 757264"/>
                <a:gd name="connsiteY139-2772" fmla="*/ 546921 h 891994"/>
                <a:gd name="connsiteX140-2773" fmla="*/ 34162 w 757264"/>
                <a:gd name="connsiteY140-2774" fmla="*/ 543505 h 891994"/>
                <a:gd name="connsiteX141-2775" fmla="*/ 23913 w 757264"/>
                <a:gd name="connsiteY141-2776" fmla="*/ 536672 h 891994"/>
                <a:gd name="connsiteX142-2777" fmla="*/ 3416 w 757264"/>
                <a:gd name="connsiteY142-2778" fmla="*/ 526424 h 891994"/>
                <a:gd name="connsiteX143-2779" fmla="*/ 0 w 757264"/>
                <a:gd name="connsiteY143-2780" fmla="*/ 509344 h 891994"/>
                <a:gd name="connsiteX144-2781" fmla="*/ 6832 w 757264"/>
                <a:gd name="connsiteY144-2782" fmla="*/ 488846 h 891994"/>
                <a:gd name="connsiteX145-2783" fmla="*/ 17081 w 757264"/>
                <a:gd name="connsiteY145-2784" fmla="*/ 471765 h 891994"/>
                <a:gd name="connsiteX146-2785" fmla="*/ 23915 w 757264"/>
                <a:gd name="connsiteY146-2786" fmla="*/ 458100 h 891994"/>
                <a:gd name="connsiteX147-2787" fmla="*/ 44413 w 757264"/>
                <a:gd name="connsiteY147-2788" fmla="*/ 447852 h 891994"/>
                <a:gd name="connsiteX148-2789" fmla="*/ 54662 w 757264"/>
                <a:gd name="connsiteY148-2790" fmla="*/ 444435 h 891994"/>
                <a:gd name="connsiteX149-2791" fmla="*/ 68325 w 757264"/>
                <a:gd name="connsiteY149-2792" fmla="*/ 413690 h 891994"/>
                <a:gd name="connsiteX150-2793" fmla="*/ 81990 w 757264"/>
                <a:gd name="connsiteY150-2794" fmla="*/ 393193 h 891994"/>
                <a:gd name="connsiteX151-2795" fmla="*/ 102488 w 757264"/>
                <a:gd name="connsiteY151-2796" fmla="*/ 379528 h 891994"/>
                <a:gd name="connsiteX152-2797" fmla="*/ 140066 w 757264"/>
                <a:gd name="connsiteY152-2798" fmla="*/ 355614 h 891994"/>
                <a:gd name="connsiteX153-2799" fmla="*/ 146899 w 757264"/>
                <a:gd name="connsiteY153-2800" fmla="*/ 345366 h 891994"/>
                <a:gd name="connsiteX154-2801" fmla="*/ 150315 w 757264"/>
                <a:gd name="connsiteY154-2802" fmla="*/ 321453 h 891994"/>
                <a:gd name="connsiteX155-2803" fmla="*/ 129818 w 757264"/>
                <a:gd name="connsiteY155-2804" fmla="*/ 300956 h 891994"/>
                <a:gd name="connsiteX156-2805" fmla="*/ 133234 w 757264"/>
                <a:gd name="connsiteY156-2806" fmla="*/ 256545 h 891994"/>
                <a:gd name="connsiteX157-2807" fmla="*/ 198141 w 757264"/>
                <a:gd name="connsiteY157-2808" fmla="*/ 253129 h 891994"/>
                <a:gd name="connsiteX158-2809" fmla="*/ 208390 w 757264"/>
                <a:gd name="connsiteY158-2810" fmla="*/ 246296 h 891994"/>
                <a:gd name="connsiteX159-2811" fmla="*/ 211806 w 757264"/>
                <a:gd name="connsiteY159-2812" fmla="*/ 218968 h 891994"/>
                <a:gd name="connsiteX160-2813" fmla="*/ 215222 w 757264"/>
                <a:gd name="connsiteY160-2814" fmla="*/ 201886 h 891994"/>
                <a:gd name="connsiteX161-2815" fmla="*/ 222055 w 757264"/>
                <a:gd name="connsiteY161-2816" fmla="*/ 181389 h 891994"/>
                <a:gd name="connsiteX162-2817" fmla="*/ 228887 w 757264"/>
                <a:gd name="connsiteY162-2818" fmla="*/ 171140 h 891994"/>
                <a:gd name="connsiteX163-2819" fmla="*/ 242552 w 757264"/>
                <a:gd name="connsiteY163-2820" fmla="*/ 150643 h 891994"/>
                <a:gd name="connsiteX164-2821" fmla="*/ 245968 w 757264"/>
                <a:gd name="connsiteY164-2822" fmla="*/ 140395 h 891994"/>
                <a:gd name="connsiteX165-2823" fmla="*/ 252801 w 757264"/>
                <a:gd name="connsiteY165-2824" fmla="*/ 82319 h 891994"/>
                <a:gd name="connsiteX166-2825" fmla="*/ 248120 w 757264"/>
                <a:gd name="connsiteY166-2826" fmla="*/ 79582 h 891994"/>
                <a:gd name="connsiteX167-2827" fmla="*/ 263047 w 757264"/>
                <a:gd name="connsiteY167-2828" fmla="*/ 72070 h 891994"/>
                <a:gd name="connsiteX168-2829" fmla="*/ 276712 w 757264"/>
                <a:gd name="connsiteY168-2830" fmla="*/ 44742 h 891994"/>
                <a:gd name="connsiteX169-2831" fmla="*/ 297210 w 757264"/>
                <a:gd name="connsiteY169-2832" fmla="*/ 31077 h 891994"/>
                <a:gd name="connsiteX170-2833" fmla="*/ 314291 w 757264"/>
                <a:gd name="connsiteY170-2834" fmla="*/ 7163 h 891994"/>
                <a:gd name="connsiteX171-2835" fmla="*/ 324540 w 757264"/>
                <a:gd name="connsiteY171-2836" fmla="*/ 331 h 8919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</a:cxnLst>
              <a:rect l="l" t="t" r="r" b="b"/>
              <a:pathLst>
                <a:path w="757264" h="891994">
                  <a:moveTo>
                    <a:pt x="324540" y="331"/>
                  </a:moveTo>
                  <a:cubicBezTo>
                    <a:pt x="337085" y="-565"/>
                    <a:pt x="350023" y="292"/>
                    <a:pt x="362117" y="3747"/>
                  </a:cubicBezTo>
                  <a:cubicBezTo>
                    <a:pt x="366762" y="5074"/>
                    <a:pt x="369273" y="10284"/>
                    <a:pt x="372366" y="13996"/>
                  </a:cubicBezTo>
                  <a:cubicBezTo>
                    <a:pt x="378876" y="21807"/>
                    <a:pt x="379934" y="25114"/>
                    <a:pt x="382614" y="34493"/>
                  </a:cubicBezTo>
                  <a:cubicBezTo>
                    <a:pt x="383904" y="39007"/>
                    <a:pt x="383426" y="44251"/>
                    <a:pt x="386031" y="48158"/>
                  </a:cubicBezTo>
                  <a:cubicBezTo>
                    <a:pt x="388309" y="51574"/>
                    <a:pt x="392863" y="52713"/>
                    <a:pt x="396279" y="54989"/>
                  </a:cubicBezTo>
                  <a:cubicBezTo>
                    <a:pt x="397418" y="59544"/>
                    <a:pt x="398406" y="64140"/>
                    <a:pt x="399696" y="68654"/>
                  </a:cubicBezTo>
                  <a:cubicBezTo>
                    <a:pt x="400686" y="72116"/>
                    <a:pt x="402467" y="75360"/>
                    <a:pt x="403112" y="78903"/>
                  </a:cubicBezTo>
                  <a:cubicBezTo>
                    <a:pt x="404754" y="87935"/>
                    <a:pt x="403119" y="97709"/>
                    <a:pt x="406528" y="106233"/>
                  </a:cubicBezTo>
                  <a:cubicBezTo>
                    <a:pt x="408053" y="110046"/>
                    <a:pt x="413360" y="110787"/>
                    <a:pt x="416777" y="113065"/>
                  </a:cubicBezTo>
                  <a:cubicBezTo>
                    <a:pt x="423609" y="110787"/>
                    <a:pt x="431414" y="110419"/>
                    <a:pt x="437274" y="106233"/>
                  </a:cubicBezTo>
                  <a:cubicBezTo>
                    <a:pt x="440205" y="104140"/>
                    <a:pt x="439080" y="99205"/>
                    <a:pt x="440690" y="95984"/>
                  </a:cubicBezTo>
                  <a:cubicBezTo>
                    <a:pt x="442526" y="92312"/>
                    <a:pt x="444432" y="88439"/>
                    <a:pt x="447522" y="85735"/>
                  </a:cubicBezTo>
                  <a:cubicBezTo>
                    <a:pt x="453701" y="80328"/>
                    <a:pt x="468019" y="72070"/>
                    <a:pt x="468019" y="72070"/>
                  </a:cubicBezTo>
                  <a:cubicBezTo>
                    <a:pt x="471175" y="67337"/>
                    <a:pt x="472729" y="64722"/>
                    <a:pt x="473557" y="63312"/>
                  </a:cubicBezTo>
                  <a:lnTo>
                    <a:pt x="474603" y="61957"/>
                  </a:lnTo>
                  <a:lnTo>
                    <a:pt x="481796" y="66095"/>
                  </a:lnTo>
                  <a:cubicBezTo>
                    <a:pt x="484038" y="67421"/>
                    <a:pt x="485295" y="68291"/>
                    <a:pt x="485101" y="68653"/>
                  </a:cubicBezTo>
                  <a:cubicBezTo>
                    <a:pt x="476720" y="68653"/>
                    <a:pt x="477358" y="67743"/>
                    <a:pt x="491933" y="82318"/>
                  </a:cubicBezTo>
                  <a:cubicBezTo>
                    <a:pt x="495959" y="86344"/>
                    <a:pt x="501044" y="89150"/>
                    <a:pt x="505598" y="92567"/>
                  </a:cubicBezTo>
                  <a:cubicBezTo>
                    <a:pt x="512350" y="94818"/>
                    <a:pt x="521280" y="96795"/>
                    <a:pt x="526096" y="102815"/>
                  </a:cubicBezTo>
                  <a:cubicBezTo>
                    <a:pt x="528345" y="105627"/>
                    <a:pt x="528374" y="109648"/>
                    <a:pt x="529512" y="113064"/>
                  </a:cubicBezTo>
                  <a:cubicBezTo>
                    <a:pt x="555737" y="121806"/>
                    <a:pt x="520336" y="106968"/>
                    <a:pt x="546592" y="136978"/>
                  </a:cubicBezTo>
                  <a:lnTo>
                    <a:pt x="555186" y="140416"/>
                  </a:lnTo>
                  <a:lnTo>
                    <a:pt x="552817" y="147523"/>
                  </a:lnTo>
                  <a:cubicBezTo>
                    <a:pt x="550593" y="151973"/>
                    <a:pt x="547724" y="156119"/>
                    <a:pt x="544540" y="159939"/>
                  </a:cubicBezTo>
                  <a:cubicBezTo>
                    <a:pt x="538002" y="167786"/>
                    <a:pt x="529011" y="175979"/>
                    <a:pt x="519709" y="180631"/>
                  </a:cubicBezTo>
                  <a:cubicBezTo>
                    <a:pt x="515807" y="182583"/>
                    <a:pt x="511432" y="183390"/>
                    <a:pt x="507295" y="184770"/>
                  </a:cubicBezTo>
                  <a:cubicBezTo>
                    <a:pt x="503155" y="188908"/>
                    <a:pt x="498625" y="192688"/>
                    <a:pt x="494878" y="197185"/>
                  </a:cubicBezTo>
                  <a:cubicBezTo>
                    <a:pt x="491694" y="201006"/>
                    <a:pt x="490741" y="206840"/>
                    <a:pt x="486603" y="209600"/>
                  </a:cubicBezTo>
                  <a:cubicBezTo>
                    <a:pt x="481870" y="212754"/>
                    <a:pt x="475660" y="212804"/>
                    <a:pt x="470049" y="213739"/>
                  </a:cubicBezTo>
                  <a:cubicBezTo>
                    <a:pt x="459079" y="215568"/>
                    <a:pt x="447978" y="216497"/>
                    <a:pt x="436941" y="217877"/>
                  </a:cubicBezTo>
                  <a:cubicBezTo>
                    <a:pt x="435864" y="218146"/>
                    <a:pt x="410669" y="223997"/>
                    <a:pt x="407973" y="226154"/>
                  </a:cubicBezTo>
                  <a:cubicBezTo>
                    <a:pt x="404088" y="229261"/>
                    <a:pt x="403213" y="235052"/>
                    <a:pt x="399696" y="238570"/>
                  </a:cubicBezTo>
                  <a:cubicBezTo>
                    <a:pt x="396180" y="242086"/>
                    <a:pt x="391419" y="244087"/>
                    <a:pt x="387281" y="246845"/>
                  </a:cubicBezTo>
                  <a:cubicBezTo>
                    <a:pt x="385901" y="250984"/>
                    <a:pt x="380057" y="256177"/>
                    <a:pt x="383142" y="259261"/>
                  </a:cubicBezTo>
                  <a:cubicBezTo>
                    <a:pt x="386226" y="262346"/>
                    <a:pt x="391656" y="257074"/>
                    <a:pt x="395558" y="255122"/>
                  </a:cubicBezTo>
                  <a:cubicBezTo>
                    <a:pt x="424134" y="240833"/>
                    <a:pt x="390078" y="251319"/>
                    <a:pt x="424527" y="242707"/>
                  </a:cubicBezTo>
                  <a:cubicBezTo>
                    <a:pt x="428664" y="239948"/>
                    <a:pt x="432064" y="233455"/>
                    <a:pt x="436941" y="234430"/>
                  </a:cubicBezTo>
                  <a:cubicBezTo>
                    <a:pt x="441818" y="235406"/>
                    <a:pt x="442034" y="243024"/>
                    <a:pt x="445218" y="246845"/>
                  </a:cubicBezTo>
                  <a:cubicBezTo>
                    <a:pt x="457142" y="261155"/>
                    <a:pt x="454745" y="258298"/>
                    <a:pt x="470049" y="263399"/>
                  </a:cubicBezTo>
                  <a:cubicBezTo>
                    <a:pt x="501248" y="253001"/>
                    <a:pt x="462796" y="267027"/>
                    <a:pt x="494878" y="250984"/>
                  </a:cubicBezTo>
                  <a:cubicBezTo>
                    <a:pt x="498780" y="249033"/>
                    <a:pt x="503480" y="248964"/>
                    <a:pt x="507295" y="246845"/>
                  </a:cubicBezTo>
                  <a:cubicBezTo>
                    <a:pt x="549989" y="223127"/>
                    <a:pt x="516447" y="235520"/>
                    <a:pt x="544540" y="226154"/>
                  </a:cubicBezTo>
                  <a:cubicBezTo>
                    <a:pt x="561094" y="227533"/>
                    <a:pt x="577735" y="228097"/>
                    <a:pt x="594200" y="230293"/>
                  </a:cubicBezTo>
                  <a:cubicBezTo>
                    <a:pt x="598524" y="230869"/>
                    <a:pt x="603173" y="231752"/>
                    <a:pt x="606616" y="234430"/>
                  </a:cubicBezTo>
                  <a:cubicBezTo>
                    <a:pt x="615856" y="241616"/>
                    <a:pt x="623170" y="250984"/>
                    <a:pt x="631447" y="259261"/>
                  </a:cubicBezTo>
                  <a:cubicBezTo>
                    <a:pt x="635585" y="263399"/>
                    <a:pt x="638993" y="268430"/>
                    <a:pt x="643862" y="271676"/>
                  </a:cubicBezTo>
                  <a:lnTo>
                    <a:pt x="656277" y="279953"/>
                  </a:lnTo>
                  <a:cubicBezTo>
                    <a:pt x="686044" y="270033"/>
                    <a:pt x="652048" y="285241"/>
                    <a:pt x="672830" y="259261"/>
                  </a:cubicBezTo>
                  <a:cubicBezTo>
                    <a:pt x="675555" y="255854"/>
                    <a:pt x="681051" y="256321"/>
                    <a:pt x="685245" y="255122"/>
                  </a:cubicBezTo>
                  <a:cubicBezTo>
                    <a:pt x="690714" y="253559"/>
                    <a:pt x="696281" y="252364"/>
                    <a:pt x="701799" y="250984"/>
                  </a:cubicBezTo>
                  <a:cubicBezTo>
                    <a:pt x="730768" y="270298"/>
                    <a:pt x="718353" y="273056"/>
                    <a:pt x="739045" y="259261"/>
                  </a:cubicBezTo>
                  <a:cubicBezTo>
                    <a:pt x="743184" y="260641"/>
                    <a:pt x="748376" y="260315"/>
                    <a:pt x="751461" y="263399"/>
                  </a:cubicBezTo>
                  <a:cubicBezTo>
                    <a:pt x="767012" y="278951"/>
                    <a:pt x="747293" y="277703"/>
                    <a:pt x="739045" y="279953"/>
                  </a:cubicBezTo>
                  <a:cubicBezTo>
                    <a:pt x="729355" y="282595"/>
                    <a:pt x="719733" y="285470"/>
                    <a:pt x="710076" y="288230"/>
                  </a:cubicBezTo>
                  <a:cubicBezTo>
                    <a:pt x="707317" y="292368"/>
                    <a:pt x="698692" y="296760"/>
                    <a:pt x="701799" y="300645"/>
                  </a:cubicBezTo>
                  <a:cubicBezTo>
                    <a:pt x="707249" y="307457"/>
                    <a:pt x="726630" y="308922"/>
                    <a:pt x="726630" y="308922"/>
                  </a:cubicBezTo>
                  <a:cubicBezTo>
                    <a:pt x="725250" y="313061"/>
                    <a:pt x="726042" y="318802"/>
                    <a:pt x="722492" y="321338"/>
                  </a:cubicBezTo>
                  <a:cubicBezTo>
                    <a:pt x="717065" y="325214"/>
                    <a:pt x="689959" y="331541"/>
                    <a:pt x="681107" y="333752"/>
                  </a:cubicBezTo>
                  <a:cubicBezTo>
                    <a:pt x="678348" y="337890"/>
                    <a:pt x="677048" y="343532"/>
                    <a:pt x="672830" y="346167"/>
                  </a:cubicBezTo>
                  <a:cubicBezTo>
                    <a:pt x="665431" y="350790"/>
                    <a:pt x="648000" y="354444"/>
                    <a:pt x="648000" y="354444"/>
                  </a:cubicBezTo>
                  <a:cubicBezTo>
                    <a:pt x="643862" y="357203"/>
                    <a:pt x="635585" y="357747"/>
                    <a:pt x="635585" y="362721"/>
                  </a:cubicBezTo>
                  <a:cubicBezTo>
                    <a:pt x="635585" y="367083"/>
                    <a:pt x="643664" y="367342"/>
                    <a:pt x="648000" y="366860"/>
                  </a:cubicBezTo>
                  <a:cubicBezTo>
                    <a:pt x="656670" y="365897"/>
                    <a:pt x="672830" y="358583"/>
                    <a:pt x="672830" y="358583"/>
                  </a:cubicBezTo>
                  <a:cubicBezTo>
                    <a:pt x="678348" y="359963"/>
                    <a:pt x="684157" y="360481"/>
                    <a:pt x="689384" y="362721"/>
                  </a:cubicBezTo>
                  <a:cubicBezTo>
                    <a:pt x="693956" y="364681"/>
                    <a:pt x="697351" y="368774"/>
                    <a:pt x="701799" y="370998"/>
                  </a:cubicBezTo>
                  <a:cubicBezTo>
                    <a:pt x="705701" y="372949"/>
                    <a:pt x="710076" y="373757"/>
                    <a:pt x="714215" y="375137"/>
                  </a:cubicBezTo>
                  <a:cubicBezTo>
                    <a:pt x="731869" y="401616"/>
                    <a:pt x="735654" y="401864"/>
                    <a:pt x="718353" y="453766"/>
                  </a:cubicBezTo>
                  <a:cubicBezTo>
                    <a:pt x="716554" y="459162"/>
                    <a:pt x="707246" y="451263"/>
                    <a:pt x="701799" y="449628"/>
                  </a:cubicBezTo>
                  <a:cubicBezTo>
                    <a:pt x="693443" y="447121"/>
                    <a:pt x="676970" y="441351"/>
                    <a:pt x="676970" y="441351"/>
                  </a:cubicBezTo>
                  <a:cubicBezTo>
                    <a:pt x="670072" y="442731"/>
                    <a:pt x="662383" y="441999"/>
                    <a:pt x="656277" y="445489"/>
                  </a:cubicBezTo>
                  <a:cubicBezTo>
                    <a:pt x="639109" y="455298"/>
                    <a:pt x="651371" y="460511"/>
                    <a:pt x="656277" y="470320"/>
                  </a:cubicBezTo>
                  <a:cubicBezTo>
                    <a:pt x="666272" y="490309"/>
                    <a:pt x="651903" y="477059"/>
                    <a:pt x="672830" y="491011"/>
                  </a:cubicBezTo>
                  <a:cubicBezTo>
                    <a:pt x="669715" y="522174"/>
                    <a:pt x="675839" y="526304"/>
                    <a:pt x="660416" y="544811"/>
                  </a:cubicBezTo>
                  <a:cubicBezTo>
                    <a:pt x="656669" y="549307"/>
                    <a:pt x="652139" y="553088"/>
                    <a:pt x="648000" y="557227"/>
                  </a:cubicBezTo>
                  <a:cubicBezTo>
                    <a:pt x="646620" y="561365"/>
                    <a:pt x="643862" y="565280"/>
                    <a:pt x="643862" y="569642"/>
                  </a:cubicBezTo>
                  <a:cubicBezTo>
                    <a:pt x="643862" y="586022"/>
                    <a:pt x="656301" y="598647"/>
                    <a:pt x="664553" y="611026"/>
                  </a:cubicBezTo>
                  <a:lnTo>
                    <a:pt x="672830" y="623441"/>
                  </a:lnTo>
                  <a:cubicBezTo>
                    <a:pt x="675250" y="627070"/>
                    <a:pt x="675590" y="631718"/>
                    <a:pt x="676970" y="635856"/>
                  </a:cubicBezTo>
                  <a:cubicBezTo>
                    <a:pt x="674210" y="639995"/>
                    <a:pt x="672210" y="644755"/>
                    <a:pt x="668693" y="648272"/>
                  </a:cubicBezTo>
                  <a:cubicBezTo>
                    <a:pt x="659165" y="657799"/>
                    <a:pt x="652387" y="657521"/>
                    <a:pt x="639723" y="660687"/>
                  </a:cubicBezTo>
                  <a:cubicBezTo>
                    <a:pt x="635585" y="663446"/>
                    <a:pt x="628881" y="664245"/>
                    <a:pt x="627308" y="668964"/>
                  </a:cubicBezTo>
                  <a:cubicBezTo>
                    <a:pt x="625510" y="674360"/>
                    <a:pt x="631447" y="679830"/>
                    <a:pt x="631447" y="685517"/>
                  </a:cubicBezTo>
                  <a:cubicBezTo>
                    <a:pt x="631447" y="693909"/>
                    <a:pt x="628688" y="702071"/>
                    <a:pt x="627308" y="710348"/>
                  </a:cubicBezTo>
                  <a:cubicBezTo>
                    <a:pt x="621790" y="708969"/>
                    <a:pt x="611946" y="711771"/>
                    <a:pt x="610754" y="706209"/>
                  </a:cubicBezTo>
                  <a:cubicBezTo>
                    <a:pt x="606986" y="688622"/>
                    <a:pt x="614893" y="670396"/>
                    <a:pt x="614893" y="652410"/>
                  </a:cubicBezTo>
                  <a:cubicBezTo>
                    <a:pt x="614893" y="648048"/>
                    <a:pt x="613839" y="643079"/>
                    <a:pt x="610754" y="639995"/>
                  </a:cubicBezTo>
                  <a:cubicBezTo>
                    <a:pt x="607670" y="636911"/>
                    <a:pt x="602477" y="637236"/>
                    <a:pt x="598339" y="635856"/>
                  </a:cubicBezTo>
                  <a:cubicBezTo>
                    <a:pt x="585538" y="648659"/>
                    <a:pt x="581923" y="649014"/>
                    <a:pt x="577648" y="668964"/>
                  </a:cubicBezTo>
                  <a:cubicBezTo>
                    <a:pt x="575030" y="681177"/>
                    <a:pt x="578148" y="694610"/>
                    <a:pt x="573509" y="706209"/>
                  </a:cubicBezTo>
                  <a:cubicBezTo>
                    <a:pt x="571889" y="710259"/>
                    <a:pt x="564996" y="708398"/>
                    <a:pt x="561094" y="710348"/>
                  </a:cubicBezTo>
                  <a:cubicBezTo>
                    <a:pt x="556645" y="712572"/>
                    <a:pt x="553223" y="716604"/>
                    <a:pt x="548678" y="718624"/>
                  </a:cubicBezTo>
                  <a:cubicBezTo>
                    <a:pt x="540706" y="722167"/>
                    <a:pt x="523848" y="726901"/>
                    <a:pt x="523848" y="726901"/>
                  </a:cubicBezTo>
                  <a:cubicBezTo>
                    <a:pt x="521089" y="731040"/>
                    <a:pt x="516389" y="734410"/>
                    <a:pt x="515571" y="739317"/>
                  </a:cubicBezTo>
                  <a:cubicBezTo>
                    <a:pt x="514854" y="743619"/>
                    <a:pt x="515348" y="751732"/>
                    <a:pt x="519709" y="751732"/>
                  </a:cubicBezTo>
                  <a:cubicBezTo>
                    <a:pt x="524683" y="751732"/>
                    <a:pt x="524469" y="742834"/>
                    <a:pt x="527986" y="739317"/>
                  </a:cubicBezTo>
                  <a:cubicBezTo>
                    <a:pt x="531504" y="735800"/>
                    <a:pt x="536263" y="733799"/>
                    <a:pt x="540402" y="731040"/>
                  </a:cubicBezTo>
                  <a:cubicBezTo>
                    <a:pt x="545885" y="747489"/>
                    <a:pt x="549047" y="750810"/>
                    <a:pt x="540402" y="772423"/>
                  </a:cubicBezTo>
                  <a:cubicBezTo>
                    <a:pt x="538228" y="777857"/>
                    <a:pt x="532125" y="780700"/>
                    <a:pt x="527986" y="784839"/>
                  </a:cubicBezTo>
                  <a:cubicBezTo>
                    <a:pt x="518672" y="812787"/>
                    <a:pt x="529420" y="778386"/>
                    <a:pt x="519709" y="822085"/>
                  </a:cubicBezTo>
                  <a:cubicBezTo>
                    <a:pt x="518762" y="826343"/>
                    <a:pt x="516951" y="830362"/>
                    <a:pt x="515571" y="834500"/>
                  </a:cubicBezTo>
                  <a:cubicBezTo>
                    <a:pt x="514192" y="849674"/>
                    <a:pt x="515913" y="865459"/>
                    <a:pt x="511432" y="880022"/>
                  </a:cubicBezTo>
                  <a:cubicBezTo>
                    <a:pt x="509969" y="884776"/>
                    <a:pt x="502902" y="885192"/>
                    <a:pt x="499018" y="888299"/>
                  </a:cubicBezTo>
                  <a:lnTo>
                    <a:pt x="495323" y="891994"/>
                  </a:lnTo>
                  <a:lnTo>
                    <a:pt x="495323" y="891547"/>
                  </a:lnTo>
                  <a:cubicBezTo>
                    <a:pt x="494745" y="882540"/>
                    <a:pt x="493037" y="873669"/>
                    <a:pt x="488516" y="864628"/>
                  </a:cubicBezTo>
                  <a:cubicBezTo>
                    <a:pt x="486680" y="860955"/>
                    <a:pt x="482302" y="858552"/>
                    <a:pt x="478267" y="857795"/>
                  </a:cubicBezTo>
                  <a:cubicBezTo>
                    <a:pt x="463674" y="855059"/>
                    <a:pt x="448661" y="855517"/>
                    <a:pt x="433857" y="854379"/>
                  </a:cubicBezTo>
                  <a:cubicBezTo>
                    <a:pt x="430441" y="856657"/>
                    <a:pt x="426763" y="858583"/>
                    <a:pt x="423609" y="861212"/>
                  </a:cubicBezTo>
                  <a:cubicBezTo>
                    <a:pt x="419897" y="864304"/>
                    <a:pt x="418076" y="870412"/>
                    <a:pt x="413360" y="871460"/>
                  </a:cubicBezTo>
                  <a:cubicBezTo>
                    <a:pt x="367704" y="881607"/>
                    <a:pt x="374037" y="882824"/>
                    <a:pt x="351869" y="868044"/>
                  </a:cubicBezTo>
                  <a:cubicBezTo>
                    <a:pt x="348453" y="866906"/>
                    <a:pt x="344432" y="866878"/>
                    <a:pt x="341620" y="864628"/>
                  </a:cubicBezTo>
                  <a:cubicBezTo>
                    <a:pt x="333622" y="858230"/>
                    <a:pt x="331123" y="841008"/>
                    <a:pt x="327955" y="833882"/>
                  </a:cubicBezTo>
                  <a:cubicBezTo>
                    <a:pt x="326288" y="830130"/>
                    <a:pt x="323401" y="827049"/>
                    <a:pt x="321123" y="823633"/>
                  </a:cubicBezTo>
                  <a:cubicBezTo>
                    <a:pt x="317706" y="822495"/>
                    <a:pt x="314426" y="819625"/>
                    <a:pt x="310874" y="820217"/>
                  </a:cubicBezTo>
                  <a:cubicBezTo>
                    <a:pt x="305166" y="821168"/>
                    <a:pt x="293454" y="834220"/>
                    <a:pt x="290376" y="837298"/>
                  </a:cubicBezTo>
                  <a:cubicBezTo>
                    <a:pt x="290376" y="837298"/>
                    <a:pt x="275986" y="840314"/>
                    <a:pt x="269879" y="844130"/>
                  </a:cubicBezTo>
                  <a:cubicBezTo>
                    <a:pt x="261512" y="849359"/>
                    <a:pt x="262819" y="860603"/>
                    <a:pt x="259630" y="868044"/>
                  </a:cubicBezTo>
                  <a:cubicBezTo>
                    <a:pt x="258013" y="871818"/>
                    <a:pt x="255076" y="874877"/>
                    <a:pt x="252799" y="878293"/>
                  </a:cubicBezTo>
                  <a:cubicBezTo>
                    <a:pt x="228749" y="874285"/>
                    <a:pt x="238872" y="877067"/>
                    <a:pt x="222053" y="871460"/>
                  </a:cubicBezTo>
                  <a:cubicBezTo>
                    <a:pt x="215220" y="869182"/>
                    <a:pt x="208137" y="867553"/>
                    <a:pt x="201555" y="864628"/>
                  </a:cubicBezTo>
                  <a:cubicBezTo>
                    <a:pt x="197803" y="862961"/>
                    <a:pt x="193872" y="861001"/>
                    <a:pt x="191307" y="857795"/>
                  </a:cubicBezTo>
                  <a:cubicBezTo>
                    <a:pt x="189057" y="854983"/>
                    <a:pt x="188535" y="851090"/>
                    <a:pt x="187890" y="847547"/>
                  </a:cubicBezTo>
                  <a:cubicBezTo>
                    <a:pt x="186248" y="838514"/>
                    <a:pt x="186398" y="829194"/>
                    <a:pt x="184474" y="820217"/>
                  </a:cubicBezTo>
                  <a:cubicBezTo>
                    <a:pt x="180624" y="802245"/>
                    <a:pt x="179197" y="802052"/>
                    <a:pt x="170809" y="789472"/>
                  </a:cubicBezTo>
                  <a:cubicBezTo>
                    <a:pt x="167393" y="787194"/>
                    <a:pt x="163126" y="785845"/>
                    <a:pt x="160562" y="782639"/>
                  </a:cubicBezTo>
                  <a:cubicBezTo>
                    <a:pt x="158312" y="779827"/>
                    <a:pt x="157622" y="775961"/>
                    <a:pt x="157146" y="772391"/>
                  </a:cubicBezTo>
                  <a:cubicBezTo>
                    <a:pt x="155333" y="758798"/>
                    <a:pt x="156419" y="744842"/>
                    <a:pt x="153729" y="731396"/>
                  </a:cubicBezTo>
                  <a:cubicBezTo>
                    <a:pt x="152924" y="727370"/>
                    <a:pt x="148734" y="724819"/>
                    <a:pt x="146897" y="721147"/>
                  </a:cubicBezTo>
                  <a:cubicBezTo>
                    <a:pt x="145287" y="717926"/>
                    <a:pt x="144619" y="714316"/>
                    <a:pt x="143481" y="710900"/>
                  </a:cubicBezTo>
                  <a:cubicBezTo>
                    <a:pt x="133232" y="709761"/>
                    <a:pt x="122738" y="709984"/>
                    <a:pt x="112734" y="707483"/>
                  </a:cubicBezTo>
                  <a:cubicBezTo>
                    <a:pt x="102186" y="704847"/>
                    <a:pt x="101647" y="697595"/>
                    <a:pt x="95653" y="690402"/>
                  </a:cubicBezTo>
                  <a:cubicBezTo>
                    <a:pt x="92561" y="686691"/>
                    <a:pt x="88084" y="684174"/>
                    <a:pt x="85404" y="680153"/>
                  </a:cubicBezTo>
                  <a:cubicBezTo>
                    <a:pt x="83407" y="677157"/>
                    <a:pt x="82580" y="673457"/>
                    <a:pt x="81988" y="669905"/>
                  </a:cubicBezTo>
                  <a:cubicBezTo>
                    <a:pt x="80293" y="659733"/>
                    <a:pt x="79851" y="649391"/>
                    <a:pt x="78572" y="639158"/>
                  </a:cubicBezTo>
                  <a:cubicBezTo>
                    <a:pt x="75512" y="614680"/>
                    <a:pt x="76514" y="620677"/>
                    <a:pt x="71740" y="601581"/>
                  </a:cubicBezTo>
                  <a:cubicBezTo>
                    <a:pt x="58610" y="581882"/>
                    <a:pt x="69980" y="600888"/>
                    <a:pt x="61492" y="581084"/>
                  </a:cubicBezTo>
                  <a:cubicBezTo>
                    <a:pt x="59487" y="576402"/>
                    <a:pt x="56665" y="572100"/>
                    <a:pt x="54660" y="567419"/>
                  </a:cubicBezTo>
                  <a:cubicBezTo>
                    <a:pt x="51431" y="559885"/>
                    <a:pt x="51547" y="552630"/>
                    <a:pt x="44411" y="546921"/>
                  </a:cubicBezTo>
                  <a:cubicBezTo>
                    <a:pt x="41599" y="544672"/>
                    <a:pt x="37383" y="545115"/>
                    <a:pt x="34162" y="543505"/>
                  </a:cubicBezTo>
                  <a:cubicBezTo>
                    <a:pt x="30490" y="541669"/>
                    <a:pt x="27330" y="538950"/>
                    <a:pt x="23913" y="536672"/>
                  </a:cubicBezTo>
                  <a:cubicBezTo>
                    <a:pt x="18652" y="534919"/>
                    <a:pt x="6533" y="531878"/>
                    <a:pt x="3416" y="526424"/>
                  </a:cubicBezTo>
                  <a:cubicBezTo>
                    <a:pt x="535" y="521382"/>
                    <a:pt x="1138" y="515037"/>
                    <a:pt x="0" y="509344"/>
                  </a:cubicBezTo>
                  <a:cubicBezTo>
                    <a:pt x="0" y="509344"/>
                    <a:pt x="3852" y="495402"/>
                    <a:pt x="6832" y="488846"/>
                  </a:cubicBezTo>
                  <a:cubicBezTo>
                    <a:pt x="9580" y="482802"/>
                    <a:pt x="13665" y="477459"/>
                    <a:pt x="17081" y="471765"/>
                  </a:cubicBezTo>
                  <a:lnTo>
                    <a:pt x="23915" y="458100"/>
                  </a:lnTo>
                  <a:cubicBezTo>
                    <a:pt x="30988" y="458100"/>
                    <a:pt x="39231" y="451306"/>
                    <a:pt x="44413" y="447852"/>
                  </a:cubicBezTo>
                  <a:cubicBezTo>
                    <a:pt x="47829" y="446713"/>
                    <a:pt x="51850" y="446685"/>
                    <a:pt x="54662" y="444435"/>
                  </a:cubicBezTo>
                  <a:cubicBezTo>
                    <a:pt x="62044" y="438529"/>
                    <a:pt x="66237" y="419955"/>
                    <a:pt x="68325" y="413690"/>
                  </a:cubicBezTo>
                  <a:cubicBezTo>
                    <a:pt x="68325" y="413690"/>
                    <a:pt x="75158" y="397748"/>
                    <a:pt x="81990" y="393193"/>
                  </a:cubicBezTo>
                  <a:lnTo>
                    <a:pt x="102488" y="379528"/>
                  </a:lnTo>
                  <a:cubicBezTo>
                    <a:pt x="127046" y="374616"/>
                    <a:pt x="118788" y="379552"/>
                    <a:pt x="140066" y="355614"/>
                  </a:cubicBezTo>
                  <a:cubicBezTo>
                    <a:pt x="142795" y="352546"/>
                    <a:pt x="145719" y="349298"/>
                    <a:pt x="146899" y="345366"/>
                  </a:cubicBezTo>
                  <a:cubicBezTo>
                    <a:pt x="149213" y="337654"/>
                    <a:pt x="149177" y="329424"/>
                    <a:pt x="150315" y="321453"/>
                  </a:cubicBezTo>
                  <a:cubicBezTo>
                    <a:pt x="150315" y="321453"/>
                    <a:pt x="133691" y="309809"/>
                    <a:pt x="129818" y="300956"/>
                  </a:cubicBezTo>
                  <a:cubicBezTo>
                    <a:pt x="118199" y="274399"/>
                    <a:pt x="122849" y="272121"/>
                    <a:pt x="133234" y="256545"/>
                  </a:cubicBezTo>
                  <a:cubicBezTo>
                    <a:pt x="154870" y="255407"/>
                    <a:pt x="176674" y="256057"/>
                    <a:pt x="198141" y="253129"/>
                  </a:cubicBezTo>
                  <a:cubicBezTo>
                    <a:pt x="202209" y="252574"/>
                    <a:pt x="206864" y="250109"/>
                    <a:pt x="208390" y="246296"/>
                  </a:cubicBezTo>
                  <a:cubicBezTo>
                    <a:pt x="211799" y="237772"/>
                    <a:pt x="210410" y="228042"/>
                    <a:pt x="211806" y="218968"/>
                  </a:cubicBezTo>
                  <a:cubicBezTo>
                    <a:pt x="212690" y="213229"/>
                    <a:pt x="214084" y="207581"/>
                    <a:pt x="215222" y="201886"/>
                  </a:cubicBezTo>
                  <a:cubicBezTo>
                    <a:pt x="216634" y="194825"/>
                    <a:pt x="219777" y="188221"/>
                    <a:pt x="222055" y="181389"/>
                  </a:cubicBezTo>
                  <a:cubicBezTo>
                    <a:pt x="223354" y="177494"/>
                    <a:pt x="226609" y="174556"/>
                    <a:pt x="228887" y="171140"/>
                  </a:cubicBezTo>
                  <a:cubicBezTo>
                    <a:pt x="233442" y="164308"/>
                    <a:pt x="238564" y="157820"/>
                    <a:pt x="242552" y="150643"/>
                  </a:cubicBezTo>
                  <a:cubicBezTo>
                    <a:pt x="244302" y="147495"/>
                    <a:pt x="245434" y="143956"/>
                    <a:pt x="245968" y="140395"/>
                  </a:cubicBezTo>
                  <a:cubicBezTo>
                    <a:pt x="248860" y="121119"/>
                    <a:pt x="250523" y="101678"/>
                    <a:pt x="252801" y="82319"/>
                  </a:cubicBezTo>
                  <a:lnTo>
                    <a:pt x="248120" y="79582"/>
                  </a:lnTo>
                  <a:lnTo>
                    <a:pt x="263047" y="72070"/>
                  </a:lnTo>
                  <a:cubicBezTo>
                    <a:pt x="266503" y="54791"/>
                    <a:pt x="263112" y="55318"/>
                    <a:pt x="276712" y="44742"/>
                  </a:cubicBezTo>
                  <a:cubicBezTo>
                    <a:pt x="283194" y="39700"/>
                    <a:pt x="297210" y="31077"/>
                    <a:pt x="297210" y="31077"/>
                  </a:cubicBezTo>
                  <a:cubicBezTo>
                    <a:pt x="305180" y="7163"/>
                    <a:pt x="297210" y="12857"/>
                    <a:pt x="314291" y="7163"/>
                  </a:cubicBezTo>
                  <a:cubicBezTo>
                    <a:pt x="317707" y="4885"/>
                    <a:pt x="320444" y="623"/>
                    <a:pt x="324540" y="33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福建"/>
            <p:cNvSpPr/>
            <p:nvPr>
              <p:custDataLst>
                <p:tags r:id="rId7"/>
              </p:custDataLst>
            </p:nvPr>
          </p:nvSpPr>
          <p:spPr>
            <a:xfrm>
              <a:off x="11085" y="7557"/>
              <a:ext cx="1127" cy="1352"/>
            </a:xfrm>
            <a:custGeom>
              <a:avLst/>
              <a:gdLst>
                <a:gd name="connsiteX0" fmla="*/ 285919 w 850974"/>
                <a:gd name="connsiteY0" fmla="*/ 1018833 h 1020834"/>
                <a:gd name="connsiteX1" fmla="*/ 287720 w 850974"/>
                <a:gd name="connsiteY1" fmla="*/ 1020755 h 1020834"/>
                <a:gd name="connsiteX2" fmla="*/ 279429 w 850974"/>
                <a:gd name="connsiteY2" fmla="*/ 1020760 h 1020834"/>
                <a:gd name="connsiteX3" fmla="*/ 276595 w 850974"/>
                <a:gd name="connsiteY3" fmla="*/ 1019118 h 1020834"/>
                <a:gd name="connsiteX4" fmla="*/ 443708 w 850974"/>
                <a:gd name="connsiteY4" fmla="*/ 0 h 1020834"/>
                <a:gd name="connsiteX5" fmla="*/ 451304 w 850974"/>
                <a:gd name="connsiteY5" fmla="*/ 7596 h 1020834"/>
                <a:gd name="connsiteX6" fmla="*/ 468386 w 850974"/>
                <a:gd name="connsiteY6" fmla="*/ 24677 h 1020834"/>
                <a:gd name="connsiteX7" fmla="*/ 499132 w 850974"/>
                <a:gd name="connsiteY7" fmla="*/ 28094 h 1020834"/>
                <a:gd name="connsiteX8" fmla="*/ 502548 w 850974"/>
                <a:gd name="connsiteY8" fmla="*/ 38341 h 1020834"/>
                <a:gd name="connsiteX9" fmla="*/ 509381 w 850974"/>
                <a:gd name="connsiteY9" fmla="*/ 48590 h 1020834"/>
                <a:gd name="connsiteX10" fmla="*/ 512797 w 850974"/>
                <a:gd name="connsiteY10" fmla="*/ 89585 h 1020834"/>
                <a:gd name="connsiteX11" fmla="*/ 516213 w 850974"/>
                <a:gd name="connsiteY11" fmla="*/ 99833 h 1020834"/>
                <a:gd name="connsiteX12" fmla="*/ 526460 w 850974"/>
                <a:gd name="connsiteY12" fmla="*/ 106666 h 1020834"/>
                <a:gd name="connsiteX13" fmla="*/ 540125 w 850974"/>
                <a:gd name="connsiteY13" fmla="*/ 137411 h 1020834"/>
                <a:gd name="connsiteX14" fmla="*/ 543542 w 850974"/>
                <a:gd name="connsiteY14" fmla="*/ 164740 h 1020834"/>
                <a:gd name="connsiteX15" fmla="*/ 546958 w 850974"/>
                <a:gd name="connsiteY15" fmla="*/ 174989 h 1020834"/>
                <a:gd name="connsiteX16" fmla="*/ 557207 w 850974"/>
                <a:gd name="connsiteY16" fmla="*/ 181822 h 1020834"/>
                <a:gd name="connsiteX17" fmla="*/ 577704 w 850974"/>
                <a:gd name="connsiteY17" fmla="*/ 188654 h 1020834"/>
                <a:gd name="connsiteX18" fmla="*/ 608450 w 850974"/>
                <a:gd name="connsiteY18" fmla="*/ 195487 h 1020834"/>
                <a:gd name="connsiteX19" fmla="*/ 615281 w 850974"/>
                <a:gd name="connsiteY19" fmla="*/ 185238 h 1020834"/>
                <a:gd name="connsiteX20" fmla="*/ 625530 w 850974"/>
                <a:gd name="connsiteY20" fmla="*/ 161324 h 1020834"/>
                <a:gd name="connsiteX21" fmla="*/ 646028 w 850974"/>
                <a:gd name="connsiteY21" fmla="*/ 154492 h 1020834"/>
                <a:gd name="connsiteX22" fmla="*/ 666525 w 850974"/>
                <a:gd name="connsiteY22" fmla="*/ 137411 h 1020834"/>
                <a:gd name="connsiteX23" fmla="*/ 676774 w 850974"/>
                <a:gd name="connsiteY23" fmla="*/ 140827 h 1020834"/>
                <a:gd name="connsiteX24" fmla="*/ 683606 w 850974"/>
                <a:gd name="connsiteY24" fmla="*/ 151076 h 1020834"/>
                <a:gd name="connsiteX25" fmla="*/ 697271 w 850974"/>
                <a:gd name="connsiteY25" fmla="*/ 181822 h 1020834"/>
                <a:gd name="connsiteX26" fmla="*/ 707520 w 850974"/>
                <a:gd name="connsiteY26" fmla="*/ 185238 h 1020834"/>
                <a:gd name="connsiteX27" fmla="*/ 769011 w 850974"/>
                <a:gd name="connsiteY27" fmla="*/ 188654 h 1020834"/>
                <a:gd name="connsiteX28" fmla="*/ 779260 w 850974"/>
                <a:gd name="connsiteY28" fmla="*/ 178405 h 1020834"/>
                <a:gd name="connsiteX29" fmla="*/ 789508 w 850974"/>
                <a:gd name="connsiteY29" fmla="*/ 171573 h 1020834"/>
                <a:gd name="connsiteX30" fmla="*/ 833918 w 850974"/>
                <a:gd name="connsiteY30" fmla="*/ 174989 h 1020834"/>
                <a:gd name="connsiteX31" fmla="*/ 844167 w 850974"/>
                <a:gd name="connsiteY31" fmla="*/ 181822 h 1020834"/>
                <a:gd name="connsiteX32" fmla="*/ 850974 w 850974"/>
                <a:gd name="connsiteY32" fmla="*/ 208742 h 1020834"/>
                <a:gd name="connsiteX33" fmla="*/ 850974 w 850974"/>
                <a:gd name="connsiteY33" fmla="*/ 209189 h 1020834"/>
                <a:gd name="connsiteX34" fmla="*/ 846392 w 850974"/>
                <a:gd name="connsiteY34" fmla="*/ 213771 h 1020834"/>
                <a:gd name="connsiteX35" fmla="*/ 830311 w 850974"/>
                <a:gd name="connsiteY35" fmla="*/ 214903 h 1020834"/>
                <a:gd name="connsiteX36" fmla="*/ 846391 w 850974"/>
                <a:gd name="connsiteY36" fmla="*/ 222047 h 1020834"/>
                <a:gd name="connsiteX37" fmla="*/ 825699 w 850974"/>
                <a:gd name="connsiteY37" fmla="*/ 255155 h 1020834"/>
                <a:gd name="connsiteX38" fmla="*/ 817422 w 850974"/>
                <a:gd name="connsiteY38" fmla="*/ 271707 h 1020834"/>
                <a:gd name="connsiteX39" fmla="*/ 805006 w 850974"/>
                <a:gd name="connsiteY39" fmla="*/ 279984 h 1020834"/>
                <a:gd name="connsiteX40" fmla="*/ 771900 w 850974"/>
                <a:gd name="connsiteY40" fmla="*/ 284123 h 1020834"/>
                <a:gd name="connsiteX41" fmla="*/ 776038 w 850974"/>
                <a:gd name="connsiteY41" fmla="*/ 300677 h 1020834"/>
                <a:gd name="connsiteX42" fmla="*/ 784315 w 850974"/>
                <a:gd name="connsiteY42" fmla="*/ 313092 h 1020834"/>
                <a:gd name="connsiteX43" fmla="*/ 788454 w 850974"/>
                <a:gd name="connsiteY43" fmla="*/ 325507 h 1020834"/>
                <a:gd name="connsiteX44" fmla="*/ 776038 w 850974"/>
                <a:gd name="connsiteY44" fmla="*/ 350337 h 1020834"/>
                <a:gd name="connsiteX45" fmla="*/ 755346 w 850974"/>
                <a:gd name="connsiteY45" fmla="*/ 354477 h 1020834"/>
                <a:gd name="connsiteX46" fmla="*/ 759484 w 850974"/>
                <a:gd name="connsiteY46" fmla="*/ 379306 h 1020834"/>
                <a:gd name="connsiteX47" fmla="*/ 771900 w 850974"/>
                <a:gd name="connsiteY47" fmla="*/ 391722 h 1020834"/>
                <a:gd name="connsiteX48" fmla="*/ 776038 w 850974"/>
                <a:gd name="connsiteY48" fmla="*/ 404137 h 1020834"/>
                <a:gd name="connsiteX49" fmla="*/ 780177 w 850974"/>
                <a:gd name="connsiteY49" fmla="*/ 486905 h 1020834"/>
                <a:gd name="connsiteX50" fmla="*/ 788454 w 850974"/>
                <a:gd name="connsiteY50" fmla="*/ 511736 h 1020834"/>
                <a:gd name="connsiteX51" fmla="*/ 763623 w 850974"/>
                <a:gd name="connsiteY51" fmla="*/ 569673 h 1020834"/>
                <a:gd name="connsiteX52" fmla="*/ 751208 w 850974"/>
                <a:gd name="connsiteY52" fmla="*/ 565535 h 1020834"/>
                <a:gd name="connsiteX53" fmla="*/ 747069 w 850974"/>
                <a:gd name="connsiteY53" fmla="*/ 577950 h 1020834"/>
                <a:gd name="connsiteX54" fmla="*/ 742931 w 850974"/>
                <a:gd name="connsiteY54" fmla="*/ 606919 h 1020834"/>
                <a:gd name="connsiteX55" fmla="*/ 730515 w 850974"/>
                <a:gd name="connsiteY55" fmla="*/ 611058 h 1020834"/>
                <a:gd name="connsiteX56" fmla="*/ 701547 w 850974"/>
                <a:gd name="connsiteY56" fmla="*/ 619335 h 1020834"/>
                <a:gd name="connsiteX57" fmla="*/ 697409 w 850974"/>
                <a:gd name="connsiteY57" fmla="*/ 598643 h 1020834"/>
                <a:gd name="connsiteX58" fmla="*/ 693270 w 850974"/>
                <a:gd name="connsiteY58" fmla="*/ 586227 h 1020834"/>
                <a:gd name="connsiteX59" fmla="*/ 680855 w 850974"/>
                <a:gd name="connsiteY59" fmla="*/ 582089 h 1020834"/>
                <a:gd name="connsiteX60" fmla="*/ 668439 w 850974"/>
                <a:gd name="connsiteY60" fmla="*/ 586227 h 1020834"/>
                <a:gd name="connsiteX61" fmla="*/ 631193 w 850974"/>
                <a:gd name="connsiteY61" fmla="*/ 615196 h 1020834"/>
                <a:gd name="connsiteX62" fmla="*/ 651886 w 850974"/>
                <a:gd name="connsiteY62" fmla="*/ 631749 h 1020834"/>
                <a:gd name="connsiteX63" fmla="*/ 668439 w 850974"/>
                <a:gd name="connsiteY63" fmla="*/ 660718 h 1020834"/>
                <a:gd name="connsiteX64" fmla="*/ 664301 w 850974"/>
                <a:gd name="connsiteY64" fmla="*/ 677272 h 1020834"/>
                <a:gd name="connsiteX65" fmla="*/ 651886 w 850974"/>
                <a:gd name="connsiteY65" fmla="*/ 681411 h 1020834"/>
                <a:gd name="connsiteX66" fmla="*/ 614639 w 850974"/>
                <a:gd name="connsiteY66" fmla="*/ 677272 h 1020834"/>
                <a:gd name="connsiteX67" fmla="*/ 602225 w 850974"/>
                <a:gd name="connsiteY67" fmla="*/ 668995 h 1020834"/>
                <a:gd name="connsiteX68" fmla="*/ 598087 w 850974"/>
                <a:gd name="connsiteY68" fmla="*/ 685549 h 1020834"/>
                <a:gd name="connsiteX69" fmla="*/ 610502 w 850974"/>
                <a:gd name="connsiteY69" fmla="*/ 718657 h 1020834"/>
                <a:gd name="connsiteX70" fmla="*/ 606364 w 850974"/>
                <a:gd name="connsiteY70" fmla="*/ 743487 h 1020834"/>
                <a:gd name="connsiteX71" fmla="*/ 585671 w 850974"/>
                <a:gd name="connsiteY71" fmla="*/ 739348 h 1020834"/>
                <a:gd name="connsiteX72" fmla="*/ 560841 w 850974"/>
                <a:gd name="connsiteY72" fmla="*/ 747625 h 1020834"/>
                <a:gd name="connsiteX73" fmla="*/ 564979 w 850974"/>
                <a:gd name="connsiteY73" fmla="*/ 768317 h 1020834"/>
                <a:gd name="connsiteX74" fmla="*/ 569117 w 850974"/>
                <a:gd name="connsiteY74" fmla="*/ 784871 h 1020834"/>
                <a:gd name="connsiteX75" fmla="*/ 564979 w 850974"/>
                <a:gd name="connsiteY75" fmla="*/ 805563 h 1020834"/>
                <a:gd name="connsiteX76" fmla="*/ 540148 w 850974"/>
                <a:gd name="connsiteY76" fmla="*/ 813839 h 1020834"/>
                <a:gd name="connsiteX77" fmla="*/ 523594 w 850974"/>
                <a:gd name="connsiteY77" fmla="*/ 809702 h 1020834"/>
                <a:gd name="connsiteX78" fmla="*/ 515319 w 850974"/>
                <a:gd name="connsiteY78" fmla="*/ 797286 h 1020834"/>
                <a:gd name="connsiteX79" fmla="*/ 494626 w 850974"/>
                <a:gd name="connsiteY79" fmla="*/ 801425 h 1020834"/>
                <a:gd name="connsiteX80" fmla="*/ 490488 w 850974"/>
                <a:gd name="connsiteY80" fmla="*/ 834533 h 1020834"/>
                <a:gd name="connsiteX81" fmla="*/ 473934 w 850974"/>
                <a:gd name="connsiteY81" fmla="*/ 830393 h 1020834"/>
                <a:gd name="connsiteX82" fmla="*/ 469796 w 850974"/>
                <a:gd name="connsiteY82" fmla="*/ 809702 h 1020834"/>
                <a:gd name="connsiteX83" fmla="*/ 465657 w 850974"/>
                <a:gd name="connsiteY83" fmla="*/ 793148 h 1020834"/>
                <a:gd name="connsiteX84" fmla="*/ 461519 w 850974"/>
                <a:gd name="connsiteY84" fmla="*/ 805563 h 1020834"/>
                <a:gd name="connsiteX85" fmla="*/ 457380 w 850974"/>
                <a:gd name="connsiteY85" fmla="*/ 846947 h 1020834"/>
                <a:gd name="connsiteX86" fmla="*/ 432549 w 850974"/>
                <a:gd name="connsiteY86" fmla="*/ 851085 h 1020834"/>
                <a:gd name="connsiteX87" fmla="*/ 420135 w 850974"/>
                <a:gd name="connsiteY87" fmla="*/ 855224 h 1020834"/>
                <a:gd name="connsiteX88" fmla="*/ 444965 w 850974"/>
                <a:gd name="connsiteY88" fmla="*/ 863501 h 1020834"/>
                <a:gd name="connsiteX89" fmla="*/ 449103 w 850974"/>
                <a:gd name="connsiteY89" fmla="*/ 875916 h 1020834"/>
                <a:gd name="connsiteX90" fmla="*/ 432549 w 850974"/>
                <a:gd name="connsiteY90" fmla="*/ 896608 h 1020834"/>
                <a:gd name="connsiteX91" fmla="*/ 415997 w 850974"/>
                <a:gd name="connsiteY91" fmla="*/ 921438 h 1020834"/>
                <a:gd name="connsiteX92" fmla="*/ 403581 w 850974"/>
                <a:gd name="connsiteY92" fmla="*/ 946269 h 1020834"/>
                <a:gd name="connsiteX93" fmla="*/ 387027 w 850974"/>
                <a:gd name="connsiteY93" fmla="*/ 975238 h 1020834"/>
                <a:gd name="connsiteX94" fmla="*/ 370474 w 850974"/>
                <a:gd name="connsiteY94" fmla="*/ 971100 h 1020834"/>
                <a:gd name="connsiteX95" fmla="*/ 358058 w 850974"/>
                <a:gd name="connsiteY95" fmla="*/ 958684 h 1020834"/>
                <a:gd name="connsiteX96" fmla="*/ 345643 w 850974"/>
                <a:gd name="connsiteY96" fmla="*/ 950407 h 1020834"/>
                <a:gd name="connsiteX97" fmla="*/ 341504 w 850974"/>
                <a:gd name="connsiteY97" fmla="*/ 962823 h 1020834"/>
                <a:gd name="connsiteX98" fmla="*/ 333227 w 850974"/>
                <a:gd name="connsiteY98" fmla="*/ 1004207 h 1020834"/>
                <a:gd name="connsiteX99" fmla="*/ 304259 w 850974"/>
                <a:gd name="connsiteY99" fmla="*/ 1000069 h 1020834"/>
                <a:gd name="connsiteX100" fmla="*/ 291844 w 850974"/>
                <a:gd name="connsiteY100" fmla="*/ 995930 h 1020834"/>
                <a:gd name="connsiteX101" fmla="*/ 283756 w 850974"/>
                <a:gd name="connsiteY101" fmla="*/ 1011433 h 1020834"/>
                <a:gd name="connsiteX102" fmla="*/ 285456 w 850974"/>
                <a:gd name="connsiteY102" fmla="*/ 1017542 h 1020834"/>
                <a:gd name="connsiteX103" fmla="*/ 277080 w 850974"/>
                <a:gd name="connsiteY103" fmla="*/ 1011958 h 1020834"/>
                <a:gd name="connsiteX104" fmla="*/ 270247 w 850974"/>
                <a:gd name="connsiteY104" fmla="*/ 991460 h 1020834"/>
                <a:gd name="connsiteX105" fmla="*/ 263415 w 850974"/>
                <a:gd name="connsiteY105" fmla="*/ 981213 h 1020834"/>
                <a:gd name="connsiteX106" fmla="*/ 253166 w 850974"/>
                <a:gd name="connsiteY106" fmla="*/ 950467 h 1020834"/>
                <a:gd name="connsiteX107" fmla="*/ 246334 w 850974"/>
                <a:gd name="connsiteY107" fmla="*/ 929969 h 1020834"/>
                <a:gd name="connsiteX108" fmla="*/ 239501 w 850974"/>
                <a:gd name="connsiteY108" fmla="*/ 919721 h 1020834"/>
                <a:gd name="connsiteX109" fmla="*/ 222421 w 850974"/>
                <a:gd name="connsiteY109" fmla="*/ 868478 h 1020834"/>
                <a:gd name="connsiteX110" fmla="*/ 215589 w 850974"/>
                <a:gd name="connsiteY110" fmla="*/ 847981 h 1020834"/>
                <a:gd name="connsiteX111" fmla="*/ 198508 w 850974"/>
                <a:gd name="connsiteY111" fmla="*/ 827483 h 1020834"/>
                <a:gd name="connsiteX112" fmla="*/ 157513 w 850974"/>
                <a:gd name="connsiteY112" fmla="*/ 813818 h 1020834"/>
                <a:gd name="connsiteX113" fmla="*/ 137017 w 850974"/>
                <a:gd name="connsiteY113" fmla="*/ 796737 h 1020834"/>
                <a:gd name="connsiteX114" fmla="*/ 119935 w 850974"/>
                <a:gd name="connsiteY114" fmla="*/ 779657 h 1020834"/>
                <a:gd name="connsiteX115" fmla="*/ 96022 w 850974"/>
                <a:gd name="connsiteY115" fmla="*/ 776241 h 1020834"/>
                <a:gd name="connsiteX116" fmla="*/ 82357 w 850974"/>
                <a:gd name="connsiteY116" fmla="*/ 779657 h 1020834"/>
                <a:gd name="connsiteX117" fmla="*/ 51610 w 850974"/>
                <a:gd name="connsiteY117" fmla="*/ 783073 h 1020834"/>
                <a:gd name="connsiteX118" fmla="*/ 31114 w 850974"/>
                <a:gd name="connsiteY118" fmla="*/ 772825 h 1020834"/>
                <a:gd name="connsiteX119" fmla="*/ 20866 w 850974"/>
                <a:gd name="connsiteY119" fmla="*/ 769408 h 1020834"/>
                <a:gd name="connsiteX120" fmla="*/ 18036 w 850974"/>
                <a:gd name="connsiteY120" fmla="*/ 772216 h 1020834"/>
                <a:gd name="connsiteX121" fmla="*/ 17382 w 850974"/>
                <a:gd name="connsiteY121" fmla="*/ 768502 h 1020834"/>
                <a:gd name="connsiteX122" fmla="*/ 14034 w 850974"/>
                <a:gd name="connsiteY122" fmla="*/ 755740 h 1020834"/>
                <a:gd name="connsiteX123" fmla="*/ 3785 w 850974"/>
                <a:gd name="connsiteY123" fmla="*/ 745492 h 1020834"/>
                <a:gd name="connsiteX124" fmla="*/ 3785 w 850974"/>
                <a:gd name="connsiteY124" fmla="*/ 721578 h 1020834"/>
                <a:gd name="connsiteX125" fmla="*/ 7201 w 850974"/>
                <a:gd name="connsiteY125" fmla="*/ 707913 h 1020834"/>
                <a:gd name="connsiteX126" fmla="*/ 20866 w 850974"/>
                <a:gd name="connsiteY126" fmla="*/ 677168 h 1020834"/>
                <a:gd name="connsiteX127" fmla="*/ 27699 w 850974"/>
                <a:gd name="connsiteY127" fmla="*/ 666919 h 1020834"/>
                <a:gd name="connsiteX128" fmla="*/ 31115 w 850974"/>
                <a:gd name="connsiteY128" fmla="*/ 653255 h 1020834"/>
                <a:gd name="connsiteX129" fmla="*/ 34531 w 850974"/>
                <a:gd name="connsiteY129" fmla="*/ 643006 h 1020834"/>
                <a:gd name="connsiteX130" fmla="*/ 58443 w 850974"/>
                <a:gd name="connsiteY130" fmla="*/ 554185 h 1020834"/>
                <a:gd name="connsiteX131" fmla="*/ 68692 w 850974"/>
                <a:gd name="connsiteY131" fmla="*/ 550769 h 1020834"/>
                <a:gd name="connsiteX132" fmla="*/ 89190 w 850974"/>
                <a:gd name="connsiteY132" fmla="*/ 533687 h 1020834"/>
                <a:gd name="connsiteX133" fmla="*/ 102855 w 850974"/>
                <a:gd name="connsiteY133" fmla="*/ 492694 h 1020834"/>
                <a:gd name="connsiteX134" fmla="*/ 109687 w 850974"/>
                <a:gd name="connsiteY134" fmla="*/ 461948 h 1020834"/>
                <a:gd name="connsiteX135" fmla="*/ 119936 w 850974"/>
                <a:gd name="connsiteY135" fmla="*/ 451699 h 1020834"/>
                <a:gd name="connsiteX136" fmla="*/ 126768 w 850974"/>
                <a:gd name="connsiteY136" fmla="*/ 420953 h 1020834"/>
                <a:gd name="connsiteX137" fmla="*/ 123352 w 850974"/>
                <a:gd name="connsiteY137" fmla="*/ 410705 h 1020834"/>
                <a:gd name="connsiteX138" fmla="*/ 116520 w 850974"/>
                <a:gd name="connsiteY138" fmla="*/ 369711 h 1020834"/>
                <a:gd name="connsiteX139" fmla="*/ 123352 w 850974"/>
                <a:gd name="connsiteY139" fmla="*/ 349213 h 1020834"/>
                <a:gd name="connsiteX140" fmla="*/ 126768 w 850974"/>
                <a:gd name="connsiteY140" fmla="*/ 332132 h 1020834"/>
                <a:gd name="connsiteX141" fmla="*/ 147265 w 850974"/>
                <a:gd name="connsiteY141" fmla="*/ 328716 h 1020834"/>
                <a:gd name="connsiteX142" fmla="*/ 154097 w 850974"/>
                <a:gd name="connsiteY142" fmla="*/ 318467 h 1020834"/>
                <a:gd name="connsiteX143" fmla="*/ 174595 w 850974"/>
                <a:gd name="connsiteY143" fmla="*/ 308220 h 1020834"/>
                <a:gd name="connsiteX144" fmla="*/ 184843 w 850974"/>
                <a:gd name="connsiteY144" fmla="*/ 304803 h 1020834"/>
                <a:gd name="connsiteX145" fmla="*/ 191676 w 850974"/>
                <a:gd name="connsiteY145" fmla="*/ 294555 h 1020834"/>
                <a:gd name="connsiteX146" fmla="*/ 201925 w 850974"/>
                <a:gd name="connsiteY146" fmla="*/ 287722 h 1020834"/>
                <a:gd name="connsiteX147" fmla="*/ 212173 w 850974"/>
                <a:gd name="connsiteY147" fmla="*/ 222814 h 1020834"/>
                <a:gd name="connsiteX148" fmla="*/ 205341 w 850974"/>
                <a:gd name="connsiteY148" fmla="*/ 209150 h 1020834"/>
                <a:gd name="connsiteX149" fmla="*/ 195092 w 850974"/>
                <a:gd name="connsiteY149" fmla="*/ 205734 h 1020834"/>
                <a:gd name="connsiteX150" fmla="*/ 181427 w 850974"/>
                <a:gd name="connsiteY150" fmla="*/ 178404 h 1020834"/>
                <a:gd name="connsiteX151" fmla="*/ 188260 w 850974"/>
                <a:gd name="connsiteY151" fmla="*/ 164739 h 1020834"/>
                <a:gd name="connsiteX152" fmla="*/ 215590 w 850974"/>
                <a:gd name="connsiteY152" fmla="*/ 161323 h 1020834"/>
                <a:gd name="connsiteX153" fmla="*/ 229255 w 850974"/>
                <a:gd name="connsiteY153" fmla="*/ 157906 h 1020834"/>
                <a:gd name="connsiteX154" fmla="*/ 236086 w 850974"/>
                <a:gd name="connsiteY154" fmla="*/ 147658 h 1020834"/>
                <a:gd name="connsiteX155" fmla="*/ 246334 w 850974"/>
                <a:gd name="connsiteY155" fmla="*/ 137409 h 1020834"/>
                <a:gd name="connsiteX156" fmla="*/ 253167 w 850974"/>
                <a:gd name="connsiteY156" fmla="*/ 127161 h 1020834"/>
                <a:gd name="connsiteX157" fmla="*/ 266832 w 850974"/>
                <a:gd name="connsiteY157" fmla="*/ 106664 h 1020834"/>
                <a:gd name="connsiteX158" fmla="*/ 280497 w 850974"/>
                <a:gd name="connsiteY158" fmla="*/ 96415 h 1020834"/>
                <a:gd name="connsiteX159" fmla="*/ 290745 w 850974"/>
                <a:gd name="connsiteY159" fmla="*/ 103248 h 1020834"/>
                <a:gd name="connsiteX160" fmla="*/ 300994 w 850974"/>
                <a:gd name="connsiteY160" fmla="*/ 123745 h 1020834"/>
                <a:gd name="connsiteX161" fmla="*/ 311243 w 850974"/>
                <a:gd name="connsiteY161" fmla="*/ 127161 h 1020834"/>
                <a:gd name="connsiteX162" fmla="*/ 314659 w 850974"/>
                <a:gd name="connsiteY162" fmla="*/ 116913 h 1020834"/>
                <a:gd name="connsiteX163" fmla="*/ 359069 w 850974"/>
                <a:gd name="connsiteY163" fmla="*/ 110080 h 1020834"/>
                <a:gd name="connsiteX164" fmla="*/ 382983 w 850974"/>
                <a:gd name="connsiteY164" fmla="*/ 92999 h 1020834"/>
                <a:gd name="connsiteX165" fmla="*/ 403480 w 850974"/>
                <a:gd name="connsiteY165" fmla="*/ 79334 h 1020834"/>
                <a:gd name="connsiteX166" fmla="*/ 417145 w 850974"/>
                <a:gd name="connsiteY166" fmla="*/ 75918 h 1020834"/>
                <a:gd name="connsiteX167" fmla="*/ 420562 w 850974"/>
                <a:gd name="connsiteY167" fmla="*/ 58837 h 1020834"/>
                <a:gd name="connsiteX168" fmla="*/ 434225 w 850974"/>
                <a:gd name="connsiteY168" fmla="*/ 38339 h 1020834"/>
                <a:gd name="connsiteX169" fmla="*/ 437642 w 850974"/>
                <a:gd name="connsiteY169" fmla="*/ 17843 h 102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850974" h="1020834">
                  <a:moveTo>
                    <a:pt x="285919" y="1018833"/>
                  </a:moveTo>
                  <a:lnTo>
                    <a:pt x="287720" y="1020755"/>
                  </a:lnTo>
                  <a:cubicBezTo>
                    <a:pt x="287228" y="1020930"/>
                    <a:pt x="285030" y="1020760"/>
                    <a:pt x="279429" y="1020760"/>
                  </a:cubicBezTo>
                  <a:lnTo>
                    <a:pt x="276595" y="1019118"/>
                  </a:lnTo>
                  <a:close/>
                  <a:moveTo>
                    <a:pt x="443708" y="0"/>
                  </a:moveTo>
                  <a:lnTo>
                    <a:pt x="451304" y="7596"/>
                  </a:lnTo>
                  <a:cubicBezTo>
                    <a:pt x="457298" y="14789"/>
                    <a:pt x="457838" y="22041"/>
                    <a:pt x="468386" y="24677"/>
                  </a:cubicBezTo>
                  <a:cubicBezTo>
                    <a:pt x="478389" y="27178"/>
                    <a:pt x="488883" y="26955"/>
                    <a:pt x="499132" y="28094"/>
                  </a:cubicBezTo>
                  <a:cubicBezTo>
                    <a:pt x="500270" y="31510"/>
                    <a:pt x="500938" y="35120"/>
                    <a:pt x="502548" y="38341"/>
                  </a:cubicBezTo>
                  <a:cubicBezTo>
                    <a:pt x="504385" y="42013"/>
                    <a:pt x="508575" y="44564"/>
                    <a:pt x="509381" y="48590"/>
                  </a:cubicBezTo>
                  <a:cubicBezTo>
                    <a:pt x="512070" y="62036"/>
                    <a:pt x="510984" y="75992"/>
                    <a:pt x="512797" y="89585"/>
                  </a:cubicBezTo>
                  <a:cubicBezTo>
                    <a:pt x="513273" y="93155"/>
                    <a:pt x="513963" y="97021"/>
                    <a:pt x="516213" y="99833"/>
                  </a:cubicBezTo>
                  <a:cubicBezTo>
                    <a:pt x="518777" y="103039"/>
                    <a:pt x="523044" y="104388"/>
                    <a:pt x="526460" y="106666"/>
                  </a:cubicBezTo>
                  <a:cubicBezTo>
                    <a:pt x="534848" y="119246"/>
                    <a:pt x="536275" y="119439"/>
                    <a:pt x="540125" y="137411"/>
                  </a:cubicBezTo>
                  <a:cubicBezTo>
                    <a:pt x="542049" y="146387"/>
                    <a:pt x="541899" y="155708"/>
                    <a:pt x="543542" y="164740"/>
                  </a:cubicBezTo>
                  <a:cubicBezTo>
                    <a:pt x="544186" y="168284"/>
                    <a:pt x="544708" y="172177"/>
                    <a:pt x="546958" y="174989"/>
                  </a:cubicBezTo>
                  <a:cubicBezTo>
                    <a:pt x="549523" y="178195"/>
                    <a:pt x="553455" y="180155"/>
                    <a:pt x="557207" y="181822"/>
                  </a:cubicBezTo>
                  <a:cubicBezTo>
                    <a:pt x="563788" y="184747"/>
                    <a:pt x="570872" y="186376"/>
                    <a:pt x="577704" y="188654"/>
                  </a:cubicBezTo>
                  <a:cubicBezTo>
                    <a:pt x="594524" y="194261"/>
                    <a:pt x="584400" y="191478"/>
                    <a:pt x="608450" y="195487"/>
                  </a:cubicBezTo>
                  <a:cubicBezTo>
                    <a:pt x="610727" y="192070"/>
                    <a:pt x="613664" y="189012"/>
                    <a:pt x="615281" y="185238"/>
                  </a:cubicBezTo>
                  <a:cubicBezTo>
                    <a:pt x="618470" y="177797"/>
                    <a:pt x="617163" y="166553"/>
                    <a:pt x="625530" y="161324"/>
                  </a:cubicBezTo>
                  <a:cubicBezTo>
                    <a:pt x="631637" y="157507"/>
                    <a:pt x="646028" y="154492"/>
                    <a:pt x="646028" y="154492"/>
                  </a:cubicBezTo>
                  <a:cubicBezTo>
                    <a:pt x="649105" y="151414"/>
                    <a:pt x="660817" y="138361"/>
                    <a:pt x="666525" y="137411"/>
                  </a:cubicBezTo>
                  <a:cubicBezTo>
                    <a:pt x="670077" y="136818"/>
                    <a:pt x="673358" y="139689"/>
                    <a:pt x="676774" y="140827"/>
                  </a:cubicBezTo>
                  <a:cubicBezTo>
                    <a:pt x="679052" y="144243"/>
                    <a:pt x="681939" y="147323"/>
                    <a:pt x="683606" y="151076"/>
                  </a:cubicBezTo>
                  <a:cubicBezTo>
                    <a:pt x="686774" y="158202"/>
                    <a:pt x="689273" y="175424"/>
                    <a:pt x="697271" y="181822"/>
                  </a:cubicBezTo>
                  <a:cubicBezTo>
                    <a:pt x="700083" y="184071"/>
                    <a:pt x="704104" y="184100"/>
                    <a:pt x="707520" y="185238"/>
                  </a:cubicBezTo>
                  <a:cubicBezTo>
                    <a:pt x="729688" y="200018"/>
                    <a:pt x="723355" y="198800"/>
                    <a:pt x="769011" y="188654"/>
                  </a:cubicBezTo>
                  <a:cubicBezTo>
                    <a:pt x="773727" y="187606"/>
                    <a:pt x="775548" y="181498"/>
                    <a:pt x="779260" y="178405"/>
                  </a:cubicBezTo>
                  <a:cubicBezTo>
                    <a:pt x="782414" y="175777"/>
                    <a:pt x="786092" y="173851"/>
                    <a:pt x="789508" y="171573"/>
                  </a:cubicBezTo>
                  <a:cubicBezTo>
                    <a:pt x="804312" y="172711"/>
                    <a:pt x="819325" y="172253"/>
                    <a:pt x="833918" y="174989"/>
                  </a:cubicBezTo>
                  <a:cubicBezTo>
                    <a:pt x="837954" y="175746"/>
                    <a:pt x="842331" y="178149"/>
                    <a:pt x="844167" y="181822"/>
                  </a:cubicBezTo>
                  <a:cubicBezTo>
                    <a:pt x="848688" y="190864"/>
                    <a:pt x="850396" y="199734"/>
                    <a:pt x="850974" y="208742"/>
                  </a:cubicBezTo>
                  <a:lnTo>
                    <a:pt x="850974" y="209189"/>
                  </a:lnTo>
                  <a:lnTo>
                    <a:pt x="846392" y="213771"/>
                  </a:lnTo>
                  <a:lnTo>
                    <a:pt x="830311" y="214903"/>
                  </a:lnTo>
                  <a:lnTo>
                    <a:pt x="846391" y="222047"/>
                  </a:lnTo>
                  <a:lnTo>
                    <a:pt x="825699" y="255155"/>
                  </a:lnTo>
                  <a:cubicBezTo>
                    <a:pt x="822430" y="260386"/>
                    <a:pt x="821371" y="266968"/>
                    <a:pt x="817422" y="271707"/>
                  </a:cubicBezTo>
                  <a:cubicBezTo>
                    <a:pt x="814238" y="275528"/>
                    <a:pt x="809805" y="278676"/>
                    <a:pt x="805006" y="279984"/>
                  </a:cubicBezTo>
                  <a:cubicBezTo>
                    <a:pt x="794277" y="282911"/>
                    <a:pt x="782935" y="282744"/>
                    <a:pt x="771900" y="284123"/>
                  </a:cubicBezTo>
                  <a:cubicBezTo>
                    <a:pt x="773280" y="289641"/>
                    <a:pt x="773798" y="295450"/>
                    <a:pt x="776038" y="300677"/>
                  </a:cubicBezTo>
                  <a:cubicBezTo>
                    <a:pt x="777997" y="305249"/>
                    <a:pt x="782091" y="308644"/>
                    <a:pt x="784315" y="313092"/>
                  </a:cubicBezTo>
                  <a:cubicBezTo>
                    <a:pt x="786266" y="316994"/>
                    <a:pt x="787074" y="321369"/>
                    <a:pt x="788454" y="325507"/>
                  </a:cubicBezTo>
                  <a:cubicBezTo>
                    <a:pt x="786330" y="331879"/>
                    <a:pt x="782645" y="346562"/>
                    <a:pt x="776038" y="350337"/>
                  </a:cubicBezTo>
                  <a:cubicBezTo>
                    <a:pt x="769931" y="353828"/>
                    <a:pt x="762243" y="353097"/>
                    <a:pt x="755346" y="354477"/>
                  </a:cubicBezTo>
                  <a:cubicBezTo>
                    <a:pt x="756726" y="362754"/>
                    <a:pt x="756076" y="371639"/>
                    <a:pt x="759484" y="379306"/>
                  </a:cubicBezTo>
                  <a:cubicBezTo>
                    <a:pt x="761862" y="384655"/>
                    <a:pt x="768654" y="386852"/>
                    <a:pt x="771900" y="391722"/>
                  </a:cubicBezTo>
                  <a:cubicBezTo>
                    <a:pt x="774319" y="395351"/>
                    <a:pt x="774658" y="399999"/>
                    <a:pt x="776038" y="404137"/>
                  </a:cubicBezTo>
                  <a:cubicBezTo>
                    <a:pt x="777417" y="431726"/>
                    <a:pt x="777010" y="459463"/>
                    <a:pt x="780177" y="486905"/>
                  </a:cubicBezTo>
                  <a:cubicBezTo>
                    <a:pt x="781178" y="495572"/>
                    <a:pt x="788454" y="511736"/>
                    <a:pt x="788454" y="511736"/>
                  </a:cubicBezTo>
                  <a:cubicBezTo>
                    <a:pt x="780045" y="574808"/>
                    <a:pt x="800260" y="580142"/>
                    <a:pt x="763623" y="569673"/>
                  </a:cubicBezTo>
                  <a:cubicBezTo>
                    <a:pt x="759428" y="568474"/>
                    <a:pt x="755346" y="566915"/>
                    <a:pt x="751208" y="565535"/>
                  </a:cubicBezTo>
                  <a:cubicBezTo>
                    <a:pt x="749828" y="569673"/>
                    <a:pt x="747069" y="573588"/>
                    <a:pt x="747069" y="577950"/>
                  </a:cubicBezTo>
                  <a:cubicBezTo>
                    <a:pt x="747069" y="594454"/>
                    <a:pt x="759037" y="594033"/>
                    <a:pt x="742931" y="606919"/>
                  </a:cubicBezTo>
                  <a:cubicBezTo>
                    <a:pt x="739524" y="609644"/>
                    <a:pt x="734654" y="609678"/>
                    <a:pt x="730515" y="611058"/>
                  </a:cubicBezTo>
                  <a:cubicBezTo>
                    <a:pt x="724122" y="620647"/>
                    <a:pt x="718933" y="636721"/>
                    <a:pt x="701547" y="619335"/>
                  </a:cubicBezTo>
                  <a:cubicBezTo>
                    <a:pt x="696573" y="614361"/>
                    <a:pt x="699115" y="605467"/>
                    <a:pt x="697409" y="598643"/>
                  </a:cubicBezTo>
                  <a:cubicBezTo>
                    <a:pt x="696350" y="594411"/>
                    <a:pt x="696354" y="589311"/>
                    <a:pt x="693270" y="586227"/>
                  </a:cubicBezTo>
                  <a:cubicBezTo>
                    <a:pt x="690185" y="583142"/>
                    <a:pt x="684993" y="583469"/>
                    <a:pt x="680855" y="582089"/>
                  </a:cubicBezTo>
                  <a:cubicBezTo>
                    <a:pt x="676716" y="583469"/>
                    <a:pt x="672253" y="584108"/>
                    <a:pt x="668439" y="586227"/>
                  </a:cubicBezTo>
                  <a:cubicBezTo>
                    <a:pt x="646169" y="598599"/>
                    <a:pt x="646272" y="600118"/>
                    <a:pt x="631193" y="615196"/>
                  </a:cubicBezTo>
                  <a:cubicBezTo>
                    <a:pt x="654914" y="650778"/>
                    <a:pt x="623329" y="608904"/>
                    <a:pt x="651886" y="631749"/>
                  </a:cubicBezTo>
                  <a:cubicBezTo>
                    <a:pt x="656760" y="635649"/>
                    <a:pt x="666402" y="656644"/>
                    <a:pt x="668439" y="660718"/>
                  </a:cubicBezTo>
                  <a:cubicBezTo>
                    <a:pt x="667059" y="666236"/>
                    <a:pt x="667853" y="672831"/>
                    <a:pt x="664301" y="677272"/>
                  </a:cubicBezTo>
                  <a:cubicBezTo>
                    <a:pt x="661577" y="680679"/>
                    <a:pt x="656248" y="681411"/>
                    <a:pt x="651886" y="681411"/>
                  </a:cubicBezTo>
                  <a:cubicBezTo>
                    <a:pt x="639395" y="681411"/>
                    <a:pt x="627055" y="678652"/>
                    <a:pt x="614639" y="677272"/>
                  </a:cubicBezTo>
                  <a:cubicBezTo>
                    <a:pt x="610502" y="674513"/>
                    <a:pt x="606673" y="666771"/>
                    <a:pt x="602225" y="668995"/>
                  </a:cubicBezTo>
                  <a:cubicBezTo>
                    <a:pt x="597137" y="671539"/>
                    <a:pt x="598087" y="679861"/>
                    <a:pt x="598087" y="685549"/>
                  </a:cubicBezTo>
                  <a:cubicBezTo>
                    <a:pt x="598087" y="703447"/>
                    <a:pt x="601939" y="705812"/>
                    <a:pt x="610502" y="718657"/>
                  </a:cubicBezTo>
                  <a:cubicBezTo>
                    <a:pt x="609122" y="726934"/>
                    <a:pt x="612810" y="738116"/>
                    <a:pt x="606364" y="743487"/>
                  </a:cubicBezTo>
                  <a:cubicBezTo>
                    <a:pt x="600960" y="747991"/>
                    <a:pt x="592676" y="738712"/>
                    <a:pt x="585671" y="739348"/>
                  </a:cubicBezTo>
                  <a:cubicBezTo>
                    <a:pt x="576982" y="740139"/>
                    <a:pt x="569118" y="744866"/>
                    <a:pt x="560841" y="747625"/>
                  </a:cubicBezTo>
                  <a:cubicBezTo>
                    <a:pt x="562221" y="754523"/>
                    <a:pt x="563454" y="761451"/>
                    <a:pt x="564979" y="768317"/>
                  </a:cubicBezTo>
                  <a:cubicBezTo>
                    <a:pt x="566213" y="773870"/>
                    <a:pt x="569117" y="779183"/>
                    <a:pt x="569117" y="784871"/>
                  </a:cubicBezTo>
                  <a:cubicBezTo>
                    <a:pt x="569117" y="791904"/>
                    <a:pt x="569953" y="800589"/>
                    <a:pt x="564979" y="805563"/>
                  </a:cubicBezTo>
                  <a:cubicBezTo>
                    <a:pt x="558810" y="811731"/>
                    <a:pt x="540148" y="813839"/>
                    <a:pt x="540148" y="813839"/>
                  </a:cubicBezTo>
                  <a:cubicBezTo>
                    <a:pt x="534631" y="812460"/>
                    <a:pt x="528327" y="812856"/>
                    <a:pt x="523594" y="809702"/>
                  </a:cubicBezTo>
                  <a:cubicBezTo>
                    <a:pt x="519456" y="806942"/>
                    <a:pt x="520101" y="798652"/>
                    <a:pt x="515319" y="797286"/>
                  </a:cubicBezTo>
                  <a:cubicBezTo>
                    <a:pt x="508555" y="795353"/>
                    <a:pt x="501523" y="800045"/>
                    <a:pt x="494626" y="801425"/>
                  </a:cubicBezTo>
                  <a:cubicBezTo>
                    <a:pt x="493246" y="812461"/>
                    <a:pt x="496952" y="825483"/>
                    <a:pt x="490488" y="834533"/>
                  </a:cubicBezTo>
                  <a:cubicBezTo>
                    <a:pt x="487182" y="839161"/>
                    <a:pt x="477576" y="834763"/>
                    <a:pt x="473934" y="830393"/>
                  </a:cubicBezTo>
                  <a:cubicBezTo>
                    <a:pt x="469431" y="824989"/>
                    <a:pt x="471322" y="816568"/>
                    <a:pt x="469796" y="809702"/>
                  </a:cubicBezTo>
                  <a:cubicBezTo>
                    <a:pt x="468562" y="804149"/>
                    <a:pt x="467037" y="798665"/>
                    <a:pt x="465657" y="793148"/>
                  </a:cubicBezTo>
                  <a:cubicBezTo>
                    <a:pt x="464277" y="797286"/>
                    <a:pt x="462183" y="801251"/>
                    <a:pt x="461519" y="805563"/>
                  </a:cubicBezTo>
                  <a:cubicBezTo>
                    <a:pt x="459411" y="819265"/>
                    <a:pt x="464824" y="835251"/>
                    <a:pt x="457380" y="846947"/>
                  </a:cubicBezTo>
                  <a:cubicBezTo>
                    <a:pt x="452876" y="854027"/>
                    <a:pt x="440826" y="849705"/>
                    <a:pt x="432549" y="851085"/>
                  </a:cubicBezTo>
                  <a:cubicBezTo>
                    <a:pt x="428412" y="852465"/>
                    <a:pt x="417050" y="852140"/>
                    <a:pt x="420135" y="855224"/>
                  </a:cubicBezTo>
                  <a:cubicBezTo>
                    <a:pt x="426303" y="861393"/>
                    <a:pt x="444965" y="863501"/>
                    <a:pt x="444965" y="863501"/>
                  </a:cubicBezTo>
                  <a:cubicBezTo>
                    <a:pt x="446345" y="867639"/>
                    <a:pt x="449103" y="871554"/>
                    <a:pt x="449103" y="875916"/>
                  </a:cubicBezTo>
                  <a:cubicBezTo>
                    <a:pt x="449103" y="889242"/>
                    <a:pt x="442083" y="890253"/>
                    <a:pt x="432549" y="896608"/>
                  </a:cubicBezTo>
                  <a:cubicBezTo>
                    <a:pt x="427032" y="904885"/>
                    <a:pt x="419143" y="912002"/>
                    <a:pt x="415997" y="921438"/>
                  </a:cubicBezTo>
                  <a:cubicBezTo>
                    <a:pt x="408408" y="944204"/>
                    <a:pt x="416418" y="923804"/>
                    <a:pt x="403581" y="946269"/>
                  </a:cubicBezTo>
                  <a:cubicBezTo>
                    <a:pt x="382579" y="983023"/>
                    <a:pt x="407192" y="944992"/>
                    <a:pt x="387027" y="975238"/>
                  </a:cubicBezTo>
                  <a:cubicBezTo>
                    <a:pt x="381509" y="973858"/>
                    <a:pt x="375412" y="973922"/>
                    <a:pt x="370474" y="971100"/>
                  </a:cubicBezTo>
                  <a:cubicBezTo>
                    <a:pt x="365392" y="968196"/>
                    <a:pt x="362555" y="962431"/>
                    <a:pt x="358058" y="958684"/>
                  </a:cubicBezTo>
                  <a:cubicBezTo>
                    <a:pt x="354237" y="955500"/>
                    <a:pt x="349781" y="953166"/>
                    <a:pt x="345643" y="950407"/>
                  </a:cubicBezTo>
                  <a:cubicBezTo>
                    <a:pt x="344264" y="954546"/>
                    <a:pt x="342359" y="958545"/>
                    <a:pt x="341504" y="962823"/>
                  </a:cubicBezTo>
                  <a:cubicBezTo>
                    <a:pt x="331995" y="1010373"/>
                    <a:pt x="342578" y="976159"/>
                    <a:pt x="333227" y="1004207"/>
                  </a:cubicBezTo>
                  <a:cubicBezTo>
                    <a:pt x="323571" y="1002827"/>
                    <a:pt x="313824" y="1001981"/>
                    <a:pt x="304259" y="1000069"/>
                  </a:cubicBezTo>
                  <a:cubicBezTo>
                    <a:pt x="299981" y="999214"/>
                    <a:pt x="294570" y="992523"/>
                    <a:pt x="291844" y="995930"/>
                  </a:cubicBezTo>
                  <a:cubicBezTo>
                    <a:pt x="286334" y="1002818"/>
                    <a:pt x="284203" y="1007814"/>
                    <a:pt x="283756" y="1011433"/>
                  </a:cubicBezTo>
                  <a:lnTo>
                    <a:pt x="285456" y="1017542"/>
                  </a:lnTo>
                  <a:lnTo>
                    <a:pt x="277080" y="1011958"/>
                  </a:lnTo>
                  <a:cubicBezTo>
                    <a:pt x="271087" y="1007963"/>
                    <a:pt x="272525" y="998293"/>
                    <a:pt x="270247" y="991460"/>
                  </a:cubicBezTo>
                  <a:cubicBezTo>
                    <a:pt x="267969" y="988044"/>
                    <a:pt x="264714" y="985108"/>
                    <a:pt x="263415" y="981213"/>
                  </a:cubicBezTo>
                  <a:lnTo>
                    <a:pt x="253166" y="950467"/>
                  </a:lnTo>
                  <a:cubicBezTo>
                    <a:pt x="250888" y="943634"/>
                    <a:pt x="249259" y="936551"/>
                    <a:pt x="246334" y="929969"/>
                  </a:cubicBezTo>
                  <a:cubicBezTo>
                    <a:pt x="244667" y="926217"/>
                    <a:pt x="240800" y="923616"/>
                    <a:pt x="239501" y="919721"/>
                  </a:cubicBezTo>
                  <a:lnTo>
                    <a:pt x="222421" y="868478"/>
                  </a:lnTo>
                  <a:cubicBezTo>
                    <a:pt x="220143" y="861646"/>
                    <a:pt x="218514" y="854562"/>
                    <a:pt x="215589" y="847981"/>
                  </a:cubicBezTo>
                  <a:cubicBezTo>
                    <a:pt x="213733" y="843806"/>
                    <a:pt x="202649" y="828758"/>
                    <a:pt x="198508" y="827483"/>
                  </a:cubicBezTo>
                  <a:cubicBezTo>
                    <a:pt x="153597" y="813664"/>
                    <a:pt x="173083" y="837175"/>
                    <a:pt x="157513" y="813818"/>
                  </a:cubicBezTo>
                  <a:cubicBezTo>
                    <a:pt x="149338" y="808369"/>
                    <a:pt x="142997" y="805108"/>
                    <a:pt x="137017" y="796737"/>
                  </a:cubicBezTo>
                  <a:cubicBezTo>
                    <a:pt x="123826" y="778271"/>
                    <a:pt x="138372" y="785803"/>
                    <a:pt x="119935" y="779657"/>
                  </a:cubicBezTo>
                  <a:cubicBezTo>
                    <a:pt x="111965" y="778519"/>
                    <a:pt x="104073" y="776241"/>
                    <a:pt x="96022" y="776241"/>
                  </a:cubicBezTo>
                  <a:cubicBezTo>
                    <a:pt x="91327" y="776241"/>
                    <a:pt x="86998" y="778944"/>
                    <a:pt x="82357" y="779657"/>
                  </a:cubicBezTo>
                  <a:cubicBezTo>
                    <a:pt x="72165" y="781226"/>
                    <a:pt x="61859" y="781935"/>
                    <a:pt x="51610" y="783073"/>
                  </a:cubicBezTo>
                  <a:cubicBezTo>
                    <a:pt x="25850" y="774485"/>
                    <a:pt x="57607" y="786071"/>
                    <a:pt x="31114" y="772825"/>
                  </a:cubicBezTo>
                  <a:cubicBezTo>
                    <a:pt x="27894" y="771214"/>
                    <a:pt x="24282" y="770547"/>
                    <a:pt x="20866" y="769408"/>
                  </a:cubicBezTo>
                  <a:lnTo>
                    <a:pt x="18036" y="772216"/>
                  </a:lnTo>
                  <a:lnTo>
                    <a:pt x="17382" y="768502"/>
                  </a:lnTo>
                  <a:cubicBezTo>
                    <a:pt x="16843" y="765518"/>
                    <a:pt x="15922" y="761405"/>
                    <a:pt x="14034" y="755740"/>
                  </a:cubicBezTo>
                  <a:cubicBezTo>
                    <a:pt x="10617" y="752324"/>
                    <a:pt x="6181" y="749686"/>
                    <a:pt x="3785" y="745492"/>
                  </a:cubicBezTo>
                  <a:cubicBezTo>
                    <a:pt x="-2952" y="733703"/>
                    <a:pt x="761" y="732163"/>
                    <a:pt x="3785" y="721578"/>
                  </a:cubicBezTo>
                  <a:cubicBezTo>
                    <a:pt x="5074" y="717064"/>
                    <a:pt x="6063" y="712468"/>
                    <a:pt x="7201" y="707913"/>
                  </a:cubicBezTo>
                  <a:cubicBezTo>
                    <a:pt x="22664" y="684718"/>
                    <a:pt x="4605" y="713756"/>
                    <a:pt x="20866" y="677168"/>
                  </a:cubicBezTo>
                  <a:cubicBezTo>
                    <a:pt x="22533" y="673416"/>
                    <a:pt x="26081" y="670693"/>
                    <a:pt x="27699" y="666919"/>
                  </a:cubicBezTo>
                  <a:cubicBezTo>
                    <a:pt x="29548" y="662604"/>
                    <a:pt x="29825" y="657769"/>
                    <a:pt x="31115" y="653255"/>
                  </a:cubicBezTo>
                  <a:cubicBezTo>
                    <a:pt x="32105" y="649792"/>
                    <a:pt x="34244" y="646596"/>
                    <a:pt x="34531" y="643006"/>
                  </a:cubicBezTo>
                  <a:cubicBezTo>
                    <a:pt x="41362" y="557619"/>
                    <a:pt x="16086" y="582425"/>
                    <a:pt x="58443" y="554185"/>
                  </a:cubicBezTo>
                  <a:cubicBezTo>
                    <a:pt x="61860" y="553047"/>
                    <a:pt x="65471" y="552379"/>
                    <a:pt x="68692" y="550769"/>
                  </a:cubicBezTo>
                  <a:cubicBezTo>
                    <a:pt x="78205" y="546012"/>
                    <a:pt x="81634" y="541243"/>
                    <a:pt x="89190" y="533687"/>
                  </a:cubicBezTo>
                  <a:cubicBezTo>
                    <a:pt x="111698" y="526185"/>
                    <a:pt x="97967" y="534239"/>
                    <a:pt x="102855" y="492694"/>
                  </a:cubicBezTo>
                  <a:cubicBezTo>
                    <a:pt x="105041" y="474110"/>
                    <a:pt x="105027" y="475927"/>
                    <a:pt x="109687" y="461948"/>
                  </a:cubicBezTo>
                  <a:cubicBezTo>
                    <a:pt x="113103" y="458531"/>
                    <a:pt x="117256" y="455719"/>
                    <a:pt x="119936" y="451699"/>
                  </a:cubicBezTo>
                  <a:cubicBezTo>
                    <a:pt x="123673" y="446092"/>
                    <a:pt x="126356" y="423433"/>
                    <a:pt x="126768" y="420953"/>
                  </a:cubicBezTo>
                  <a:cubicBezTo>
                    <a:pt x="125630" y="417537"/>
                    <a:pt x="124226" y="414199"/>
                    <a:pt x="123352" y="410705"/>
                  </a:cubicBezTo>
                  <a:cubicBezTo>
                    <a:pt x="120022" y="397386"/>
                    <a:pt x="118448" y="383207"/>
                    <a:pt x="116520" y="369711"/>
                  </a:cubicBezTo>
                  <a:cubicBezTo>
                    <a:pt x="116520" y="369711"/>
                    <a:pt x="121457" y="356162"/>
                    <a:pt x="123352" y="349213"/>
                  </a:cubicBezTo>
                  <a:cubicBezTo>
                    <a:pt x="124880" y="343611"/>
                    <a:pt x="122360" y="335911"/>
                    <a:pt x="126768" y="332132"/>
                  </a:cubicBezTo>
                  <a:cubicBezTo>
                    <a:pt x="132027" y="327625"/>
                    <a:pt x="141070" y="331814"/>
                    <a:pt x="147265" y="328716"/>
                  </a:cubicBezTo>
                  <a:cubicBezTo>
                    <a:pt x="150937" y="326879"/>
                    <a:pt x="151819" y="321883"/>
                    <a:pt x="154097" y="318467"/>
                  </a:cubicBezTo>
                  <a:cubicBezTo>
                    <a:pt x="179848" y="309887"/>
                    <a:pt x="148116" y="321460"/>
                    <a:pt x="174595" y="308220"/>
                  </a:cubicBezTo>
                  <a:cubicBezTo>
                    <a:pt x="177815" y="306609"/>
                    <a:pt x="182031" y="307053"/>
                    <a:pt x="184843" y="304803"/>
                  </a:cubicBezTo>
                  <a:cubicBezTo>
                    <a:pt x="188049" y="302238"/>
                    <a:pt x="189398" y="297971"/>
                    <a:pt x="191676" y="294555"/>
                  </a:cubicBezTo>
                  <a:cubicBezTo>
                    <a:pt x="195092" y="292277"/>
                    <a:pt x="199021" y="290626"/>
                    <a:pt x="201925" y="287722"/>
                  </a:cubicBezTo>
                  <a:cubicBezTo>
                    <a:pt x="217872" y="271775"/>
                    <a:pt x="213001" y="239369"/>
                    <a:pt x="212173" y="222814"/>
                  </a:cubicBezTo>
                  <a:cubicBezTo>
                    <a:pt x="211918" y="217728"/>
                    <a:pt x="207619" y="213704"/>
                    <a:pt x="205341" y="209150"/>
                  </a:cubicBezTo>
                  <a:cubicBezTo>
                    <a:pt x="201925" y="208012"/>
                    <a:pt x="198089" y="207731"/>
                    <a:pt x="195092" y="205734"/>
                  </a:cubicBezTo>
                  <a:cubicBezTo>
                    <a:pt x="185501" y="199340"/>
                    <a:pt x="180066" y="190655"/>
                    <a:pt x="181427" y="178404"/>
                  </a:cubicBezTo>
                  <a:cubicBezTo>
                    <a:pt x="181989" y="173342"/>
                    <a:pt x="185982" y="169293"/>
                    <a:pt x="188260" y="164739"/>
                  </a:cubicBezTo>
                  <a:cubicBezTo>
                    <a:pt x="197370" y="163600"/>
                    <a:pt x="206533" y="162832"/>
                    <a:pt x="215590" y="161323"/>
                  </a:cubicBezTo>
                  <a:cubicBezTo>
                    <a:pt x="220221" y="160551"/>
                    <a:pt x="225347" y="160511"/>
                    <a:pt x="229255" y="157906"/>
                  </a:cubicBezTo>
                  <a:cubicBezTo>
                    <a:pt x="232671" y="155628"/>
                    <a:pt x="233457" y="150812"/>
                    <a:pt x="236086" y="147658"/>
                  </a:cubicBezTo>
                  <a:cubicBezTo>
                    <a:pt x="239178" y="143946"/>
                    <a:pt x="243655" y="141428"/>
                    <a:pt x="246334" y="137409"/>
                  </a:cubicBezTo>
                  <a:lnTo>
                    <a:pt x="253167" y="127161"/>
                  </a:lnTo>
                  <a:cubicBezTo>
                    <a:pt x="257721" y="120329"/>
                    <a:pt x="261376" y="112802"/>
                    <a:pt x="266832" y="106664"/>
                  </a:cubicBezTo>
                  <a:cubicBezTo>
                    <a:pt x="270615" y="102409"/>
                    <a:pt x="275942" y="99832"/>
                    <a:pt x="280497" y="96415"/>
                  </a:cubicBezTo>
                  <a:cubicBezTo>
                    <a:pt x="283913" y="98693"/>
                    <a:pt x="288180" y="100042"/>
                    <a:pt x="290745" y="103248"/>
                  </a:cubicBezTo>
                  <a:cubicBezTo>
                    <a:pt x="301748" y="117000"/>
                    <a:pt x="284995" y="110946"/>
                    <a:pt x="300994" y="123745"/>
                  </a:cubicBezTo>
                  <a:cubicBezTo>
                    <a:pt x="303806" y="125995"/>
                    <a:pt x="307827" y="126023"/>
                    <a:pt x="311243" y="127161"/>
                  </a:cubicBezTo>
                  <a:cubicBezTo>
                    <a:pt x="312381" y="123745"/>
                    <a:pt x="313049" y="120133"/>
                    <a:pt x="314659" y="116913"/>
                  </a:cubicBezTo>
                  <a:cubicBezTo>
                    <a:pt x="325166" y="95899"/>
                    <a:pt x="327519" y="107212"/>
                    <a:pt x="359069" y="110080"/>
                  </a:cubicBezTo>
                  <a:cubicBezTo>
                    <a:pt x="374056" y="100089"/>
                    <a:pt x="366034" y="105712"/>
                    <a:pt x="382983" y="92999"/>
                  </a:cubicBezTo>
                  <a:cubicBezTo>
                    <a:pt x="389552" y="88072"/>
                    <a:pt x="396135" y="83007"/>
                    <a:pt x="403480" y="79334"/>
                  </a:cubicBezTo>
                  <a:cubicBezTo>
                    <a:pt x="407680" y="77234"/>
                    <a:pt x="414139" y="79524"/>
                    <a:pt x="417145" y="75918"/>
                  </a:cubicBezTo>
                  <a:cubicBezTo>
                    <a:pt x="420862" y="71458"/>
                    <a:pt x="419423" y="64531"/>
                    <a:pt x="420562" y="58837"/>
                  </a:cubicBezTo>
                  <a:cubicBezTo>
                    <a:pt x="420562" y="58837"/>
                    <a:pt x="431067" y="45919"/>
                    <a:pt x="434225" y="38339"/>
                  </a:cubicBezTo>
                  <a:cubicBezTo>
                    <a:pt x="436889" y="31945"/>
                    <a:pt x="436503" y="24676"/>
                    <a:pt x="437642" y="178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江西"/>
            <p:cNvSpPr/>
            <p:nvPr>
              <p:custDataLst>
                <p:tags r:id="rId8"/>
              </p:custDataLst>
            </p:nvPr>
          </p:nvSpPr>
          <p:spPr>
            <a:xfrm>
              <a:off x="10488" y="7114"/>
              <a:ext cx="1194" cy="1597"/>
            </a:xfrm>
            <a:custGeom>
              <a:avLst/>
              <a:gdLst>
                <a:gd name="connsiteX0" fmla="*/ 489416 w 906837"/>
                <a:gd name="connsiteY0" fmla="*/ 1095083 h 1205998"/>
                <a:gd name="connsiteX1" fmla="*/ 500688 w 906837"/>
                <a:gd name="connsiteY1" fmla="*/ 1111305 h 1205998"/>
                <a:gd name="connsiteX2" fmla="*/ 500938 w 906837"/>
                <a:gd name="connsiteY2" fmla="*/ 1116774 h 1205998"/>
                <a:gd name="connsiteX3" fmla="*/ 491836 w 906837"/>
                <a:gd name="connsiteY3" fmla="*/ 1113816 h 1205998"/>
                <a:gd name="connsiteX4" fmla="*/ 481684 w 906837"/>
                <a:gd name="connsiteY4" fmla="*/ 1106929 h 1205998"/>
                <a:gd name="connsiteX5" fmla="*/ 480943 w 906837"/>
                <a:gd name="connsiteY5" fmla="*/ 1106682 h 1205998"/>
                <a:gd name="connsiteX6" fmla="*/ 62709 w 906837"/>
                <a:gd name="connsiteY6" fmla="*/ 750093 h 1205998"/>
                <a:gd name="connsiteX7" fmla="*/ 64363 w 906837"/>
                <a:gd name="connsiteY7" fmla="*/ 752392 h 1205998"/>
                <a:gd name="connsiteX8" fmla="*/ 62813 w 906837"/>
                <a:gd name="connsiteY8" fmla="*/ 750318 h 1205998"/>
                <a:gd name="connsiteX9" fmla="*/ 550008 w 906837"/>
                <a:gd name="connsiteY9" fmla="*/ 80 h 1205998"/>
                <a:gd name="connsiteX10" fmla="*/ 560256 w 906837"/>
                <a:gd name="connsiteY10" fmla="*/ 6912 h 1205998"/>
                <a:gd name="connsiteX11" fmla="*/ 573921 w 906837"/>
                <a:gd name="connsiteY11" fmla="*/ 17161 h 1205998"/>
                <a:gd name="connsiteX12" fmla="*/ 563673 w 906837"/>
                <a:gd name="connsiteY12" fmla="*/ 37658 h 1205998"/>
                <a:gd name="connsiteX13" fmla="*/ 553424 w 906837"/>
                <a:gd name="connsiteY13" fmla="*/ 47907 h 1205998"/>
                <a:gd name="connsiteX14" fmla="*/ 550008 w 906837"/>
                <a:gd name="connsiteY14" fmla="*/ 82070 h 1205998"/>
                <a:gd name="connsiteX15" fmla="*/ 601250 w 906837"/>
                <a:gd name="connsiteY15" fmla="*/ 82070 h 1205998"/>
                <a:gd name="connsiteX16" fmla="*/ 608082 w 906837"/>
                <a:gd name="connsiteY16" fmla="*/ 71821 h 1205998"/>
                <a:gd name="connsiteX17" fmla="*/ 618331 w 906837"/>
                <a:gd name="connsiteY17" fmla="*/ 64988 h 1205998"/>
                <a:gd name="connsiteX18" fmla="*/ 621747 w 906837"/>
                <a:gd name="connsiteY18" fmla="*/ 54740 h 1205998"/>
                <a:gd name="connsiteX19" fmla="*/ 628580 w 906837"/>
                <a:gd name="connsiteY19" fmla="*/ 44491 h 1205998"/>
                <a:gd name="connsiteX20" fmla="*/ 645661 w 906837"/>
                <a:gd name="connsiteY20" fmla="*/ 30826 h 1205998"/>
                <a:gd name="connsiteX21" fmla="*/ 659326 w 906837"/>
                <a:gd name="connsiteY21" fmla="*/ 37658 h 1205998"/>
                <a:gd name="connsiteX22" fmla="*/ 679824 w 906837"/>
                <a:gd name="connsiteY22" fmla="*/ 41075 h 1205998"/>
                <a:gd name="connsiteX23" fmla="*/ 700320 w 906837"/>
                <a:gd name="connsiteY23" fmla="*/ 51323 h 1205998"/>
                <a:gd name="connsiteX24" fmla="*/ 710568 w 906837"/>
                <a:gd name="connsiteY24" fmla="*/ 61572 h 1205998"/>
                <a:gd name="connsiteX25" fmla="*/ 717401 w 906837"/>
                <a:gd name="connsiteY25" fmla="*/ 75237 h 1205998"/>
                <a:gd name="connsiteX26" fmla="*/ 724233 w 906837"/>
                <a:gd name="connsiteY26" fmla="*/ 85485 h 1205998"/>
                <a:gd name="connsiteX27" fmla="*/ 795973 w 906837"/>
                <a:gd name="connsiteY27" fmla="*/ 88901 h 1205998"/>
                <a:gd name="connsiteX28" fmla="*/ 806222 w 906837"/>
                <a:gd name="connsiteY28" fmla="*/ 85485 h 1205998"/>
                <a:gd name="connsiteX29" fmla="*/ 819887 w 906837"/>
                <a:gd name="connsiteY29" fmla="*/ 105982 h 1205998"/>
                <a:gd name="connsiteX30" fmla="*/ 827859 w 906837"/>
                <a:gd name="connsiteY30" fmla="*/ 108640 h 1205998"/>
                <a:gd name="connsiteX31" fmla="*/ 823302 w 906837"/>
                <a:gd name="connsiteY31" fmla="*/ 123063 h 1205998"/>
                <a:gd name="connsiteX32" fmla="*/ 813053 w 906837"/>
                <a:gd name="connsiteY32" fmla="*/ 140144 h 1205998"/>
                <a:gd name="connsiteX33" fmla="*/ 806221 w 906837"/>
                <a:gd name="connsiteY33" fmla="*/ 160642 h 1205998"/>
                <a:gd name="connsiteX34" fmla="*/ 809637 w 906837"/>
                <a:gd name="connsiteY34" fmla="*/ 177722 h 1205998"/>
                <a:gd name="connsiteX35" fmla="*/ 830135 w 906837"/>
                <a:gd name="connsiteY35" fmla="*/ 187970 h 1205998"/>
                <a:gd name="connsiteX36" fmla="*/ 840383 w 906837"/>
                <a:gd name="connsiteY36" fmla="*/ 194803 h 1205998"/>
                <a:gd name="connsiteX37" fmla="*/ 850632 w 906837"/>
                <a:gd name="connsiteY37" fmla="*/ 198219 h 1205998"/>
                <a:gd name="connsiteX38" fmla="*/ 860881 w 906837"/>
                <a:gd name="connsiteY38" fmla="*/ 218716 h 1205998"/>
                <a:gd name="connsiteX39" fmla="*/ 867713 w 906837"/>
                <a:gd name="connsiteY39" fmla="*/ 232381 h 1205998"/>
                <a:gd name="connsiteX40" fmla="*/ 877961 w 906837"/>
                <a:gd name="connsiteY40" fmla="*/ 252879 h 1205998"/>
                <a:gd name="connsiteX41" fmla="*/ 884793 w 906837"/>
                <a:gd name="connsiteY41" fmla="*/ 290456 h 1205998"/>
                <a:gd name="connsiteX42" fmla="*/ 888210 w 906837"/>
                <a:gd name="connsiteY42" fmla="*/ 321202 h 1205998"/>
                <a:gd name="connsiteX43" fmla="*/ 891626 w 906837"/>
                <a:gd name="connsiteY43" fmla="*/ 331451 h 1205998"/>
                <a:gd name="connsiteX44" fmla="*/ 901874 w 906837"/>
                <a:gd name="connsiteY44" fmla="*/ 341700 h 1205998"/>
                <a:gd name="connsiteX45" fmla="*/ 906837 w 906837"/>
                <a:gd name="connsiteY45" fmla="*/ 349145 h 1205998"/>
                <a:gd name="connsiteX46" fmla="*/ 893705 w 906837"/>
                <a:gd name="connsiteY46" fmla="*/ 354402 h 1205998"/>
                <a:gd name="connsiteX47" fmla="*/ 888210 w 906837"/>
                <a:gd name="connsiteY47" fmla="*/ 351949 h 1205998"/>
                <a:gd name="connsiteX48" fmla="*/ 884794 w 906837"/>
                <a:gd name="connsiteY48" fmla="*/ 372445 h 1205998"/>
                <a:gd name="connsiteX49" fmla="*/ 871130 w 906837"/>
                <a:gd name="connsiteY49" fmla="*/ 392943 h 1205998"/>
                <a:gd name="connsiteX50" fmla="*/ 867714 w 906837"/>
                <a:gd name="connsiteY50" fmla="*/ 410024 h 1205998"/>
                <a:gd name="connsiteX51" fmla="*/ 854049 w 906837"/>
                <a:gd name="connsiteY51" fmla="*/ 413440 h 1205998"/>
                <a:gd name="connsiteX52" fmla="*/ 833551 w 906837"/>
                <a:gd name="connsiteY52" fmla="*/ 427105 h 1205998"/>
                <a:gd name="connsiteX53" fmla="*/ 809638 w 906837"/>
                <a:gd name="connsiteY53" fmla="*/ 444186 h 1205998"/>
                <a:gd name="connsiteX54" fmla="*/ 765228 w 906837"/>
                <a:gd name="connsiteY54" fmla="*/ 451019 h 1205998"/>
                <a:gd name="connsiteX55" fmla="*/ 761812 w 906837"/>
                <a:gd name="connsiteY55" fmla="*/ 461267 h 1205998"/>
                <a:gd name="connsiteX56" fmla="*/ 751563 w 906837"/>
                <a:gd name="connsiteY56" fmla="*/ 457851 h 1205998"/>
                <a:gd name="connsiteX57" fmla="*/ 741314 w 906837"/>
                <a:gd name="connsiteY57" fmla="*/ 437354 h 1205998"/>
                <a:gd name="connsiteX58" fmla="*/ 731066 w 906837"/>
                <a:gd name="connsiteY58" fmla="*/ 430521 h 1205998"/>
                <a:gd name="connsiteX59" fmla="*/ 717401 w 906837"/>
                <a:gd name="connsiteY59" fmla="*/ 440770 h 1205998"/>
                <a:gd name="connsiteX60" fmla="*/ 703736 w 906837"/>
                <a:gd name="connsiteY60" fmla="*/ 461267 h 1205998"/>
                <a:gd name="connsiteX61" fmla="*/ 696903 w 906837"/>
                <a:gd name="connsiteY61" fmla="*/ 471515 h 1205998"/>
                <a:gd name="connsiteX62" fmla="*/ 686655 w 906837"/>
                <a:gd name="connsiteY62" fmla="*/ 481763 h 1205998"/>
                <a:gd name="connsiteX63" fmla="*/ 679824 w 906837"/>
                <a:gd name="connsiteY63" fmla="*/ 492012 h 1205998"/>
                <a:gd name="connsiteX64" fmla="*/ 666159 w 906837"/>
                <a:gd name="connsiteY64" fmla="*/ 495428 h 1205998"/>
                <a:gd name="connsiteX65" fmla="*/ 638829 w 906837"/>
                <a:gd name="connsiteY65" fmla="*/ 498845 h 1205998"/>
                <a:gd name="connsiteX66" fmla="*/ 631996 w 906837"/>
                <a:gd name="connsiteY66" fmla="*/ 512510 h 1205998"/>
                <a:gd name="connsiteX67" fmla="*/ 645661 w 906837"/>
                <a:gd name="connsiteY67" fmla="*/ 539840 h 1205998"/>
                <a:gd name="connsiteX68" fmla="*/ 655910 w 906837"/>
                <a:gd name="connsiteY68" fmla="*/ 543256 h 1205998"/>
                <a:gd name="connsiteX69" fmla="*/ 662742 w 906837"/>
                <a:gd name="connsiteY69" fmla="*/ 556919 h 1205998"/>
                <a:gd name="connsiteX70" fmla="*/ 652494 w 906837"/>
                <a:gd name="connsiteY70" fmla="*/ 621828 h 1205998"/>
                <a:gd name="connsiteX71" fmla="*/ 642245 w 906837"/>
                <a:gd name="connsiteY71" fmla="*/ 628660 h 1205998"/>
                <a:gd name="connsiteX72" fmla="*/ 635412 w 906837"/>
                <a:gd name="connsiteY72" fmla="*/ 638909 h 1205998"/>
                <a:gd name="connsiteX73" fmla="*/ 625164 w 906837"/>
                <a:gd name="connsiteY73" fmla="*/ 642325 h 1205998"/>
                <a:gd name="connsiteX74" fmla="*/ 604666 w 906837"/>
                <a:gd name="connsiteY74" fmla="*/ 652573 h 1205998"/>
                <a:gd name="connsiteX75" fmla="*/ 597834 w 906837"/>
                <a:gd name="connsiteY75" fmla="*/ 662822 h 1205998"/>
                <a:gd name="connsiteX76" fmla="*/ 577338 w 906837"/>
                <a:gd name="connsiteY76" fmla="*/ 666238 h 1205998"/>
                <a:gd name="connsiteX77" fmla="*/ 573921 w 906837"/>
                <a:gd name="connsiteY77" fmla="*/ 683319 h 1205998"/>
                <a:gd name="connsiteX78" fmla="*/ 567089 w 906837"/>
                <a:gd name="connsiteY78" fmla="*/ 703816 h 1205998"/>
                <a:gd name="connsiteX79" fmla="*/ 573921 w 906837"/>
                <a:gd name="connsiteY79" fmla="*/ 744811 h 1205998"/>
                <a:gd name="connsiteX80" fmla="*/ 577338 w 906837"/>
                <a:gd name="connsiteY80" fmla="*/ 755059 h 1205998"/>
                <a:gd name="connsiteX81" fmla="*/ 570505 w 906837"/>
                <a:gd name="connsiteY81" fmla="*/ 785805 h 1205998"/>
                <a:gd name="connsiteX82" fmla="*/ 560256 w 906837"/>
                <a:gd name="connsiteY82" fmla="*/ 796054 h 1205998"/>
                <a:gd name="connsiteX83" fmla="*/ 553424 w 906837"/>
                <a:gd name="connsiteY83" fmla="*/ 826800 h 1205998"/>
                <a:gd name="connsiteX84" fmla="*/ 539759 w 906837"/>
                <a:gd name="connsiteY84" fmla="*/ 867793 h 1205998"/>
                <a:gd name="connsiteX85" fmla="*/ 519262 w 906837"/>
                <a:gd name="connsiteY85" fmla="*/ 884874 h 1205998"/>
                <a:gd name="connsiteX86" fmla="*/ 509013 w 906837"/>
                <a:gd name="connsiteY86" fmla="*/ 888291 h 1205998"/>
                <a:gd name="connsiteX87" fmla="*/ 485101 w 906837"/>
                <a:gd name="connsiteY87" fmla="*/ 977112 h 1205998"/>
                <a:gd name="connsiteX88" fmla="*/ 481684 w 906837"/>
                <a:gd name="connsiteY88" fmla="*/ 987360 h 1205998"/>
                <a:gd name="connsiteX89" fmla="*/ 478268 w 906837"/>
                <a:gd name="connsiteY89" fmla="*/ 1001025 h 1205998"/>
                <a:gd name="connsiteX90" fmla="*/ 471436 w 906837"/>
                <a:gd name="connsiteY90" fmla="*/ 1011274 h 1205998"/>
                <a:gd name="connsiteX91" fmla="*/ 457771 w 906837"/>
                <a:gd name="connsiteY91" fmla="*/ 1042019 h 1205998"/>
                <a:gd name="connsiteX92" fmla="*/ 454354 w 906837"/>
                <a:gd name="connsiteY92" fmla="*/ 1055684 h 1205998"/>
                <a:gd name="connsiteX93" fmla="*/ 454354 w 906837"/>
                <a:gd name="connsiteY93" fmla="*/ 1079598 h 1205998"/>
                <a:gd name="connsiteX94" fmla="*/ 464603 w 906837"/>
                <a:gd name="connsiteY94" fmla="*/ 1089846 h 1205998"/>
                <a:gd name="connsiteX95" fmla="*/ 468497 w 906837"/>
                <a:gd name="connsiteY95" fmla="*/ 1106427 h 1205998"/>
                <a:gd name="connsiteX96" fmla="*/ 462042 w 906837"/>
                <a:gd name="connsiteY96" fmla="*/ 1112831 h 1205998"/>
                <a:gd name="connsiteX97" fmla="*/ 454354 w 906837"/>
                <a:gd name="connsiteY97" fmla="*/ 1124010 h 1205998"/>
                <a:gd name="connsiteX98" fmla="*/ 450938 w 906837"/>
                <a:gd name="connsiteY98" fmla="*/ 1151338 h 1205998"/>
                <a:gd name="connsiteX99" fmla="*/ 447522 w 906837"/>
                <a:gd name="connsiteY99" fmla="*/ 1161587 h 1205998"/>
                <a:gd name="connsiteX100" fmla="*/ 427024 w 906837"/>
                <a:gd name="connsiteY100" fmla="*/ 1168420 h 1205998"/>
                <a:gd name="connsiteX101" fmla="*/ 416775 w 906837"/>
                <a:gd name="connsiteY101" fmla="*/ 1165003 h 1205998"/>
                <a:gd name="connsiteX102" fmla="*/ 386031 w 906837"/>
                <a:gd name="connsiteY102" fmla="*/ 1147922 h 1205998"/>
                <a:gd name="connsiteX103" fmla="*/ 334787 w 906837"/>
                <a:gd name="connsiteY103" fmla="*/ 1144506 h 1205998"/>
                <a:gd name="connsiteX104" fmla="*/ 314289 w 906837"/>
                <a:gd name="connsiteY104" fmla="*/ 1158171 h 1205998"/>
                <a:gd name="connsiteX105" fmla="*/ 304042 w 906837"/>
                <a:gd name="connsiteY105" fmla="*/ 1161587 h 1205998"/>
                <a:gd name="connsiteX106" fmla="*/ 283545 w 906837"/>
                <a:gd name="connsiteY106" fmla="*/ 1168420 h 1205998"/>
                <a:gd name="connsiteX107" fmla="*/ 263047 w 906837"/>
                <a:gd name="connsiteY107" fmla="*/ 1175252 h 1205998"/>
                <a:gd name="connsiteX108" fmla="*/ 242550 w 906837"/>
                <a:gd name="connsiteY108" fmla="*/ 1182085 h 1205998"/>
                <a:gd name="connsiteX109" fmla="*/ 218636 w 906837"/>
                <a:gd name="connsiteY109" fmla="*/ 1202582 h 1205998"/>
                <a:gd name="connsiteX110" fmla="*/ 187891 w 906837"/>
                <a:gd name="connsiteY110" fmla="*/ 1205998 h 1205998"/>
                <a:gd name="connsiteX111" fmla="*/ 167394 w 906837"/>
                <a:gd name="connsiteY111" fmla="*/ 1199166 h 1205998"/>
                <a:gd name="connsiteX112" fmla="*/ 150312 w 906837"/>
                <a:gd name="connsiteY112" fmla="*/ 1178668 h 1205998"/>
                <a:gd name="connsiteX113" fmla="*/ 153729 w 906837"/>
                <a:gd name="connsiteY113" fmla="*/ 1168420 h 1205998"/>
                <a:gd name="connsiteX114" fmla="*/ 160561 w 906837"/>
                <a:gd name="connsiteY114" fmla="*/ 1147922 h 1205998"/>
                <a:gd name="connsiteX115" fmla="*/ 177642 w 906837"/>
                <a:gd name="connsiteY115" fmla="*/ 1127425 h 1205998"/>
                <a:gd name="connsiteX116" fmla="*/ 191307 w 906837"/>
                <a:gd name="connsiteY116" fmla="*/ 1106929 h 1205998"/>
                <a:gd name="connsiteX117" fmla="*/ 211803 w 906837"/>
                <a:gd name="connsiteY117" fmla="*/ 1089847 h 1205998"/>
                <a:gd name="connsiteX118" fmla="*/ 218636 w 906837"/>
                <a:gd name="connsiteY118" fmla="*/ 1079599 h 1205998"/>
                <a:gd name="connsiteX119" fmla="*/ 232301 w 906837"/>
                <a:gd name="connsiteY119" fmla="*/ 1062517 h 1205998"/>
                <a:gd name="connsiteX120" fmla="*/ 225468 w 906837"/>
                <a:gd name="connsiteY120" fmla="*/ 1042020 h 1205998"/>
                <a:gd name="connsiteX121" fmla="*/ 222052 w 906837"/>
                <a:gd name="connsiteY121" fmla="*/ 1021524 h 1205998"/>
                <a:gd name="connsiteX122" fmla="*/ 184475 w 906837"/>
                <a:gd name="connsiteY122" fmla="*/ 1014691 h 1205998"/>
                <a:gd name="connsiteX123" fmla="*/ 170810 w 906837"/>
                <a:gd name="connsiteY123" fmla="*/ 1028356 h 1205998"/>
                <a:gd name="connsiteX124" fmla="*/ 146896 w 906837"/>
                <a:gd name="connsiteY124" fmla="*/ 1035187 h 1205998"/>
                <a:gd name="connsiteX125" fmla="*/ 136647 w 906837"/>
                <a:gd name="connsiteY125" fmla="*/ 1031771 h 1205998"/>
                <a:gd name="connsiteX126" fmla="*/ 126399 w 906837"/>
                <a:gd name="connsiteY126" fmla="*/ 1021524 h 1205998"/>
                <a:gd name="connsiteX127" fmla="*/ 100917 w 906837"/>
                <a:gd name="connsiteY127" fmla="*/ 1018850 h 1205998"/>
                <a:gd name="connsiteX128" fmla="*/ 88283 w 906837"/>
                <a:gd name="connsiteY128" fmla="*/ 1018486 h 1205998"/>
                <a:gd name="connsiteX129" fmla="*/ 85405 w 906837"/>
                <a:gd name="connsiteY129" fmla="*/ 983944 h 1205998"/>
                <a:gd name="connsiteX130" fmla="*/ 81989 w 906837"/>
                <a:gd name="connsiteY130" fmla="*/ 973695 h 1205998"/>
                <a:gd name="connsiteX131" fmla="*/ 75156 w 906837"/>
                <a:gd name="connsiteY131" fmla="*/ 949782 h 1205998"/>
                <a:gd name="connsiteX132" fmla="*/ 78572 w 906837"/>
                <a:gd name="connsiteY132" fmla="*/ 939533 h 1205998"/>
                <a:gd name="connsiteX133" fmla="*/ 81989 w 906837"/>
                <a:gd name="connsiteY133" fmla="*/ 925869 h 1205998"/>
                <a:gd name="connsiteX134" fmla="*/ 105902 w 906837"/>
                <a:gd name="connsiteY134" fmla="*/ 898539 h 1205998"/>
                <a:gd name="connsiteX135" fmla="*/ 116150 w 906837"/>
                <a:gd name="connsiteY135" fmla="*/ 878042 h 1205998"/>
                <a:gd name="connsiteX136" fmla="*/ 109318 w 906837"/>
                <a:gd name="connsiteY136" fmla="*/ 867793 h 1205998"/>
                <a:gd name="connsiteX137" fmla="*/ 99070 w 906837"/>
                <a:gd name="connsiteY137" fmla="*/ 864377 h 1205998"/>
                <a:gd name="connsiteX138" fmla="*/ 92237 w 906837"/>
                <a:gd name="connsiteY138" fmla="*/ 850712 h 1205998"/>
                <a:gd name="connsiteX139" fmla="*/ 92237 w 906837"/>
                <a:gd name="connsiteY139" fmla="*/ 796054 h 1205998"/>
                <a:gd name="connsiteX140" fmla="*/ 88821 w 906837"/>
                <a:gd name="connsiteY140" fmla="*/ 775556 h 1205998"/>
                <a:gd name="connsiteX141" fmla="*/ 78572 w 906837"/>
                <a:gd name="connsiteY141" fmla="*/ 765307 h 1205998"/>
                <a:gd name="connsiteX142" fmla="*/ 71740 w 906837"/>
                <a:gd name="connsiteY142" fmla="*/ 755059 h 1205998"/>
                <a:gd name="connsiteX143" fmla="*/ 60601 w 906837"/>
                <a:gd name="connsiteY143" fmla="*/ 745490 h 1205998"/>
                <a:gd name="connsiteX144" fmla="*/ 62709 w 906837"/>
                <a:gd name="connsiteY144" fmla="*/ 750093 h 1205998"/>
                <a:gd name="connsiteX145" fmla="*/ 60512 w 906837"/>
                <a:gd name="connsiteY145" fmla="*/ 747037 h 1205998"/>
                <a:gd name="connsiteX146" fmla="*/ 51242 w 906837"/>
                <a:gd name="connsiteY146" fmla="*/ 734563 h 1205998"/>
                <a:gd name="connsiteX147" fmla="*/ 47826 w 906837"/>
                <a:gd name="connsiteY147" fmla="*/ 652573 h 1205998"/>
                <a:gd name="connsiteX148" fmla="*/ 37577 w 906837"/>
                <a:gd name="connsiteY148" fmla="*/ 642325 h 1205998"/>
                <a:gd name="connsiteX149" fmla="*/ 17081 w 906837"/>
                <a:gd name="connsiteY149" fmla="*/ 628661 h 1205998"/>
                <a:gd name="connsiteX150" fmla="*/ 10249 w 906837"/>
                <a:gd name="connsiteY150" fmla="*/ 618412 h 1205998"/>
                <a:gd name="connsiteX151" fmla="*/ 0 w 906837"/>
                <a:gd name="connsiteY151" fmla="*/ 597914 h 1205998"/>
                <a:gd name="connsiteX152" fmla="*/ 3416 w 906837"/>
                <a:gd name="connsiteY152" fmla="*/ 526175 h 1205998"/>
                <a:gd name="connsiteX153" fmla="*/ 6833 w 906837"/>
                <a:gd name="connsiteY153" fmla="*/ 515926 h 1205998"/>
                <a:gd name="connsiteX154" fmla="*/ 17081 w 906837"/>
                <a:gd name="connsiteY154" fmla="*/ 512510 h 1205998"/>
                <a:gd name="connsiteX155" fmla="*/ 37577 w 906837"/>
                <a:gd name="connsiteY155" fmla="*/ 495428 h 1205998"/>
                <a:gd name="connsiteX156" fmla="*/ 47826 w 906837"/>
                <a:gd name="connsiteY156" fmla="*/ 485180 h 1205998"/>
                <a:gd name="connsiteX157" fmla="*/ 68324 w 906837"/>
                <a:gd name="connsiteY157" fmla="*/ 474931 h 1205998"/>
                <a:gd name="connsiteX158" fmla="*/ 85405 w 906837"/>
                <a:gd name="connsiteY158" fmla="*/ 454435 h 1205998"/>
                <a:gd name="connsiteX159" fmla="*/ 105902 w 906837"/>
                <a:gd name="connsiteY159" fmla="*/ 440770 h 1205998"/>
                <a:gd name="connsiteX160" fmla="*/ 116150 w 906837"/>
                <a:gd name="connsiteY160" fmla="*/ 362198 h 1205998"/>
                <a:gd name="connsiteX161" fmla="*/ 105902 w 906837"/>
                <a:gd name="connsiteY161" fmla="*/ 328035 h 1205998"/>
                <a:gd name="connsiteX162" fmla="*/ 95653 w 906837"/>
                <a:gd name="connsiteY162" fmla="*/ 324619 h 1205998"/>
                <a:gd name="connsiteX163" fmla="*/ 88821 w 906837"/>
                <a:gd name="connsiteY163" fmla="*/ 314370 h 1205998"/>
                <a:gd name="connsiteX164" fmla="*/ 95653 w 906837"/>
                <a:gd name="connsiteY164" fmla="*/ 287040 h 1205998"/>
                <a:gd name="connsiteX165" fmla="*/ 92237 w 906837"/>
                <a:gd name="connsiteY165" fmla="*/ 269961 h 1205998"/>
                <a:gd name="connsiteX166" fmla="*/ 71740 w 906837"/>
                <a:gd name="connsiteY166" fmla="*/ 263128 h 1205998"/>
                <a:gd name="connsiteX167" fmla="*/ 40994 w 906837"/>
                <a:gd name="connsiteY167" fmla="*/ 246047 h 1205998"/>
                <a:gd name="connsiteX168" fmla="*/ 17081 w 906837"/>
                <a:gd name="connsiteY168" fmla="*/ 232382 h 1205998"/>
                <a:gd name="connsiteX169" fmla="*/ 8557 w 906837"/>
                <a:gd name="connsiteY169" fmla="*/ 223858 h 1205998"/>
                <a:gd name="connsiteX170" fmla="*/ 19798 w 906837"/>
                <a:gd name="connsiteY170" fmla="*/ 197512 h 1205998"/>
                <a:gd name="connsiteX171" fmla="*/ 51242 w 906837"/>
                <a:gd name="connsiteY171" fmla="*/ 249463 h 1205998"/>
                <a:gd name="connsiteX172" fmla="*/ 58075 w 906837"/>
                <a:gd name="connsiteY172" fmla="*/ 232382 h 1205998"/>
                <a:gd name="connsiteX173" fmla="*/ 61491 w 906837"/>
                <a:gd name="connsiteY173" fmla="*/ 218717 h 1205998"/>
                <a:gd name="connsiteX174" fmla="*/ 71740 w 906837"/>
                <a:gd name="connsiteY174" fmla="*/ 211885 h 1205998"/>
                <a:gd name="connsiteX175" fmla="*/ 78572 w 906837"/>
                <a:gd name="connsiteY175" fmla="*/ 201636 h 1205998"/>
                <a:gd name="connsiteX176" fmla="*/ 88821 w 906837"/>
                <a:gd name="connsiteY176" fmla="*/ 194803 h 1205998"/>
                <a:gd name="connsiteX177" fmla="*/ 95653 w 906837"/>
                <a:gd name="connsiteY177" fmla="*/ 184555 h 1205998"/>
                <a:gd name="connsiteX178" fmla="*/ 112734 w 906837"/>
                <a:gd name="connsiteY178" fmla="*/ 181138 h 1205998"/>
                <a:gd name="connsiteX179" fmla="*/ 126398 w 906837"/>
                <a:gd name="connsiteY179" fmla="*/ 174307 h 1205998"/>
                <a:gd name="connsiteX180" fmla="*/ 170809 w 906837"/>
                <a:gd name="connsiteY180" fmla="*/ 164058 h 1205998"/>
                <a:gd name="connsiteX181" fmla="*/ 194723 w 906837"/>
                <a:gd name="connsiteY181" fmla="*/ 153810 h 1205998"/>
                <a:gd name="connsiteX182" fmla="*/ 218635 w 906837"/>
                <a:gd name="connsiteY182" fmla="*/ 150393 h 1205998"/>
                <a:gd name="connsiteX183" fmla="*/ 228884 w 906837"/>
                <a:gd name="connsiteY183" fmla="*/ 146977 h 1205998"/>
                <a:gd name="connsiteX184" fmla="*/ 235716 w 906837"/>
                <a:gd name="connsiteY184" fmla="*/ 136728 h 1205998"/>
                <a:gd name="connsiteX185" fmla="*/ 245965 w 906837"/>
                <a:gd name="connsiteY185" fmla="*/ 126480 h 1205998"/>
                <a:gd name="connsiteX186" fmla="*/ 290376 w 906837"/>
                <a:gd name="connsiteY186" fmla="*/ 123064 h 1205998"/>
                <a:gd name="connsiteX187" fmla="*/ 300625 w 906837"/>
                <a:gd name="connsiteY187" fmla="*/ 119647 h 1205998"/>
                <a:gd name="connsiteX188" fmla="*/ 317705 w 906837"/>
                <a:gd name="connsiteY188" fmla="*/ 99150 h 1205998"/>
                <a:gd name="connsiteX189" fmla="*/ 368949 w 906837"/>
                <a:gd name="connsiteY189" fmla="*/ 75237 h 1205998"/>
                <a:gd name="connsiteX190" fmla="*/ 389446 w 906837"/>
                <a:gd name="connsiteY190" fmla="*/ 78654 h 1205998"/>
                <a:gd name="connsiteX191" fmla="*/ 406526 w 906837"/>
                <a:gd name="connsiteY191" fmla="*/ 75237 h 1205998"/>
                <a:gd name="connsiteX192" fmla="*/ 420191 w 906837"/>
                <a:gd name="connsiteY192" fmla="*/ 54740 h 1205998"/>
                <a:gd name="connsiteX193" fmla="*/ 423506 w 906837"/>
                <a:gd name="connsiteY193" fmla="*/ 53083 h 1205998"/>
                <a:gd name="connsiteX194" fmla="*/ 423855 w 906837"/>
                <a:gd name="connsiteY194" fmla="*/ 57781 h 1205998"/>
                <a:gd name="connsiteX195" fmla="*/ 416195 w 906837"/>
                <a:gd name="connsiteY195" fmla="*/ 70521 h 1205998"/>
                <a:gd name="connsiteX196" fmla="*/ 415076 w 906837"/>
                <a:gd name="connsiteY196" fmla="*/ 70688 h 1205998"/>
                <a:gd name="connsiteX197" fmla="*/ 413359 w 906837"/>
                <a:gd name="connsiteY197" fmla="*/ 75237 h 1205998"/>
                <a:gd name="connsiteX198" fmla="*/ 416195 w 906837"/>
                <a:gd name="connsiteY198" fmla="*/ 70521 h 1205998"/>
                <a:gd name="connsiteX199" fmla="*/ 430440 w 906837"/>
                <a:gd name="connsiteY199" fmla="*/ 68405 h 1205998"/>
                <a:gd name="connsiteX200" fmla="*/ 440689 w 906837"/>
                <a:gd name="connsiteY200" fmla="*/ 61572 h 1205998"/>
                <a:gd name="connsiteX201" fmla="*/ 461187 w 906837"/>
                <a:gd name="connsiteY201" fmla="*/ 51323 h 1205998"/>
                <a:gd name="connsiteX202" fmla="*/ 488517 w 906837"/>
                <a:gd name="connsiteY202" fmla="*/ 37658 h 1205998"/>
                <a:gd name="connsiteX203" fmla="*/ 498764 w 906837"/>
                <a:gd name="connsiteY203" fmla="*/ 30826 h 1205998"/>
                <a:gd name="connsiteX204" fmla="*/ 519261 w 906837"/>
                <a:gd name="connsiteY204" fmla="*/ 23994 h 1205998"/>
                <a:gd name="connsiteX205" fmla="*/ 529510 w 906837"/>
                <a:gd name="connsiteY205" fmla="*/ 10329 h 1205998"/>
                <a:gd name="connsiteX206" fmla="*/ 539759 w 906837"/>
                <a:gd name="connsiteY206" fmla="*/ 3496 h 1205998"/>
                <a:gd name="connsiteX207" fmla="*/ 550008 w 906837"/>
                <a:gd name="connsiteY207" fmla="*/ 80 h 1205998"/>
                <a:gd name="connsiteX0-1" fmla="*/ 489416 w 906837"/>
                <a:gd name="connsiteY0-2" fmla="*/ 1095083 h 1205998"/>
                <a:gd name="connsiteX1-3" fmla="*/ 500688 w 906837"/>
                <a:gd name="connsiteY1-4" fmla="*/ 1111305 h 1205998"/>
                <a:gd name="connsiteX2-5" fmla="*/ 500938 w 906837"/>
                <a:gd name="connsiteY2-6" fmla="*/ 1116774 h 1205998"/>
                <a:gd name="connsiteX3-7" fmla="*/ 491836 w 906837"/>
                <a:gd name="connsiteY3-8" fmla="*/ 1113816 h 1205998"/>
                <a:gd name="connsiteX4-9" fmla="*/ 481684 w 906837"/>
                <a:gd name="connsiteY4-10" fmla="*/ 1106929 h 1205998"/>
                <a:gd name="connsiteX5-11" fmla="*/ 480943 w 906837"/>
                <a:gd name="connsiteY5-12" fmla="*/ 1106682 h 1205998"/>
                <a:gd name="connsiteX6-13" fmla="*/ 489416 w 906837"/>
                <a:gd name="connsiteY6-14" fmla="*/ 1095083 h 1205998"/>
                <a:gd name="connsiteX7-15" fmla="*/ 62709 w 906837"/>
                <a:gd name="connsiteY7-16" fmla="*/ 750093 h 1205998"/>
                <a:gd name="connsiteX8-17" fmla="*/ 64363 w 906837"/>
                <a:gd name="connsiteY8-18" fmla="*/ 752392 h 1205998"/>
                <a:gd name="connsiteX9-19" fmla="*/ 62813 w 906837"/>
                <a:gd name="connsiteY9-20" fmla="*/ 750318 h 1205998"/>
                <a:gd name="connsiteX10-21" fmla="*/ 62709 w 906837"/>
                <a:gd name="connsiteY10-22" fmla="*/ 750093 h 1205998"/>
                <a:gd name="connsiteX11-23" fmla="*/ 550008 w 906837"/>
                <a:gd name="connsiteY11-24" fmla="*/ 80 h 1205998"/>
                <a:gd name="connsiteX12-25" fmla="*/ 560256 w 906837"/>
                <a:gd name="connsiteY12-26" fmla="*/ 6912 h 1205998"/>
                <a:gd name="connsiteX13-27" fmla="*/ 573921 w 906837"/>
                <a:gd name="connsiteY13-28" fmla="*/ 17161 h 1205998"/>
                <a:gd name="connsiteX14-29" fmla="*/ 563673 w 906837"/>
                <a:gd name="connsiteY14-30" fmla="*/ 37658 h 1205998"/>
                <a:gd name="connsiteX15-31" fmla="*/ 553424 w 906837"/>
                <a:gd name="connsiteY15-32" fmla="*/ 47907 h 1205998"/>
                <a:gd name="connsiteX16-33" fmla="*/ 550008 w 906837"/>
                <a:gd name="connsiteY16-34" fmla="*/ 82070 h 1205998"/>
                <a:gd name="connsiteX17-35" fmla="*/ 601250 w 906837"/>
                <a:gd name="connsiteY17-36" fmla="*/ 82070 h 1205998"/>
                <a:gd name="connsiteX18-37" fmla="*/ 608082 w 906837"/>
                <a:gd name="connsiteY18-38" fmla="*/ 71821 h 1205998"/>
                <a:gd name="connsiteX19-39" fmla="*/ 618331 w 906837"/>
                <a:gd name="connsiteY19-40" fmla="*/ 64988 h 1205998"/>
                <a:gd name="connsiteX20-41" fmla="*/ 621747 w 906837"/>
                <a:gd name="connsiteY20-42" fmla="*/ 54740 h 1205998"/>
                <a:gd name="connsiteX21-43" fmla="*/ 628580 w 906837"/>
                <a:gd name="connsiteY21-44" fmla="*/ 44491 h 1205998"/>
                <a:gd name="connsiteX22-45" fmla="*/ 645661 w 906837"/>
                <a:gd name="connsiteY22-46" fmla="*/ 30826 h 1205998"/>
                <a:gd name="connsiteX23-47" fmla="*/ 659326 w 906837"/>
                <a:gd name="connsiteY23-48" fmla="*/ 37658 h 1205998"/>
                <a:gd name="connsiteX24-49" fmla="*/ 679824 w 906837"/>
                <a:gd name="connsiteY24-50" fmla="*/ 41075 h 1205998"/>
                <a:gd name="connsiteX25-51" fmla="*/ 700320 w 906837"/>
                <a:gd name="connsiteY25-52" fmla="*/ 51323 h 1205998"/>
                <a:gd name="connsiteX26-53" fmla="*/ 710568 w 906837"/>
                <a:gd name="connsiteY26-54" fmla="*/ 61572 h 1205998"/>
                <a:gd name="connsiteX27-55" fmla="*/ 717401 w 906837"/>
                <a:gd name="connsiteY27-56" fmla="*/ 75237 h 1205998"/>
                <a:gd name="connsiteX28-57" fmla="*/ 724233 w 906837"/>
                <a:gd name="connsiteY28-58" fmla="*/ 85485 h 1205998"/>
                <a:gd name="connsiteX29-59" fmla="*/ 795973 w 906837"/>
                <a:gd name="connsiteY29-60" fmla="*/ 88901 h 1205998"/>
                <a:gd name="connsiteX30-61" fmla="*/ 806222 w 906837"/>
                <a:gd name="connsiteY30-62" fmla="*/ 85485 h 1205998"/>
                <a:gd name="connsiteX31-63" fmla="*/ 819887 w 906837"/>
                <a:gd name="connsiteY31-64" fmla="*/ 105982 h 1205998"/>
                <a:gd name="connsiteX32-65" fmla="*/ 827859 w 906837"/>
                <a:gd name="connsiteY32-66" fmla="*/ 108640 h 1205998"/>
                <a:gd name="connsiteX33-67" fmla="*/ 823302 w 906837"/>
                <a:gd name="connsiteY33-68" fmla="*/ 123063 h 1205998"/>
                <a:gd name="connsiteX34-69" fmla="*/ 813053 w 906837"/>
                <a:gd name="connsiteY34-70" fmla="*/ 140144 h 1205998"/>
                <a:gd name="connsiteX35-71" fmla="*/ 806221 w 906837"/>
                <a:gd name="connsiteY35-72" fmla="*/ 160642 h 1205998"/>
                <a:gd name="connsiteX36-73" fmla="*/ 809637 w 906837"/>
                <a:gd name="connsiteY36-74" fmla="*/ 177722 h 1205998"/>
                <a:gd name="connsiteX37-75" fmla="*/ 830135 w 906837"/>
                <a:gd name="connsiteY37-76" fmla="*/ 187970 h 1205998"/>
                <a:gd name="connsiteX38-77" fmla="*/ 840383 w 906837"/>
                <a:gd name="connsiteY38-78" fmla="*/ 194803 h 1205998"/>
                <a:gd name="connsiteX39-79" fmla="*/ 850632 w 906837"/>
                <a:gd name="connsiteY39-80" fmla="*/ 198219 h 1205998"/>
                <a:gd name="connsiteX40-81" fmla="*/ 860881 w 906837"/>
                <a:gd name="connsiteY40-82" fmla="*/ 218716 h 1205998"/>
                <a:gd name="connsiteX41-83" fmla="*/ 867713 w 906837"/>
                <a:gd name="connsiteY41-84" fmla="*/ 232381 h 1205998"/>
                <a:gd name="connsiteX42-85" fmla="*/ 877961 w 906837"/>
                <a:gd name="connsiteY42-86" fmla="*/ 252879 h 1205998"/>
                <a:gd name="connsiteX43-87" fmla="*/ 884793 w 906837"/>
                <a:gd name="connsiteY43-88" fmla="*/ 290456 h 1205998"/>
                <a:gd name="connsiteX44-89" fmla="*/ 888210 w 906837"/>
                <a:gd name="connsiteY44-90" fmla="*/ 321202 h 1205998"/>
                <a:gd name="connsiteX45-91" fmla="*/ 891626 w 906837"/>
                <a:gd name="connsiteY45-92" fmla="*/ 331451 h 1205998"/>
                <a:gd name="connsiteX46-93" fmla="*/ 901874 w 906837"/>
                <a:gd name="connsiteY46-94" fmla="*/ 341700 h 1205998"/>
                <a:gd name="connsiteX47-95" fmla="*/ 906837 w 906837"/>
                <a:gd name="connsiteY47-96" fmla="*/ 349145 h 1205998"/>
                <a:gd name="connsiteX48-97" fmla="*/ 893705 w 906837"/>
                <a:gd name="connsiteY48-98" fmla="*/ 354402 h 1205998"/>
                <a:gd name="connsiteX49-99" fmla="*/ 888210 w 906837"/>
                <a:gd name="connsiteY49-100" fmla="*/ 351949 h 1205998"/>
                <a:gd name="connsiteX50-101" fmla="*/ 884794 w 906837"/>
                <a:gd name="connsiteY50-102" fmla="*/ 372445 h 1205998"/>
                <a:gd name="connsiteX51-103" fmla="*/ 871130 w 906837"/>
                <a:gd name="connsiteY51-104" fmla="*/ 392943 h 1205998"/>
                <a:gd name="connsiteX52-105" fmla="*/ 867714 w 906837"/>
                <a:gd name="connsiteY52-106" fmla="*/ 410024 h 1205998"/>
                <a:gd name="connsiteX53-107" fmla="*/ 854049 w 906837"/>
                <a:gd name="connsiteY53-108" fmla="*/ 413440 h 1205998"/>
                <a:gd name="connsiteX54-109" fmla="*/ 833551 w 906837"/>
                <a:gd name="connsiteY54-110" fmla="*/ 427105 h 1205998"/>
                <a:gd name="connsiteX55-111" fmla="*/ 809638 w 906837"/>
                <a:gd name="connsiteY55-112" fmla="*/ 444186 h 1205998"/>
                <a:gd name="connsiteX56-113" fmla="*/ 765228 w 906837"/>
                <a:gd name="connsiteY56-114" fmla="*/ 451019 h 1205998"/>
                <a:gd name="connsiteX57-115" fmla="*/ 761812 w 906837"/>
                <a:gd name="connsiteY57-116" fmla="*/ 461267 h 1205998"/>
                <a:gd name="connsiteX58-117" fmla="*/ 751563 w 906837"/>
                <a:gd name="connsiteY58-118" fmla="*/ 457851 h 1205998"/>
                <a:gd name="connsiteX59-119" fmla="*/ 741314 w 906837"/>
                <a:gd name="connsiteY59-120" fmla="*/ 437354 h 1205998"/>
                <a:gd name="connsiteX60-121" fmla="*/ 731066 w 906837"/>
                <a:gd name="connsiteY60-122" fmla="*/ 430521 h 1205998"/>
                <a:gd name="connsiteX61-123" fmla="*/ 717401 w 906837"/>
                <a:gd name="connsiteY61-124" fmla="*/ 440770 h 1205998"/>
                <a:gd name="connsiteX62-125" fmla="*/ 703736 w 906837"/>
                <a:gd name="connsiteY62-126" fmla="*/ 461267 h 1205998"/>
                <a:gd name="connsiteX63-127" fmla="*/ 696903 w 906837"/>
                <a:gd name="connsiteY63-128" fmla="*/ 471515 h 1205998"/>
                <a:gd name="connsiteX64-129" fmla="*/ 686655 w 906837"/>
                <a:gd name="connsiteY64-130" fmla="*/ 481763 h 1205998"/>
                <a:gd name="connsiteX65-131" fmla="*/ 679824 w 906837"/>
                <a:gd name="connsiteY65-132" fmla="*/ 492012 h 1205998"/>
                <a:gd name="connsiteX66-133" fmla="*/ 666159 w 906837"/>
                <a:gd name="connsiteY66-134" fmla="*/ 495428 h 1205998"/>
                <a:gd name="connsiteX67-135" fmla="*/ 638829 w 906837"/>
                <a:gd name="connsiteY67-136" fmla="*/ 498845 h 1205998"/>
                <a:gd name="connsiteX68-137" fmla="*/ 631996 w 906837"/>
                <a:gd name="connsiteY68-138" fmla="*/ 512510 h 1205998"/>
                <a:gd name="connsiteX69-139" fmla="*/ 645661 w 906837"/>
                <a:gd name="connsiteY69-140" fmla="*/ 539840 h 1205998"/>
                <a:gd name="connsiteX70-141" fmla="*/ 655910 w 906837"/>
                <a:gd name="connsiteY70-142" fmla="*/ 543256 h 1205998"/>
                <a:gd name="connsiteX71-143" fmla="*/ 662742 w 906837"/>
                <a:gd name="connsiteY71-144" fmla="*/ 556919 h 1205998"/>
                <a:gd name="connsiteX72-145" fmla="*/ 652494 w 906837"/>
                <a:gd name="connsiteY72-146" fmla="*/ 621828 h 1205998"/>
                <a:gd name="connsiteX73-147" fmla="*/ 642245 w 906837"/>
                <a:gd name="connsiteY73-148" fmla="*/ 628660 h 1205998"/>
                <a:gd name="connsiteX74-149" fmla="*/ 635412 w 906837"/>
                <a:gd name="connsiteY74-150" fmla="*/ 638909 h 1205998"/>
                <a:gd name="connsiteX75-151" fmla="*/ 625164 w 906837"/>
                <a:gd name="connsiteY75-152" fmla="*/ 642325 h 1205998"/>
                <a:gd name="connsiteX76-153" fmla="*/ 604666 w 906837"/>
                <a:gd name="connsiteY76-154" fmla="*/ 652573 h 1205998"/>
                <a:gd name="connsiteX77-155" fmla="*/ 597834 w 906837"/>
                <a:gd name="connsiteY77-156" fmla="*/ 662822 h 1205998"/>
                <a:gd name="connsiteX78-157" fmla="*/ 577338 w 906837"/>
                <a:gd name="connsiteY78-158" fmla="*/ 666238 h 1205998"/>
                <a:gd name="connsiteX79-159" fmla="*/ 573921 w 906837"/>
                <a:gd name="connsiteY79-160" fmla="*/ 683319 h 1205998"/>
                <a:gd name="connsiteX80-161" fmla="*/ 567089 w 906837"/>
                <a:gd name="connsiteY80-162" fmla="*/ 703816 h 1205998"/>
                <a:gd name="connsiteX81-163" fmla="*/ 573921 w 906837"/>
                <a:gd name="connsiteY81-164" fmla="*/ 744811 h 1205998"/>
                <a:gd name="connsiteX82-165" fmla="*/ 577338 w 906837"/>
                <a:gd name="connsiteY82-166" fmla="*/ 755059 h 1205998"/>
                <a:gd name="connsiteX83-167" fmla="*/ 570505 w 906837"/>
                <a:gd name="connsiteY83-168" fmla="*/ 785805 h 1205998"/>
                <a:gd name="connsiteX84-169" fmla="*/ 560256 w 906837"/>
                <a:gd name="connsiteY84-170" fmla="*/ 796054 h 1205998"/>
                <a:gd name="connsiteX85-171" fmla="*/ 553424 w 906837"/>
                <a:gd name="connsiteY85-172" fmla="*/ 826800 h 1205998"/>
                <a:gd name="connsiteX86-173" fmla="*/ 539759 w 906837"/>
                <a:gd name="connsiteY86-174" fmla="*/ 867793 h 1205998"/>
                <a:gd name="connsiteX87-175" fmla="*/ 519262 w 906837"/>
                <a:gd name="connsiteY87-176" fmla="*/ 884874 h 1205998"/>
                <a:gd name="connsiteX88-177" fmla="*/ 509013 w 906837"/>
                <a:gd name="connsiteY88-178" fmla="*/ 888291 h 1205998"/>
                <a:gd name="connsiteX89-179" fmla="*/ 485101 w 906837"/>
                <a:gd name="connsiteY89-180" fmla="*/ 977112 h 1205998"/>
                <a:gd name="connsiteX90-181" fmla="*/ 481684 w 906837"/>
                <a:gd name="connsiteY90-182" fmla="*/ 987360 h 1205998"/>
                <a:gd name="connsiteX91-183" fmla="*/ 478268 w 906837"/>
                <a:gd name="connsiteY91-184" fmla="*/ 1001025 h 1205998"/>
                <a:gd name="connsiteX92-185" fmla="*/ 471436 w 906837"/>
                <a:gd name="connsiteY92-186" fmla="*/ 1011274 h 1205998"/>
                <a:gd name="connsiteX93-187" fmla="*/ 457771 w 906837"/>
                <a:gd name="connsiteY93-188" fmla="*/ 1042019 h 1205998"/>
                <a:gd name="connsiteX94-189" fmla="*/ 454354 w 906837"/>
                <a:gd name="connsiteY94-190" fmla="*/ 1055684 h 1205998"/>
                <a:gd name="connsiteX95-191" fmla="*/ 454354 w 906837"/>
                <a:gd name="connsiteY95-192" fmla="*/ 1079598 h 1205998"/>
                <a:gd name="connsiteX96-193" fmla="*/ 464603 w 906837"/>
                <a:gd name="connsiteY96-194" fmla="*/ 1089846 h 1205998"/>
                <a:gd name="connsiteX97-195" fmla="*/ 468497 w 906837"/>
                <a:gd name="connsiteY97-196" fmla="*/ 1106427 h 1205998"/>
                <a:gd name="connsiteX98-197" fmla="*/ 462042 w 906837"/>
                <a:gd name="connsiteY98-198" fmla="*/ 1112831 h 1205998"/>
                <a:gd name="connsiteX99-199" fmla="*/ 454354 w 906837"/>
                <a:gd name="connsiteY99-200" fmla="*/ 1124010 h 1205998"/>
                <a:gd name="connsiteX100-201" fmla="*/ 450938 w 906837"/>
                <a:gd name="connsiteY100-202" fmla="*/ 1151338 h 1205998"/>
                <a:gd name="connsiteX101-203" fmla="*/ 447522 w 906837"/>
                <a:gd name="connsiteY101-204" fmla="*/ 1161587 h 1205998"/>
                <a:gd name="connsiteX102-205" fmla="*/ 427024 w 906837"/>
                <a:gd name="connsiteY102-206" fmla="*/ 1168420 h 1205998"/>
                <a:gd name="connsiteX103-207" fmla="*/ 416775 w 906837"/>
                <a:gd name="connsiteY103-208" fmla="*/ 1165003 h 1205998"/>
                <a:gd name="connsiteX104-209" fmla="*/ 386031 w 906837"/>
                <a:gd name="connsiteY104-210" fmla="*/ 1147922 h 1205998"/>
                <a:gd name="connsiteX105-211" fmla="*/ 334787 w 906837"/>
                <a:gd name="connsiteY105-212" fmla="*/ 1144506 h 1205998"/>
                <a:gd name="connsiteX106-213" fmla="*/ 314289 w 906837"/>
                <a:gd name="connsiteY106-214" fmla="*/ 1158171 h 1205998"/>
                <a:gd name="connsiteX107-215" fmla="*/ 304042 w 906837"/>
                <a:gd name="connsiteY107-216" fmla="*/ 1161587 h 1205998"/>
                <a:gd name="connsiteX108-217" fmla="*/ 283545 w 906837"/>
                <a:gd name="connsiteY108-218" fmla="*/ 1168420 h 1205998"/>
                <a:gd name="connsiteX109-219" fmla="*/ 263047 w 906837"/>
                <a:gd name="connsiteY109-220" fmla="*/ 1175252 h 1205998"/>
                <a:gd name="connsiteX110-221" fmla="*/ 242550 w 906837"/>
                <a:gd name="connsiteY110-222" fmla="*/ 1182085 h 1205998"/>
                <a:gd name="connsiteX111-223" fmla="*/ 218636 w 906837"/>
                <a:gd name="connsiteY111-224" fmla="*/ 1202582 h 1205998"/>
                <a:gd name="connsiteX112-225" fmla="*/ 187891 w 906837"/>
                <a:gd name="connsiteY112-226" fmla="*/ 1205998 h 1205998"/>
                <a:gd name="connsiteX113-227" fmla="*/ 167394 w 906837"/>
                <a:gd name="connsiteY113-228" fmla="*/ 1199166 h 1205998"/>
                <a:gd name="connsiteX114-229" fmla="*/ 150312 w 906837"/>
                <a:gd name="connsiteY114-230" fmla="*/ 1178668 h 1205998"/>
                <a:gd name="connsiteX115-231" fmla="*/ 153729 w 906837"/>
                <a:gd name="connsiteY115-232" fmla="*/ 1168420 h 1205998"/>
                <a:gd name="connsiteX116-233" fmla="*/ 160561 w 906837"/>
                <a:gd name="connsiteY116-234" fmla="*/ 1147922 h 1205998"/>
                <a:gd name="connsiteX117-235" fmla="*/ 177642 w 906837"/>
                <a:gd name="connsiteY117-236" fmla="*/ 1127425 h 1205998"/>
                <a:gd name="connsiteX118-237" fmla="*/ 191307 w 906837"/>
                <a:gd name="connsiteY118-238" fmla="*/ 1106929 h 1205998"/>
                <a:gd name="connsiteX119-239" fmla="*/ 211803 w 906837"/>
                <a:gd name="connsiteY119-240" fmla="*/ 1089847 h 1205998"/>
                <a:gd name="connsiteX120-241" fmla="*/ 218636 w 906837"/>
                <a:gd name="connsiteY120-242" fmla="*/ 1079599 h 1205998"/>
                <a:gd name="connsiteX121-243" fmla="*/ 232301 w 906837"/>
                <a:gd name="connsiteY121-244" fmla="*/ 1062517 h 1205998"/>
                <a:gd name="connsiteX122-245" fmla="*/ 225468 w 906837"/>
                <a:gd name="connsiteY122-246" fmla="*/ 1042020 h 1205998"/>
                <a:gd name="connsiteX123-247" fmla="*/ 222052 w 906837"/>
                <a:gd name="connsiteY123-248" fmla="*/ 1021524 h 1205998"/>
                <a:gd name="connsiteX124-249" fmla="*/ 184475 w 906837"/>
                <a:gd name="connsiteY124-250" fmla="*/ 1014691 h 1205998"/>
                <a:gd name="connsiteX125-251" fmla="*/ 170810 w 906837"/>
                <a:gd name="connsiteY125-252" fmla="*/ 1028356 h 1205998"/>
                <a:gd name="connsiteX126-253" fmla="*/ 146896 w 906837"/>
                <a:gd name="connsiteY126-254" fmla="*/ 1035187 h 1205998"/>
                <a:gd name="connsiteX127-255" fmla="*/ 136647 w 906837"/>
                <a:gd name="connsiteY127-256" fmla="*/ 1031771 h 1205998"/>
                <a:gd name="connsiteX128-257" fmla="*/ 126399 w 906837"/>
                <a:gd name="connsiteY128-258" fmla="*/ 1021524 h 1205998"/>
                <a:gd name="connsiteX129-259" fmla="*/ 100917 w 906837"/>
                <a:gd name="connsiteY129-260" fmla="*/ 1018850 h 1205998"/>
                <a:gd name="connsiteX130-261" fmla="*/ 88283 w 906837"/>
                <a:gd name="connsiteY130-262" fmla="*/ 1018486 h 1205998"/>
                <a:gd name="connsiteX131-263" fmla="*/ 85405 w 906837"/>
                <a:gd name="connsiteY131-264" fmla="*/ 983944 h 1205998"/>
                <a:gd name="connsiteX132-265" fmla="*/ 81989 w 906837"/>
                <a:gd name="connsiteY132-266" fmla="*/ 973695 h 1205998"/>
                <a:gd name="connsiteX133-267" fmla="*/ 75156 w 906837"/>
                <a:gd name="connsiteY133-268" fmla="*/ 949782 h 1205998"/>
                <a:gd name="connsiteX134-269" fmla="*/ 78572 w 906837"/>
                <a:gd name="connsiteY134-270" fmla="*/ 939533 h 1205998"/>
                <a:gd name="connsiteX135-271" fmla="*/ 81989 w 906837"/>
                <a:gd name="connsiteY135-272" fmla="*/ 925869 h 1205998"/>
                <a:gd name="connsiteX136-273" fmla="*/ 105902 w 906837"/>
                <a:gd name="connsiteY136-274" fmla="*/ 898539 h 1205998"/>
                <a:gd name="connsiteX137-275" fmla="*/ 116150 w 906837"/>
                <a:gd name="connsiteY137-276" fmla="*/ 878042 h 1205998"/>
                <a:gd name="connsiteX138-277" fmla="*/ 109318 w 906837"/>
                <a:gd name="connsiteY138-278" fmla="*/ 867793 h 1205998"/>
                <a:gd name="connsiteX139-279" fmla="*/ 99070 w 906837"/>
                <a:gd name="connsiteY139-280" fmla="*/ 864377 h 1205998"/>
                <a:gd name="connsiteX140-281" fmla="*/ 92237 w 906837"/>
                <a:gd name="connsiteY140-282" fmla="*/ 850712 h 1205998"/>
                <a:gd name="connsiteX141-283" fmla="*/ 92237 w 906837"/>
                <a:gd name="connsiteY141-284" fmla="*/ 796054 h 1205998"/>
                <a:gd name="connsiteX142-285" fmla="*/ 88821 w 906837"/>
                <a:gd name="connsiteY142-286" fmla="*/ 775556 h 1205998"/>
                <a:gd name="connsiteX143-287" fmla="*/ 78572 w 906837"/>
                <a:gd name="connsiteY143-288" fmla="*/ 765307 h 1205998"/>
                <a:gd name="connsiteX144-289" fmla="*/ 71740 w 906837"/>
                <a:gd name="connsiteY144-290" fmla="*/ 755059 h 1205998"/>
                <a:gd name="connsiteX145-291" fmla="*/ 60601 w 906837"/>
                <a:gd name="connsiteY145-292" fmla="*/ 745490 h 1205998"/>
                <a:gd name="connsiteX146-293" fmla="*/ 62709 w 906837"/>
                <a:gd name="connsiteY146-294" fmla="*/ 750093 h 1205998"/>
                <a:gd name="connsiteX147-295" fmla="*/ 60512 w 906837"/>
                <a:gd name="connsiteY147-296" fmla="*/ 747037 h 1205998"/>
                <a:gd name="connsiteX148-297" fmla="*/ 51242 w 906837"/>
                <a:gd name="connsiteY148-298" fmla="*/ 734563 h 1205998"/>
                <a:gd name="connsiteX149-299" fmla="*/ 47826 w 906837"/>
                <a:gd name="connsiteY149-300" fmla="*/ 652573 h 1205998"/>
                <a:gd name="connsiteX150-301" fmla="*/ 37577 w 906837"/>
                <a:gd name="connsiteY150-302" fmla="*/ 642325 h 1205998"/>
                <a:gd name="connsiteX151-303" fmla="*/ 17081 w 906837"/>
                <a:gd name="connsiteY151-304" fmla="*/ 628661 h 1205998"/>
                <a:gd name="connsiteX152-305" fmla="*/ 10249 w 906837"/>
                <a:gd name="connsiteY152-306" fmla="*/ 618412 h 1205998"/>
                <a:gd name="connsiteX153-307" fmla="*/ 0 w 906837"/>
                <a:gd name="connsiteY153-308" fmla="*/ 597914 h 1205998"/>
                <a:gd name="connsiteX154-309" fmla="*/ 3416 w 906837"/>
                <a:gd name="connsiteY154-310" fmla="*/ 526175 h 1205998"/>
                <a:gd name="connsiteX155-311" fmla="*/ 6833 w 906837"/>
                <a:gd name="connsiteY155-312" fmla="*/ 515926 h 1205998"/>
                <a:gd name="connsiteX156-313" fmla="*/ 17081 w 906837"/>
                <a:gd name="connsiteY156-314" fmla="*/ 512510 h 1205998"/>
                <a:gd name="connsiteX157-315" fmla="*/ 37577 w 906837"/>
                <a:gd name="connsiteY157-316" fmla="*/ 495428 h 1205998"/>
                <a:gd name="connsiteX158-317" fmla="*/ 47826 w 906837"/>
                <a:gd name="connsiteY158-318" fmla="*/ 485180 h 1205998"/>
                <a:gd name="connsiteX159-319" fmla="*/ 68324 w 906837"/>
                <a:gd name="connsiteY159-320" fmla="*/ 474931 h 1205998"/>
                <a:gd name="connsiteX160-321" fmla="*/ 85405 w 906837"/>
                <a:gd name="connsiteY160-322" fmla="*/ 454435 h 1205998"/>
                <a:gd name="connsiteX161-323" fmla="*/ 105902 w 906837"/>
                <a:gd name="connsiteY161-324" fmla="*/ 440770 h 1205998"/>
                <a:gd name="connsiteX162-325" fmla="*/ 116150 w 906837"/>
                <a:gd name="connsiteY162-326" fmla="*/ 362198 h 1205998"/>
                <a:gd name="connsiteX163-327" fmla="*/ 105902 w 906837"/>
                <a:gd name="connsiteY163-328" fmla="*/ 328035 h 1205998"/>
                <a:gd name="connsiteX164-329" fmla="*/ 95653 w 906837"/>
                <a:gd name="connsiteY164-330" fmla="*/ 324619 h 1205998"/>
                <a:gd name="connsiteX165-331" fmla="*/ 88821 w 906837"/>
                <a:gd name="connsiteY165-332" fmla="*/ 314370 h 1205998"/>
                <a:gd name="connsiteX166-333" fmla="*/ 95653 w 906837"/>
                <a:gd name="connsiteY166-334" fmla="*/ 287040 h 1205998"/>
                <a:gd name="connsiteX167-335" fmla="*/ 92237 w 906837"/>
                <a:gd name="connsiteY167-336" fmla="*/ 269961 h 1205998"/>
                <a:gd name="connsiteX168-337" fmla="*/ 71740 w 906837"/>
                <a:gd name="connsiteY168-338" fmla="*/ 263128 h 1205998"/>
                <a:gd name="connsiteX169-339" fmla="*/ 40994 w 906837"/>
                <a:gd name="connsiteY169-340" fmla="*/ 246047 h 1205998"/>
                <a:gd name="connsiteX170-341" fmla="*/ 17081 w 906837"/>
                <a:gd name="connsiteY170-342" fmla="*/ 232382 h 1205998"/>
                <a:gd name="connsiteX171-343" fmla="*/ 8557 w 906837"/>
                <a:gd name="connsiteY171-344" fmla="*/ 223858 h 1205998"/>
                <a:gd name="connsiteX172-345" fmla="*/ 51242 w 906837"/>
                <a:gd name="connsiteY172-346" fmla="*/ 249463 h 1205998"/>
                <a:gd name="connsiteX173-347" fmla="*/ 58075 w 906837"/>
                <a:gd name="connsiteY173-348" fmla="*/ 232382 h 1205998"/>
                <a:gd name="connsiteX174-349" fmla="*/ 61491 w 906837"/>
                <a:gd name="connsiteY174-350" fmla="*/ 218717 h 1205998"/>
                <a:gd name="connsiteX175-351" fmla="*/ 71740 w 906837"/>
                <a:gd name="connsiteY175-352" fmla="*/ 211885 h 1205998"/>
                <a:gd name="connsiteX176-353" fmla="*/ 78572 w 906837"/>
                <a:gd name="connsiteY176-354" fmla="*/ 201636 h 1205998"/>
                <a:gd name="connsiteX177-355" fmla="*/ 88821 w 906837"/>
                <a:gd name="connsiteY177-356" fmla="*/ 194803 h 1205998"/>
                <a:gd name="connsiteX178-357" fmla="*/ 95653 w 906837"/>
                <a:gd name="connsiteY178-358" fmla="*/ 184555 h 1205998"/>
                <a:gd name="connsiteX179-359" fmla="*/ 112734 w 906837"/>
                <a:gd name="connsiteY179-360" fmla="*/ 181138 h 1205998"/>
                <a:gd name="connsiteX180-361" fmla="*/ 126398 w 906837"/>
                <a:gd name="connsiteY180-362" fmla="*/ 174307 h 1205998"/>
                <a:gd name="connsiteX181-363" fmla="*/ 170809 w 906837"/>
                <a:gd name="connsiteY181-364" fmla="*/ 164058 h 1205998"/>
                <a:gd name="connsiteX182-365" fmla="*/ 194723 w 906837"/>
                <a:gd name="connsiteY182-366" fmla="*/ 153810 h 1205998"/>
                <a:gd name="connsiteX183-367" fmla="*/ 218635 w 906837"/>
                <a:gd name="connsiteY183-368" fmla="*/ 150393 h 1205998"/>
                <a:gd name="connsiteX184-369" fmla="*/ 228884 w 906837"/>
                <a:gd name="connsiteY184-370" fmla="*/ 146977 h 1205998"/>
                <a:gd name="connsiteX185-371" fmla="*/ 235716 w 906837"/>
                <a:gd name="connsiteY185-372" fmla="*/ 136728 h 1205998"/>
                <a:gd name="connsiteX186-373" fmla="*/ 245965 w 906837"/>
                <a:gd name="connsiteY186-374" fmla="*/ 126480 h 1205998"/>
                <a:gd name="connsiteX187-375" fmla="*/ 290376 w 906837"/>
                <a:gd name="connsiteY187-376" fmla="*/ 123064 h 1205998"/>
                <a:gd name="connsiteX188-377" fmla="*/ 300625 w 906837"/>
                <a:gd name="connsiteY188-378" fmla="*/ 119647 h 1205998"/>
                <a:gd name="connsiteX189-379" fmla="*/ 317705 w 906837"/>
                <a:gd name="connsiteY189-380" fmla="*/ 99150 h 1205998"/>
                <a:gd name="connsiteX190-381" fmla="*/ 368949 w 906837"/>
                <a:gd name="connsiteY190-382" fmla="*/ 75237 h 1205998"/>
                <a:gd name="connsiteX191-383" fmla="*/ 389446 w 906837"/>
                <a:gd name="connsiteY191-384" fmla="*/ 78654 h 1205998"/>
                <a:gd name="connsiteX192-385" fmla="*/ 406526 w 906837"/>
                <a:gd name="connsiteY192-386" fmla="*/ 75237 h 1205998"/>
                <a:gd name="connsiteX193-387" fmla="*/ 420191 w 906837"/>
                <a:gd name="connsiteY193-388" fmla="*/ 54740 h 1205998"/>
                <a:gd name="connsiteX194-389" fmla="*/ 423506 w 906837"/>
                <a:gd name="connsiteY194-390" fmla="*/ 53083 h 1205998"/>
                <a:gd name="connsiteX195-391" fmla="*/ 423855 w 906837"/>
                <a:gd name="connsiteY195-392" fmla="*/ 57781 h 1205998"/>
                <a:gd name="connsiteX196-393" fmla="*/ 416195 w 906837"/>
                <a:gd name="connsiteY196-394" fmla="*/ 70521 h 1205998"/>
                <a:gd name="connsiteX197-395" fmla="*/ 415076 w 906837"/>
                <a:gd name="connsiteY197-396" fmla="*/ 70688 h 1205998"/>
                <a:gd name="connsiteX198-397" fmla="*/ 413359 w 906837"/>
                <a:gd name="connsiteY198-398" fmla="*/ 75237 h 1205998"/>
                <a:gd name="connsiteX199-399" fmla="*/ 416195 w 906837"/>
                <a:gd name="connsiteY199-400" fmla="*/ 70521 h 1205998"/>
                <a:gd name="connsiteX200-401" fmla="*/ 430440 w 906837"/>
                <a:gd name="connsiteY200-402" fmla="*/ 68405 h 1205998"/>
                <a:gd name="connsiteX201-403" fmla="*/ 440689 w 906837"/>
                <a:gd name="connsiteY201-404" fmla="*/ 61572 h 1205998"/>
                <a:gd name="connsiteX202-405" fmla="*/ 461187 w 906837"/>
                <a:gd name="connsiteY202-406" fmla="*/ 51323 h 1205998"/>
                <a:gd name="connsiteX203-407" fmla="*/ 488517 w 906837"/>
                <a:gd name="connsiteY203-408" fmla="*/ 37658 h 1205998"/>
                <a:gd name="connsiteX204-409" fmla="*/ 498764 w 906837"/>
                <a:gd name="connsiteY204-410" fmla="*/ 30826 h 1205998"/>
                <a:gd name="connsiteX205-411" fmla="*/ 519261 w 906837"/>
                <a:gd name="connsiteY205-412" fmla="*/ 23994 h 1205998"/>
                <a:gd name="connsiteX206-413" fmla="*/ 529510 w 906837"/>
                <a:gd name="connsiteY206-414" fmla="*/ 10329 h 1205998"/>
                <a:gd name="connsiteX207-415" fmla="*/ 539759 w 906837"/>
                <a:gd name="connsiteY207-416" fmla="*/ 3496 h 1205998"/>
                <a:gd name="connsiteX208" fmla="*/ 550008 w 906837"/>
                <a:gd name="connsiteY208" fmla="*/ 80 h 1205998"/>
                <a:gd name="connsiteX0-417" fmla="*/ 489416 w 906837"/>
                <a:gd name="connsiteY0-418" fmla="*/ 1095083 h 1205998"/>
                <a:gd name="connsiteX1-419" fmla="*/ 500688 w 906837"/>
                <a:gd name="connsiteY1-420" fmla="*/ 1111305 h 1205998"/>
                <a:gd name="connsiteX2-421" fmla="*/ 500938 w 906837"/>
                <a:gd name="connsiteY2-422" fmla="*/ 1116774 h 1205998"/>
                <a:gd name="connsiteX3-423" fmla="*/ 491836 w 906837"/>
                <a:gd name="connsiteY3-424" fmla="*/ 1113816 h 1205998"/>
                <a:gd name="connsiteX4-425" fmla="*/ 481684 w 906837"/>
                <a:gd name="connsiteY4-426" fmla="*/ 1106929 h 1205998"/>
                <a:gd name="connsiteX5-427" fmla="*/ 480943 w 906837"/>
                <a:gd name="connsiteY5-428" fmla="*/ 1106682 h 1205998"/>
                <a:gd name="connsiteX6-429" fmla="*/ 489416 w 906837"/>
                <a:gd name="connsiteY6-430" fmla="*/ 1095083 h 1205998"/>
                <a:gd name="connsiteX7-431" fmla="*/ 62709 w 906837"/>
                <a:gd name="connsiteY7-432" fmla="*/ 750093 h 1205998"/>
                <a:gd name="connsiteX8-433" fmla="*/ 64363 w 906837"/>
                <a:gd name="connsiteY8-434" fmla="*/ 752392 h 1205998"/>
                <a:gd name="connsiteX9-435" fmla="*/ 62813 w 906837"/>
                <a:gd name="connsiteY9-436" fmla="*/ 750318 h 1205998"/>
                <a:gd name="connsiteX10-437" fmla="*/ 62709 w 906837"/>
                <a:gd name="connsiteY10-438" fmla="*/ 750093 h 1205998"/>
                <a:gd name="connsiteX11-439" fmla="*/ 550008 w 906837"/>
                <a:gd name="connsiteY11-440" fmla="*/ 80 h 1205998"/>
                <a:gd name="connsiteX12-441" fmla="*/ 560256 w 906837"/>
                <a:gd name="connsiteY12-442" fmla="*/ 6912 h 1205998"/>
                <a:gd name="connsiteX13-443" fmla="*/ 573921 w 906837"/>
                <a:gd name="connsiteY13-444" fmla="*/ 17161 h 1205998"/>
                <a:gd name="connsiteX14-445" fmla="*/ 563673 w 906837"/>
                <a:gd name="connsiteY14-446" fmla="*/ 37658 h 1205998"/>
                <a:gd name="connsiteX15-447" fmla="*/ 553424 w 906837"/>
                <a:gd name="connsiteY15-448" fmla="*/ 47907 h 1205998"/>
                <a:gd name="connsiteX16-449" fmla="*/ 550008 w 906837"/>
                <a:gd name="connsiteY16-450" fmla="*/ 82070 h 1205998"/>
                <a:gd name="connsiteX17-451" fmla="*/ 601250 w 906837"/>
                <a:gd name="connsiteY17-452" fmla="*/ 82070 h 1205998"/>
                <a:gd name="connsiteX18-453" fmla="*/ 608082 w 906837"/>
                <a:gd name="connsiteY18-454" fmla="*/ 71821 h 1205998"/>
                <a:gd name="connsiteX19-455" fmla="*/ 618331 w 906837"/>
                <a:gd name="connsiteY19-456" fmla="*/ 64988 h 1205998"/>
                <a:gd name="connsiteX20-457" fmla="*/ 621747 w 906837"/>
                <a:gd name="connsiteY20-458" fmla="*/ 54740 h 1205998"/>
                <a:gd name="connsiteX21-459" fmla="*/ 628580 w 906837"/>
                <a:gd name="connsiteY21-460" fmla="*/ 44491 h 1205998"/>
                <a:gd name="connsiteX22-461" fmla="*/ 645661 w 906837"/>
                <a:gd name="connsiteY22-462" fmla="*/ 30826 h 1205998"/>
                <a:gd name="connsiteX23-463" fmla="*/ 659326 w 906837"/>
                <a:gd name="connsiteY23-464" fmla="*/ 37658 h 1205998"/>
                <a:gd name="connsiteX24-465" fmla="*/ 679824 w 906837"/>
                <a:gd name="connsiteY24-466" fmla="*/ 41075 h 1205998"/>
                <a:gd name="connsiteX25-467" fmla="*/ 700320 w 906837"/>
                <a:gd name="connsiteY25-468" fmla="*/ 51323 h 1205998"/>
                <a:gd name="connsiteX26-469" fmla="*/ 710568 w 906837"/>
                <a:gd name="connsiteY26-470" fmla="*/ 61572 h 1205998"/>
                <a:gd name="connsiteX27-471" fmla="*/ 717401 w 906837"/>
                <a:gd name="connsiteY27-472" fmla="*/ 75237 h 1205998"/>
                <a:gd name="connsiteX28-473" fmla="*/ 724233 w 906837"/>
                <a:gd name="connsiteY28-474" fmla="*/ 85485 h 1205998"/>
                <a:gd name="connsiteX29-475" fmla="*/ 795973 w 906837"/>
                <a:gd name="connsiteY29-476" fmla="*/ 88901 h 1205998"/>
                <a:gd name="connsiteX30-477" fmla="*/ 806222 w 906837"/>
                <a:gd name="connsiteY30-478" fmla="*/ 85485 h 1205998"/>
                <a:gd name="connsiteX31-479" fmla="*/ 819887 w 906837"/>
                <a:gd name="connsiteY31-480" fmla="*/ 105982 h 1205998"/>
                <a:gd name="connsiteX32-481" fmla="*/ 827859 w 906837"/>
                <a:gd name="connsiteY32-482" fmla="*/ 108640 h 1205998"/>
                <a:gd name="connsiteX33-483" fmla="*/ 823302 w 906837"/>
                <a:gd name="connsiteY33-484" fmla="*/ 123063 h 1205998"/>
                <a:gd name="connsiteX34-485" fmla="*/ 813053 w 906837"/>
                <a:gd name="connsiteY34-486" fmla="*/ 140144 h 1205998"/>
                <a:gd name="connsiteX35-487" fmla="*/ 806221 w 906837"/>
                <a:gd name="connsiteY35-488" fmla="*/ 160642 h 1205998"/>
                <a:gd name="connsiteX36-489" fmla="*/ 809637 w 906837"/>
                <a:gd name="connsiteY36-490" fmla="*/ 177722 h 1205998"/>
                <a:gd name="connsiteX37-491" fmla="*/ 830135 w 906837"/>
                <a:gd name="connsiteY37-492" fmla="*/ 187970 h 1205998"/>
                <a:gd name="connsiteX38-493" fmla="*/ 840383 w 906837"/>
                <a:gd name="connsiteY38-494" fmla="*/ 194803 h 1205998"/>
                <a:gd name="connsiteX39-495" fmla="*/ 850632 w 906837"/>
                <a:gd name="connsiteY39-496" fmla="*/ 198219 h 1205998"/>
                <a:gd name="connsiteX40-497" fmla="*/ 860881 w 906837"/>
                <a:gd name="connsiteY40-498" fmla="*/ 218716 h 1205998"/>
                <a:gd name="connsiteX41-499" fmla="*/ 867713 w 906837"/>
                <a:gd name="connsiteY41-500" fmla="*/ 232381 h 1205998"/>
                <a:gd name="connsiteX42-501" fmla="*/ 877961 w 906837"/>
                <a:gd name="connsiteY42-502" fmla="*/ 252879 h 1205998"/>
                <a:gd name="connsiteX43-503" fmla="*/ 884793 w 906837"/>
                <a:gd name="connsiteY43-504" fmla="*/ 290456 h 1205998"/>
                <a:gd name="connsiteX44-505" fmla="*/ 888210 w 906837"/>
                <a:gd name="connsiteY44-506" fmla="*/ 321202 h 1205998"/>
                <a:gd name="connsiteX45-507" fmla="*/ 891626 w 906837"/>
                <a:gd name="connsiteY45-508" fmla="*/ 331451 h 1205998"/>
                <a:gd name="connsiteX46-509" fmla="*/ 901874 w 906837"/>
                <a:gd name="connsiteY46-510" fmla="*/ 341700 h 1205998"/>
                <a:gd name="connsiteX47-511" fmla="*/ 906837 w 906837"/>
                <a:gd name="connsiteY47-512" fmla="*/ 349145 h 1205998"/>
                <a:gd name="connsiteX48-513" fmla="*/ 893705 w 906837"/>
                <a:gd name="connsiteY48-514" fmla="*/ 354402 h 1205998"/>
                <a:gd name="connsiteX49-515" fmla="*/ 888210 w 906837"/>
                <a:gd name="connsiteY49-516" fmla="*/ 351949 h 1205998"/>
                <a:gd name="connsiteX50-517" fmla="*/ 884794 w 906837"/>
                <a:gd name="connsiteY50-518" fmla="*/ 372445 h 1205998"/>
                <a:gd name="connsiteX51-519" fmla="*/ 871130 w 906837"/>
                <a:gd name="connsiteY51-520" fmla="*/ 392943 h 1205998"/>
                <a:gd name="connsiteX52-521" fmla="*/ 867714 w 906837"/>
                <a:gd name="connsiteY52-522" fmla="*/ 410024 h 1205998"/>
                <a:gd name="connsiteX53-523" fmla="*/ 854049 w 906837"/>
                <a:gd name="connsiteY53-524" fmla="*/ 413440 h 1205998"/>
                <a:gd name="connsiteX54-525" fmla="*/ 833551 w 906837"/>
                <a:gd name="connsiteY54-526" fmla="*/ 427105 h 1205998"/>
                <a:gd name="connsiteX55-527" fmla="*/ 809638 w 906837"/>
                <a:gd name="connsiteY55-528" fmla="*/ 444186 h 1205998"/>
                <a:gd name="connsiteX56-529" fmla="*/ 765228 w 906837"/>
                <a:gd name="connsiteY56-530" fmla="*/ 451019 h 1205998"/>
                <a:gd name="connsiteX57-531" fmla="*/ 761812 w 906837"/>
                <a:gd name="connsiteY57-532" fmla="*/ 461267 h 1205998"/>
                <a:gd name="connsiteX58-533" fmla="*/ 751563 w 906837"/>
                <a:gd name="connsiteY58-534" fmla="*/ 457851 h 1205998"/>
                <a:gd name="connsiteX59-535" fmla="*/ 741314 w 906837"/>
                <a:gd name="connsiteY59-536" fmla="*/ 437354 h 1205998"/>
                <a:gd name="connsiteX60-537" fmla="*/ 731066 w 906837"/>
                <a:gd name="connsiteY60-538" fmla="*/ 430521 h 1205998"/>
                <a:gd name="connsiteX61-539" fmla="*/ 717401 w 906837"/>
                <a:gd name="connsiteY61-540" fmla="*/ 440770 h 1205998"/>
                <a:gd name="connsiteX62-541" fmla="*/ 703736 w 906837"/>
                <a:gd name="connsiteY62-542" fmla="*/ 461267 h 1205998"/>
                <a:gd name="connsiteX63-543" fmla="*/ 696903 w 906837"/>
                <a:gd name="connsiteY63-544" fmla="*/ 471515 h 1205998"/>
                <a:gd name="connsiteX64-545" fmla="*/ 686655 w 906837"/>
                <a:gd name="connsiteY64-546" fmla="*/ 481763 h 1205998"/>
                <a:gd name="connsiteX65-547" fmla="*/ 679824 w 906837"/>
                <a:gd name="connsiteY65-548" fmla="*/ 492012 h 1205998"/>
                <a:gd name="connsiteX66-549" fmla="*/ 666159 w 906837"/>
                <a:gd name="connsiteY66-550" fmla="*/ 495428 h 1205998"/>
                <a:gd name="connsiteX67-551" fmla="*/ 638829 w 906837"/>
                <a:gd name="connsiteY67-552" fmla="*/ 498845 h 1205998"/>
                <a:gd name="connsiteX68-553" fmla="*/ 631996 w 906837"/>
                <a:gd name="connsiteY68-554" fmla="*/ 512510 h 1205998"/>
                <a:gd name="connsiteX69-555" fmla="*/ 645661 w 906837"/>
                <a:gd name="connsiteY69-556" fmla="*/ 539840 h 1205998"/>
                <a:gd name="connsiteX70-557" fmla="*/ 655910 w 906837"/>
                <a:gd name="connsiteY70-558" fmla="*/ 543256 h 1205998"/>
                <a:gd name="connsiteX71-559" fmla="*/ 662742 w 906837"/>
                <a:gd name="connsiteY71-560" fmla="*/ 556919 h 1205998"/>
                <a:gd name="connsiteX72-561" fmla="*/ 652494 w 906837"/>
                <a:gd name="connsiteY72-562" fmla="*/ 621828 h 1205998"/>
                <a:gd name="connsiteX73-563" fmla="*/ 642245 w 906837"/>
                <a:gd name="connsiteY73-564" fmla="*/ 628660 h 1205998"/>
                <a:gd name="connsiteX74-565" fmla="*/ 635412 w 906837"/>
                <a:gd name="connsiteY74-566" fmla="*/ 638909 h 1205998"/>
                <a:gd name="connsiteX75-567" fmla="*/ 625164 w 906837"/>
                <a:gd name="connsiteY75-568" fmla="*/ 642325 h 1205998"/>
                <a:gd name="connsiteX76-569" fmla="*/ 604666 w 906837"/>
                <a:gd name="connsiteY76-570" fmla="*/ 652573 h 1205998"/>
                <a:gd name="connsiteX77-571" fmla="*/ 597834 w 906837"/>
                <a:gd name="connsiteY77-572" fmla="*/ 662822 h 1205998"/>
                <a:gd name="connsiteX78-573" fmla="*/ 577338 w 906837"/>
                <a:gd name="connsiteY78-574" fmla="*/ 666238 h 1205998"/>
                <a:gd name="connsiteX79-575" fmla="*/ 573921 w 906837"/>
                <a:gd name="connsiteY79-576" fmla="*/ 683319 h 1205998"/>
                <a:gd name="connsiteX80-577" fmla="*/ 567089 w 906837"/>
                <a:gd name="connsiteY80-578" fmla="*/ 703816 h 1205998"/>
                <a:gd name="connsiteX81-579" fmla="*/ 573921 w 906837"/>
                <a:gd name="connsiteY81-580" fmla="*/ 744811 h 1205998"/>
                <a:gd name="connsiteX82-581" fmla="*/ 577338 w 906837"/>
                <a:gd name="connsiteY82-582" fmla="*/ 755059 h 1205998"/>
                <a:gd name="connsiteX83-583" fmla="*/ 570505 w 906837"/>
                <a:gd name="connsiteY83-584" fmla="*/ 785805 h 1205998"/>
                <a:gd name="connsiteX84-585" fmla="*/ 560256 w 906837"/>
                <a:gd name="connsiteY84-586" fmla="*/ 796054 h 1205998"/>
                <a:gd name="connsiteX85-587" fmla="*/ 553424 w 906837"/>
                <a:gd name="connsiteY85-588" fmla="*/ 826800 h 1205998"/>
                <a:gd name="connsiteX86-589" fmla="*/ 539759 w 906837"/>
                <a:gd name="connsiteY86-590" fmla="*/ 867793 h 1205998"/>
                <a:gd name="connsiteX87-591" fmla="*/ 519262 w 906837"/>
                <a:gd name="connsiteY87-592" fmla="*/ 884874 h 1205998"/>
                <a:gd name="connsiteX88-593" fmla="*/ 509013 w 906837"/>
                <a:gd name="connsiteY88-594" fmla="*/ 888291 h 1205998"/>
                <a:gd name="connsiteX89-595" fmla="*/ 485101 w 906837"/>
                <a:gd name="connsiteY89-596" fmla="*/ 977112 h 1205998"/>
                <a:gd name="connsiteX90-597" fmla="*/ 481684 w 906837"/>
                <a:gd name="connsiteY90-598" fmla="*/ 987360 h 1205998"/>
                <a:gd name="connsiteX91-599" fmla="*/ 478268 w 906837"/>
                <a:gd name="connsiteY91-600" fmla="*/ 1001025 h 1205998"/>
                <a:gd name="connsiteX92-601" fmla="*/ 471436 w 906837"/>
                <a:gd name="connsiteY92-602" fmla="*/ 1011274 h 1205998"/>
                <a:gd name="connsiteX93-603" fmla="*/ 457771 w 906837"/>
                <a:gd name="connsiteY93-604" fmla="*/ 1042019 h 1205998"/>
                <a:gd name="connsiteX94-605" fmla="*/ 454354 w 906837"/>
                <a:gd name="connsiteY94-606" fmla="*/ 1055684 h 1205998"/>
                <a:gd name="connsiteX95-607" fmla="*/ 454354 w 906837"/>
                <a:gd name="connsiteY95-608" fmla="*/ 1079598 h 1205998"/>
                <a:gd name="connsiteX96-609" fmla="*/ 464603 w 906837"/>
                <a:gd name="connsiteY96-610" fmla="*/ 1089846 h 1205998"/>
                <a:gd name="connsiteX97-611" fmla="*/ 468497 w 906837"/>
                <a:gd name="connsiteY97-612" fmla="*/ 1106427 h 1205998"/>
                <a:gd name="connsiteX98-613" fmla="*/ 462042 w 906837"/>
                <a:gd name="connsiteY98-614" fmla="*/ 1112831 h 1205998"/>
                <a:gd name="connsiteX99-615" fmla="*/ 454354 w 906837"/>
                <a:gd name="connsiteY99-616" fmla="*/ 1124010 h 1205998"/>
                <a:gd name="connsiteX100-617" fmla="*/ 450938 w 906837"/>
                <a:gd name="connsiteY100-618" fmla="*/ 1151338 h 1205998"/>
                <a:gd name="connsiteX101-619" fmla="*/ 447522 w 906837"/>
                <a:gd name="connsiteY101-620" fmla="*/ 1161587 h 1205998"/>
                <a:gd name="connsiteX102-621" fmla="*/ 427024 w 906837"/>
                <a:gd name="connsiteY102-622" fmla="*/ 1168420 h 1205998"/>
                <a:gd name="connsiteX103-623" fmla="*/ 416775 w 906837"/>
                <a:gd name="connsiteY103-624" fmla="*/ 1165003 h 1205998"/>
                <a:gd name="connsiteX104-625" fmla="*/ 386031 w 906837"/>
                <a:gd name="connsiteY104-626" fmla="*/ 1147922 h 1205998"/>
                <a:gd name="connsiteX105-627" fmla="*/ 334787 w 906837"/>
                <a:gd name="connsiteY105-628" fmla="*/ 1144506 h 1205998"/>
                <a:gd name="connsiteX106-629" fmla="*/ 314289 w 906837"/>
                <a:gd name="connsiteY106-630" fmla="*/ 1158171 h 1205998"/>
                <a:gd name="connsiteX107-631" fmla="*/ 304042 w 906837"/>
                <a:gd name="connsiteY107-632" fmla="*/ 1161587 h 1205998"/>
                <a:gd name="connsiteX108-633" fmla="*/ 283545 w 906837"/>
                <a:gd name="connsiteY108-634" fmla="*/ 1168420 h 1205998"/>
                <a:gd name="connsiteX109-635" fmla="*/ 263047 w 906837"/>
                <a:gd name="connsiteY109-636" fmla="*/ 1175252 h 1205998"/>
                <a:gd name="connsiteX110-637" fmla="*/ 242550 w 906837"/>
                <a:gd name="connsiteY110-638" fmla="*/ 1182085 h 1205998"/>
                <a:gd name="connsiteX111-639" fmla="*/ 218636 w 906837"/>
                <a:gd name="connsiteY111-640" fmla="*/ 1202582 h 1205998"/>
                <a:gd name="connsiteX112-641" fmla="*/ 187891 w 906837"/>
                <a:gd name="connsiteY112-642" fmla="*/ 1205998 h 1205998"/>
                <a:gd name="connsiteX113-643" fmla="*/ 167394 w 906837"/>
                <a:gd name="connsiteY113-644" fmla="*/ 1199166 h 1205998"/>
                <a:gd name="connsiteX114-645" fmla="*/ 150312 w 906837"/>
                <a:gd name="connsiteY114-646" fmla="*/ 1178668 h 1205998"/>
                <a:gd name="connsiteX115-647" fmla="*/ 153729 w 906837"/>
                <a:gd name="connsiteY115-648" fmla="*/ 1168420 h 1205998"/>
                <a:gd name="connsiteX116-649" fmla="*/ 160561 w 906837"/>
                <a:gd name="connsiteY116-650" fmla="*/ 1147922 h 1205998"/>
                <a:gd name="connsiteX117-651" fmla="*/ 177642 w 906837"/>
                <a:gd name="connsiteY117-652" fmla="*/ 1127425 h 1205998"/>
                <a:gd name="connsiteX118-653" fmla="*/ 191307 w 906837"/>
                <a:gd name="connsiteY118-654" fmla="*/ 1106929 h 1205998"/>
                <a:gd name="connsiteX119-655" fmla="*/ 211803 w 906837"/>
                <a:gd name="connsiteY119-656" fmla="*/ 1089847 h 1205998"/>
                <a:gd name="connsiteX120-657" fmla="*/ 218636 w 906837"/>
                <a:gd name="connsiteY120-658" fmla="*/ 1079599 h 1205998"/>
                <a:gd name="connsiteX121-659" fmla="*/ 232301 w 906837"/>
                <a:gd name="connsiteY121-660" fmla="*/ 1062517 h 1205998"/>
                <a:gd name="connsiteX122-661" fmla="*/ 225468 w 906837"/>
                <a:gd name="connsiteY122-662" fmla="*/ 1042020 h 1205998"/>
                <a:gd name="connsiteX123-663" fmla="*/ 222052 w 906837"/>
                <a:gd name="connsiteY123-664" fmla="*/ 1021524 h 1205998"/>
                <a:gd name="connsiteX124-665" fmla="*/ 184475 w 906837"/>
                <a:gd name="connsiteY124-666" fmla="*/ 1014691 h 1205998"/>
                <a:gd name="connsiteX125-667" fmla="*/ 170810 w 906837"/>
                <a:gd name="connsiteY125-668" fmla="*/ 1028356 h 1205998"/>
                <a:gd name="connsiteX126-669" fmla="*/ 146896 w 906837"/>
                <a:gd name="connsiteY126-670" fmla="*/ 1035187 h 1205998"/>
                <a:gd name="connsiteX127-671" fmla="*/ 136647 w 906837"/>
                <a:gd name="connsiteY127-672" fmla="*/ 1031771 h 1205998"/>
                <a:gd name="connsiteX128-673" fmla="*/ 126399 w 906837"/>
                <a:gd name="connsiteY128-674" fmla="*/ 1021524 h 1205998"/>
                <a:gd name="connsiteX129-675" fmla="*/ 100917 w 906837"/>
                <a:gd name="connsiteY129-676" fmla="*/ 1018850 h 1205998"/>
                <a:gd name="connsiteX130-677" fmla="*/ 88283 w 906837"/>
                <a:gd name="connsiteY130-678" fmla="*/ 1018486 h 1205998"/>
                <a:gd name="connsiteX131-679" fmla="*/ 85405 w 906837"/>
                <a:gd name="connsiteY131-680" fmla="*/ 983944 h 1205998"/>
                <a:gd name="connsiteX132-681" fmla="*/ 81989 w 906837"/>
                <a:gd name="connsiteY132-682" fmla="*/ 973695 h 1205998"/>
                <a:gd name="connsiteX133-683" fmla="*/ 75156 w 906837"/>
                <a:gd name="connsiteY133-684" fmla="*/ 949782 h 1205998"/>
                <a:gd name="connsiteX134-685" fmla="*/ 78572 w 906837"/>
                <a:gd name="connsiteY134-686" fmla="*/ 939533 h 1205998"/>
                <a:gd name="connsiteX135-687" fmla="*/ 81989 w 906837"/>
                <a:gd name="connsiteY135-688" fmla="*/ 925869 h 1205998"/>
                <a:gd name="connsiteX136-689" fmla="*/ 105902 w 906837"/>
                <a:gd name="connsiteY136-690" fmla="*/ 898539 h 1205998"/>
                <a:gd name="connsiteX137-691" fmla="*/ 116150 w 906837"/>
                <a:gd name="connsiteY137-692" fmla="*/ 878042 h 1205998"/>
                <a:gd name="connsiteX138-693" fmla="*/ 109318 w 906837"/>
                <a:gd name="connsiteY138-694" fmla="*/ 867793 h 1205998"/>
                <a:gd name="connsiteX139-695" fmla="*/ 99070 w 906837"/>
                <a:gd name="connsiteY139-696" fmla="*/ 864377 h 1205998"/>
                <a:gd name="connsiteX140-697" fmla="*/ 92237 w 906837"/>
                <a:gd name="connsiteY140-698" fmla="*/ 850712 h 1205998"/>
                <a:gd name="connsiteX141-699" fmla="*/ 92237 w 906837"/>
                <a:gd name="connsiteY141-700" fmla="*/ 796054 h 1205998"/>
                <a:gd name="connsiteX142-701" fmla="*/ 88821 w 906837"/>
                <a:gd name="connsiteY142-702" fmla="*/ 775556 h 1205998"/>
                <a:gd name="connsiteX143-703" fmla="*/ 78572 w 906837"/>
                <a:gd name="connsiteY143-704" fmla="*/ 765307 h 1205998"/>
                <a:gd name="connsiteX144-705" fmla="*/ 71740 w 906837"/>
                <a:gd name="connsiteY144-706" fmla="*/ 755059 h 1205998"/>
                <a:gd name="connsiteX145-707" fmla="*/ 60601 w 906837"/>
                <a:gd name="connsiteY145-708" fmla="*/ 745490 h 1205998"/>
                <a:gd name="connsiteX146-709" fmla="*/ 62709 w 906837"/>
                <a:gd name="connsiteY146-710" fmla="*/ 750093 h 1205998"/>
                <a:gd name="connsiteX147-711" fmla="*/ 60512 w 906837"/>
                <a:gd name="connsiteY147-712" fmla="*/ 747037 h 1205998"/>
                <a:gd name="connsiteX148-713" fmla="*/ 51242 w 906837"/>
                <a:gd name="connsiteY148-714" fmla="*/ 734563 h 1205998"/>
                <a:gd name="connsiteX149-715" fmla="*/ 47826 w 906837"/>
                <a:gd name="connsiteY149-716" fmla="*/ 652573 h 1205998"/>
                <a:gd name="connsiteX150-717" fmla="*/ 37577 w 906837"/>
                <a:gd name="connsiteY150-718" fmla="*/ 642325 h 1205998"/>
                <a:gd name="connsiteX151-719" fmla="*/ 17081 w 906837"/>
                <a:gd name="connsiteY151-720" fmla="*/ 628661 h 1205998"/>
                <a:gd name="connsiteX152-721" fmla="*/ 10249 w 906837"/>
                <a:gd name="connsiteY152-722" fmla="*/ 618412 h 1205998"/>
                <a:gd name="connsiteX153-723" fmla="*/ 0 w 906837"/>
                <a:gd name="connsiteY153-724" fmla="*/ 597914 h 1205998"/>
                <a:gd name="connsiteX154-725" fmla="*/ 3416 w 906837"/>
                <a:gd name="connsiteY154-726" fmla="*/ 526175 h 1205998"/>
                <a:gd name="connsiteX155-727" fmla="*/ 6833 w 906837"/>
                <a:gd name="connsiteY155-728" fmla="*/ 515926 h 1205998"/>
                <a:gd name="connsiteX156-729" fmla="*/ 17081 w 906837"/>
                <a:gd name="connsiteY156-730" fmla="*/ 512510 h 1205998"/>
                <a:gd name="connsiteX157-731" fmla="*/ 37577 w 906837"/>
                <a:gd name="connsiteY157-732" fmla="*/ 495428 h 1205998"/>
                <a:gd name="connsiteX158-733" fmla="*/ 47826 w 906837"/>
                <a:gd name="connsiteY158-734" fmla="*/ 485180 h 1205998"/>
                <a:gd name="connsiteX159-735" fmla="*/ 68324 w 906837"/>
                <a:gd name="connsiteY159-736" fmla="*/ 474931 h 1205998"/>
                <a:gd name="connsiteX160-737" fmla="*/ 85405 w 906837"/>
                <a:gd name="connsiteY160-738" fmla="*/ 454435 h 1205998"/>
                <a:gd name="connsiteX161-739" fmla="*/ 105902 w 906837"/>
                <a:gd name="connsiteY161-740" fmla="*/ 440770 h 1205998"/>
                <a:gd name="connsiteX162-741" fmla="*/ 116150 w 906837"/>
                <a:gd name="connsiteY162-742" fmla="*/ 362198 h 1205998"/>
                <a:gd name="connsiteX163-743" fmla="*/ 105902 w 906837"/>
                <a:gd name="connsiteY163-744" fmla="*/ 328035 h 1205998"/>
                <a:gd name="connsiteX164-745" fmla="*/ 95653 w 906837"/>
                <a:gd name="connsiteY164-746" fmla="*/ 324619 h 1205998"/>
                <a:gd name="connsiteX165-747" fmla="*/ 88821 w 906837"/>
                <a:gd name="connsiteY165-748" fmla="*/ 314370 h 1205998"/>
                <a:gd name="connsiteX166-749" fmla="*/ 95653 w 906837"/>
                <a:gd name="connsiteY166-750" fmla="*/ 287040 h 1205998"/>
                <a:gd name="connsiteX167-751" fmla="*/ 92237 w 906837"/>
                <a:gd name="connsiteY167-752" fmla="*/ 269961 h 1205998"/>
                <a:gd name="connsiteX168-753" fmla="*/ 71740 w 906837"/>
                <a:gd name="connsiteY168-754" fmla="*/ 263128 h 1205998"/>
                <a:gd name="connsiteX169-755" fmla="*/ 40994 w 906837"/>
                <a:gd name="connsiteY169-756" fmla="*/ 246047 h 1205998"/>
                <a:gd name="connsiteX170-757" fmla="*/ 17081 w 906837"/>
                <a:gd name="connsiteY170-758" fmla="*/ 232382 h 1205998"/>
                <a:gd name="connsiteX171-759" fmla="*/ 51242 w 906837"/>
                <a:gd name="connsiteY171-760" fmla="*/ 249463 h 1205998"/>
                <a:gd name="connsiteX172-761" fmla="*/ 58075 w 906837"/>
                <a:gd name="connsiteY172-762" fmla="*/ 232382 h 1205998"/>
                <a:gd name="connsiteX173-763" fmla="*/ 61491 w 906837"/>
                <a:gd name="connsiteY173-764" fmla="*/ 218717 h 1205998"/>
                <a:gd name="connsiteX174-765" fmla="*/ 71740 w 906837"/>
                <a:gd name="connsiteY174-766" fmla="*/ 211885 h 1205998"/>
                <a:gd name="connsiteX175-767" fmla="*/ 78572 w 906837"/>
                <a:gd name="connsiteY175-768" fmla="*/ 201636 h 1205998"/>
                <a:gd name="connsiteX176-769" fmla="*/ 88821 w 906837"/>
                <a:gd name="connsiteY176-770" fmla="*/ 194803 h 1205998"/>
                <a:gd name="connsiteX177-771" fmla="*/ 95653 w 906837"/>
                <a:gd name="connsiteY177-772" fmla="*/ 184555 h 1205998"/>
                <a:gd name="connsiteX178-773" fmla="*/ 112734 w 906837"/>
                <a:gd name="connsiteY178-774" fmla="*/ 181138 h 1205998"/>
                <a:gd name="connsiteX179-775" fmla="*/ 126398 w 906837"/>
                <a:gd name="connsiteY179-776" fmla="*/ 174307 h 1205998"/>
                <a:gd name="connsiteX180-777" fmla="*/ 170809 w 906837"/>
                <a:gd name="connsiteY180-778" fmla="*/ 164058 h 1205998"/>
                <a:gd name="connsiteX181-779" fmla="*/ 194723 w 906837"/>
                <a:gd name="connsiteY181-780" fmla="*/ 153810 h 1205998"/>
                <a:gd name="connsiteX182-781" fmla="*/ 218635 w 906837"/>
                <a:gd name="connsiteY182-782" fmla="*/ 150393 h 1205998"/>
                <a:gd name="connsiteX183-783" fmla="*/ 228884 w 906837"/>
                <a:gd name="connsiteY183-784" fmla="*/ 146977 h 1205998"/>
                <a:gd name="connsiteX184-785" fmla="*/ 235716 w 906837"/>
                <a:gd name="connsiteY184-786" fmla="*/ 136728 h 1205998"/>
                <a:gd name="connsiteX185-787" fmla="*/ 245965 w 906837"/>
                <a:gd name="connsiteY185-788" fmla="*/ 126480 h 1205998"/>
                <a:gd name="connsiteX186-789" fmla="*/ 290376 w 906837"/>
                <a:gd name="connsiteY186-790" fmla="*/ 123064 h 1205998"/>
                <a:gd name="connsiteX187-791" fmla="*/ 300625 w 906837"/>
                <a:gd name="connsiteY187-792" fmla="*/ 119647 h 1205998"/>
                <a:gd name="connsiteX188-793" fmla="*/ 317705 w 906837"/>
                <a:gd name="connsiteY188-794" fmla="*/ 99150 h 1205998"/>
                <a:gd name="connsiteX189-795" fmla="*/ 368949 w 906837"/>
                <a:gd name="connsiteY189-796" fmla="*/ 75237 h 1205998"/>
                <a:gd name="connsiteX190-797" fmla="*/ 389446 w 906837"/>
                <a:gd name="connsiteY190-798" fmla="*/ 78654 h 1205998"/>
                <a:gd name="connsiteX191-799" fmla="*/ 406526 w 906837"/>
                <a:gd name="connsiteY191-800" fmla="*/ 75237 h 1205998"/>
                <a:gd name="connsiteX192-801" fmla="*/ 420191 w 906837"/>
                <a:gd name="connsiteY192-802" fmla="*/ 54740 h 1205998"/>
                <a:gd name="connsiteX193-803" fmla="*/ 423506 w 906837"/>
                <a:gd name="connsiteY193-804" fmla="*/ 53083 h 1205998"/>
                <a:gd name="connsiteX194-805" fmla="*/ 423855 w 906837"/>
                <a:gd name="connsiteY194-806" fmla="*/ 57781 h 1205998"/>
                <a:gd name="connsiteX195-807" fmla="*/ 416195 w 906837"/>
                <a:gd name="connsiteY195-808" fmla="*/ 70521 h 1205998"/>
                <a:gd name="connsiteX196-809" fmla="*/ 415076 w 906837"/>
                <a:gd name="connsiteY196-810" fmla="*/ 70688 h 1205998"/>
                <a:gd name="connsiteX197-811" fmla="*/ 413359 w 906837"/>
                <a:gd name="connsiteY197-812" fmla="*/ 75237 h 1205998"/>
                <a:gd name="connsiteX198-813" fmla="*/ 416195 w 906837"/>
                <a:gd name="connsiteY198-814" fmla="*/ 70521 h 1205998"/>
                <a:gd name="connsiteX199-815" fmla="*/ 430440 w 906837"/>
                <a:gd name="connsiteY199-816" fmla="*/ 68405 h 1205998"/>
                <a:gd name="connsiteX200-817" fmla="*/ 440689 w 906837"/>
                <a:gd name="connsiteY200-818" fmla="*/ 61572 h 1205998"/>
                <a:gd name="connsiteX201-819" fmla="*/ 461187 w 906837"/>
                <a:gd name="connsiteY201-820" fmla="*/ 51323 h 1205998"/>
                <a:gd name="connsiteX202-821" fmla="*/ 488517 w 906837"/>
                <a:gd name="connsiteY202-822" fmla="*/ 37658 h 1205998"/>
                <a:gd name="connsiteX203-823" fmla="*/ 498764 w 906837"/>
                <a:gd name="connsiteY203-824" fmla="*/ 30826 h 1205998"/>
                <a:gd name="connsiteX204-825" fmla="*/ 519261 w 906837"/>
                <a:gd name="connsiteY204-826" fmla="*/ 23994 h 1205998"/>
                <a:gd name="connsiteX205-827" fmla="*/ 529510 w 906837"/>
                <a:gd name="connsiteY205-828" fmla="*/ 10329 h 1205998"/>
                <a:gd name="connsiteX206-829" fmla="*/ 539759 w 906837"/>
                <a:gd name="connsiteY206-830" fmla="*/ 3496 h 1205998"/>
                <a:gd name="connsiteX207-831" fmla="*/ 550008 w 906837"/>
                <a:gd name="connsiteY207-832" fmla="*/ 80 h 1205998"/>
                <a:gd name="connsiteX0-833" fmla="*/ 489416 w 906837"/>
                <a:gd name="connsiteY0-834" fmla="*/ 1095083 h 1205998"/>
                <a:gd name="connsiteX1-835" fmla="*/ 500688 w 906837"/>
                <a:gd name="connsiteY1-836" fmla="*/ 1111305 h 1205998"/>
                <a:gd name="connsiteX2-837" fmla="*/ 500938 w 906837"/>
                <a:gd name="connsiteY2-838" fmla="*/ 1116774 h 1205998"/>
                <a:gd name="connsiteX3-839" fmla="*/ 491836 w 906837"/>
                <a:gd name="connsiteY3-840" fmla="*/ 1113816 h 1205998"/>
                <a:gd name="connsiteX4-841" fmla="*/ 481684 w 906837"/>
                <a:gd name="connsiteY4-842" fmla="*/ 1106929 h 1205998"/>
                <a:gd name="connsiteX5-843" fmla="*/ 480943 w 906837"/>
                <a:gd name="connsiteY5-844" fmla="*/ 1106682 h 1205998"/>
                <a:gd name="connsiteX6-845" fmla="*/ 489416 w 906837"/>
                <a:gd name="connsiteY6-846" fmla="*/ 1095083 h 1205998"/>
                <a:gd name="connsiteX7-847" fmla="*/ 62709 w 906837"/>
                <a:gd name="connsiteY7-848" fmla="*/ 750093 h 1205998"/>
                <a:gd name="connsiteX8-849" fmla="*/ 64363 w 906837"/>
                <a:gd name="connsiteY8-850" fmla="*/ 752392 h 1205998"/>
                <a:gd name="connsiteX9-851" fmla="*/ 62813 w 906837"/>
                <a:gd name="connsiteY9-852" fmla="*/ 750318 h 1205998"/>
                <a:gd name="connsiteX10-853" fmla="*/ 62709 w 906837"/>
                <a:gd name="connsiteY10-854" fmla="*/ 750093 h 1205998"/>
                <a:gd name="connsiteX11-855" fmla="*/ 550008 w 906837"/>
                <a:gd name="connsiteY11-856" fmla="*/ 80 h 1205998"/>
                <a:gd name="connsiteX12-857" fmla="*/ 560256 w 906837"/>
                <a:gd name="connsiteY12-858" fmla="*/ 6912 h 1205998"/>
                <a:gd name="connsiteX13-859" fmla="*/ 573921 w 906837"/>
                <a:gd name="connsiteY13-860" fmla="*/ 17161 h 1205998"/>
                <a:gd name="connsiteX14-861" fmla="*/ 563673 w 906837"/>
                <a:gd name="connsiteY14-862" fmla="*/ 37658 h 1205998"/>
                <a:gd name="connsiteX15-863" fmla="*/ 553424 w 906837"/>
                <a:gd name="connsiteY15-864" fmla="*/ 47907 h 1205998"/>
                <a:gd name="connsiteX16-865" fmla="*/ 550008 w 906837"/>
                <a:gd name="connsiteY16-866" fmla="*/ 82070 h 1205998"/>
                <a:gd name="connsiteX17-867" fmla="*/ 601250 w 906837"/>
                <a:gd name="connsiteY17-868" fmla="*/ 82070 h 1205998"/>
                <a:gd name="connsiteX18-869" fmla="*/ 608082 w 906837"/>
                <a:gd name="connsiteY18-870" fmla="*/ 71821 h 1205998"/>
                <a:gd name="connsiteX19-871" fmla="*/ 618331 w 906837"/>
                <a:gd name="connsiteY19-872" fmla="*/ 64988 h 1205998"/>
                <a:gd name="connsiteX20-873" fmla="*/ 621747 w 906837"/>
                <a:gd name="connsiteY20-874" fmla="*/ 54740 h 1205998"/>
                <a:gd name="connsiteX21-875" fmla="*/ 628580 w 906837"/>
                <a:gd name="connsiteY21-876" fmla="*/ 44491 h 1205998"/>
                <a:gd name="connsiteX22-877" fmla="*/ 645661 w 906837"/>
                <a:gd name="connsiteY22-878" fmla="*/ 30826 h 1205998"/>
                <a:gd name="connsiteX23-879" fmla="*/ 659326 w 906837"/>
                <a:gd name="connsiteY23-880" fmla="*/ 37658 h 1205998"/>
                <a:gd name="connsiteX24-881" fmla="*/ 679824 w 906837"/>
                <a:gd name="connsiteY24-882" fmla="*/ 41075 h 1205998"/>
                <a:gd name="connsiteX25-883" fmla="*/ 700320 w 906837"/>
                <a:gd name="connsiteY25-884" fmla="*/ 51323 h 1205998"/>
                <a:gd name="connsiteX26-885" fmla="*/ 710568 w 906837"/>
                <a:gd name="connsiteY26-886" fmla="*/ 61572 h 1205998"/>
                <a:gd name="connsiteX27-887" fmla="*/ 717401 w 906837"/>
                <a:gd name="connsiteY27-888" fmla="*/ 75237 h 1205998"/>
                <a:gd name="connsiteX28-889" fmla="*/ 724233 w 906837"/>
                <a:gd name="connsiteY28-890" fmla="*/ 85485 h 1205998"/>
                <a:gd name="connsiteX29-891" fmla="*/ 795973 w 906837"/>
                <a:gd name="connsiteY29-892" fmla="*/ 88901 h 1205998"/>
                <a:gd name="connsiteX30-893" fmla="*/ 806222 w 906837"/>
                <a:gd name="connsiteY30-894" fmla="*/ 85485 h 1205998"/>
                <a:gd name="connsiteX31-895" fmla="*/ 819887 w 906837"/>
                <a:gd name="connsiteY31-896" fmla="*/ 105982 h 1205998"/>
                <a:gd name="connsiteX32-897" fmla="*/ 827859 w 906837"/>
                <a:gd name="connsiteY32-898" fmla="*/ 108640 h 1205998"/>
                <a:gd name="connsiteX33-899" fmla="*/ 823302 w 906837"/>
                <a:gd name="connsiteY33-900" fmla="*/ 123063 h 1205998"/>
                <a:gd name="connsiteX34-901" fmla="*/ 813053 w 906837"/>
                <a:gd name="connsiteY34-902" fmla="*/ 140144 h 1205998"/>
                <a:gd name="connsiteX35-903" fmla="*/ 806221 w 906837"/>
                <a:gd name="connsiteY35-904" fmla="*/ 160642 h 1205998"/>
                <a:gd name="connsiteX36-905" fmla="*/ 809637 w 906837"/>
                <a:gd name="connsiteY36-906" fmla="*/ 177722 h 1205998"/>
                <a:gd name="connsiteX37-907" fmla="*/ 830135 w 906837"/>
                <a:gd name="connsiteY37-908" fmla="*/ 187970 h 1205998"/>
                <a:gd name="connsiteX38-909" fmla="*/ 840383 w 906837"/>
                <a:gd name="connsiteY38-910" fmla="*/ 194803 h 1205998"/>
                <a:gd name="connsiteX39-911" fmla="*/ 850632 w 906837"/>
                <a:gd name="connsiteY39-912" fmla="*/ 198219 h 1205998"/>
                <a:gd name="connsiteX40-913" fmla="*/ 860881 w 906837"/>
                <a:gd name="connsiteY40-914" fmla="*/ 218716 h 1205998"/>
                <a:gd name="connsiteX41-915" fmla="*/ 867713 w 906837"/>
                <a:gd name="connsiteY41-916" fmla="*/ 232381 h 1205998"/>
                <a:gd name="connsiteX42-917" fmla="*/ 877961 w 906837"/>
                <a:gd name="connsiteY42-918" fmla="*/ 252879 h 1205998"/>
                <a:gd name="connsiteX43-919" fmla="*/ 884793 w 906837"/>
                <a:gd name="connsiteY43-920" fmla="*/ 290456 h 1205998"/>
                <a:gd name="connsiteX44-921" fmla="*/ 888210 w 906837"/>
                <a:gd name="connsiteY44-922" fmla="*/ 321202 h 1205998"/>
                <a:gd name="connsiteX45-923" fmla="*/ 891626 w 906837"/>
                <a:gd name="connsiteY45-924" fmla="*/ 331451 h 1205998"/>
                <a:gd name="connsiteX46-925" fmla="*/ 901874 w 906837"/>
                <a:gd name="connsiteY46-926" fmla="*/ 341700 h 1205998"/>
                <a:gd name="connsiteX47-927" fmla="*/ 906837 w 906837"/>
                <a:gd name="connsiteY47-928" fmla="*/ 349145 h 1205998"/>
                <a:gd name="connsiteX48-929" fmla="*/ 893705 w 906837"/>
                <a:gd name="connsiteY48-930" fmla="*/ 354402 h 1205998"/>
                <a:gd name="connsiteX49-931" fmla="*/ 888210 w 906837"/>
                <a:gd name="connsiteY49-932" fmla="*/ 351949 h 1205998"/>
                <a:gd name="connsiteX50-933" fmla="*/ 884794 w 906837"/>
                <a:gd name="connsiteY50-934" fmla="*/ 372445 h 1205998"/>
                <a:gd name="connsiteX51-935" fmla="*/ 871130 w 906837"/>
                <a:gd name="connsiteY51-936" fmla="*/ 392943 h 1205998"/>
                <a:gd name="connsiteX52-937" fmla="*/ 867714 w 906837"/>
                <a:gd name="connsiteY52-938" fmla="*/ 410024 h 1205998"/>
                <a:gd name="connsiteX53-939" fmla="*/ 854049 w 906837"/>
                <a:gd name="connsiteY53-940" fmla="*/ 413440 h 1205998"/>
                <a:gd name="connsiteX54-941" fmla="*/ 833551 w 906837"/>
                <a:gd name="connsiteY54-942" fmla="*/ 427105 h 1205998"/>
                <a:gd name="connsiteX55-943" fmla="*/ 809638 w 906837"/>
                <a:gd name="connsiteY55-944" fmla="*/ 444186 h 1205998"/>
                <a:gd name="connsiteX56-945" fmla="*/ 765228 w 906837"/>
                <a:gd name="connsiteY56-946" fmla="*/ 451019 h 1205998"/>
                <a:gd name="connsiteX57-947" fmla="*/ 761812 w 906837"/>
                <a:gd name="connsiteY57-948" fmla="*/ 461267 h 1205998"/>
                <a:gd name="connsiteX58-949" fmla="*/ 751563 w 906837"/>
                <a:gd name="connsiteY58-950" fmla="*/ 457851 h 1205998"/>
                <a:gd name="connsiteX59-951" fmla="*/ 741314 w 906837"/>
                <a:gd name="connsiteY59-952" fmla="*/ 437354 h 1205998"/>
                <a:gd name="connsiteX60-953" fmla="*/ 731066 w 906837"/>
                <a:gd name="connsiteY60-954" fmla="*/ 430521 h 1205998"/>
                <a:gd name="connsiteX61-955" fmla="*/ 717401 w 906837"/>
                <a:gd name="connsiteY61-956" fmla="*/ 440770 h 1205998"/>
                <a:gd name="connsiteX62-957" fmla="*/ 703736 w 906837"/>
                <a:gd name="connsiteY62-958" fmla="*/ 461267 h 1205998"/>
                <a:gd name="connsiteX63-959" fmla="*/ 696903 w 906837"/>
                <a:gd name="connsiteY63-960" fmla="*/ 471515 h 1205998"/>
                <a:gd name="connsiteX64-961" fmla="*/ 686655 w 906837"/>
                <a:gd name="connsiteY64-962" fmla="*/ 481763 h 1205998"/>
                <a:gd name="connsiteX65-963" fmla="*/ 679824 w 906837"/>
                <a:gd name="connsiteY65-964" fmla="*/ 492012 h 1205998"/>
                <a:gd name="connsiteX66-965" fmla="*/ 666159 w 906837"/>
                <a:gd name="connsiteY66-966" fmla="*/ 495428 h 1205998"/>
                <a:gd name="connsiteX67-967" fmla="*/ 638829 w 906837"/>
                <a:gd name="connsiteY67-968" fmla="*/ 498845 h 1205998"/>
                <a:gd name="connsiteX68-969" fmla="*/ 631996 w 906837"/>
                <a:gd name="connsiteY68-970" fmla="*/ 512510 h 1205998"/>
                <a:gd name="connsiteX69-971" fmla="*/ 645661 w 906837"/>
                <a:gd name="connsiteY69-972" fmla="*/ 539840 h 1205998"/>
                <a:gd name="connsiteX70-973" fmla="*/ 655910 w 906837"/>
                <a:gd name="connsiteY70-974" fmla="*/ 543256 h 1205998"/>
                <a:gd name="connsiteX71-975" fmla="*/ 662742 w 906837"/>
                <a:gd name="connsiteY71-976" fmla="*/ 556919 h 1205998"/>
                <a:gd name="connsiteX72-977" fmla="*/ 652494 w 906837"/>
                <a:gd name="connsiteY72-978" fmla="*/ 621828 h 1205998"/>
                <a:gd name="connsiteX73-979" fmla="*/ 642245 w 906837"/>
                <a:gd name="connsiteY73-980" fmla="*/ 628660 h 1205998"/>
                <a:gd name="connsiteX74-981" fmla="*/ 635412 w 906837"/>
                <a:gd name="connsiteY74-982" fmla="*/ 638909 h 1205998"/>
                <a:gd name="connsiteX75-983" fmla="*/ 625164 w 906837"/>
                <a:gd name="connsiteY75-984" fmla="*/ 642325 h 1205998"/>
                <a:gd name="connsiteX76-985" fmla="*/ 604666 w 906837"/>
                <a:gd name="connsiteY76-986" fmla="*/ 652573 h 1205998"/>
                <a:gd name="connsiteX77-987" fmla="*/ 597834 w 906837"/>
                <a:gd name="connsiteY77-988" fmla="*/ 662822 h 1205998"/>
                <a:gd name="connsiteX78-989" fmla="*/ 577338 w 906837"/>
                <a:gd name="connsiteY78-990" fmla="*/ 666238 h 1205998"/>
                <a:gd name="connsiteX79-991" fmla="*/ 573921 w 906837"/>
                <a:gd name="connsiteY79-992" fmla="*/ 683319 h 1205998"/>
                <a:gd name="connsiteX80-993" fmla="*/ 567089 w 906837"/>
                <a:gd name="connsiteY80-994" fmla="*/ 703816 h 1205998"/>
                <a:gd name="connsiteX81-995" fmla="*/ 573921 w 906837"/>
                <a:gd name="connsiteY81-996" fmla="*/ 744811 h 1205998"/>
                <a:gd name="connsiteX82-997" fmla="*/ 577338 w 906837"/>
                <a:gd name="connsiteY82-998" fmla="*/ 755059 h 1205998"/>
                <a:gd name="connsiteX83-999" fmla="*/ 570505 w 906837"/>
                <a:gd name="connsiteY83-1000" fmla="*/ 785805 h 1205998"/>
                <a:gd name="connsiteX84-1001" fmla="*/ 560256 w 906837"/>
                <a:gd name="connsiteY84-1002" fmla="*/ 796054 h 1205998"/>
                <a:gd name="connsiteX85-1003" fmla="*/ 553424 w 906837"/>
                <a:gd name="connsiteY85-1004" fmla="*/ 826800 h 1205998"/>
                <a:gd name="connsiteX86-1005" fmla="*/ 539759 w 906837"/>
                <a:gd name="connsiteY86-1006" fmla="*/ 867793 h 1205998"/>
                <a:gd name="connsiteX87-1007" fmla="*/ 519262 w 906837"/>
                <a:gd name="connsiteY87-1008" fmla="*/ 884874 h 1205998"/>
                <a:gd name="connsiteX88-1009" fmla="*/ 509013 w 906837"/>
                <a:gd name="connsiteY88-1010" fmla="*/ 888291 h 1205998"/>
                <a:gd name="connsiteX89-1011" fmla="*/ 485101 w 906837"/>
                <a:gd name="connsiteY89-1012" fmla="*/ 977112 h 1205998"/>
                <a:gd name="connsiteX90-1013" fmla="*/ 481684 w 906837"/>
                <a:gd name="connsiteY90-1014" fmla="*/ 987360 h 1205998"/>
                <a:gd name="connsiteX91-1015" fmla="*/ 478268 w 906837"/>
                <a:gd name="connsiteY91-1016" fmla="*/ 1001025 h 1205998"/>
                <a:gd name="connsiteX92-1017" fmla="*/ 471436 w 906837"/>
                <a:gd name="connsiteY92-1018" fmla="*/ 1011274 h 1205998"/>
                <a:gd name="connsiteX93-1019" fmla="*/ 457771 w 906837"/>
                <a:gd name="connsiteY93-1020" fmla="*/ 1042019 h 1205998"/>
                <a:gd name="connsiteX94-1021" fmla="*/ 454354 w 906837"/>
                <a:gd name="connsiteY94-1022" fmla="*/ 1055684 h 1205998"/>
                <a:gd name="connsiteX95-1023" fmla="*/ 454354 w 906837"/>
                <a:gd name="connsiteY95-1024" fmla="*/ 1079598 h 1205998"/>
                <a:gd name="connsiteX96-1025" fmla="*/ 464603 w 906837"/>
                <a:gd name="connsiteY96-1026" fmla="*/ 1089846 h 1205998"/>
                <a:gd name="connsiteX97-1027" fmla="*/ 468497 w 906837"/>
                <a:gd name="connsiteY97-1028" fmla="*/ 1106427 h 1205998"/>
                <a:gd name="connsiteX98-1029" fmla="*/ 462042 w 906837"/>
                <a:gd name="connsiteY98-1030" fmla="*/ 1112831 h 1205998"/>
                <a:gd name="connsiteX99-1031" fmla="*/ 454354 w 906837"/>
                <a:gd name="connsiteY99-1032" fmla="*/ 1124010 h 1205998"/>
                <a:gd name="connsiteX100-1033" fmla="*/ 450938 w 906837"/>
                <a:gd name="connsiteY100-1034" fmla="*/ 1151338 h 1205998"/>
                <a:gd name="connsiteX101-1035" fmla="*/ 447522 w 906837"/>
                <a:gd name="connsiteY101-1036" fmla="*/ 1161587 h 1205998"/>
                <a:gd name="connsiteX102-1037" fmla="*/ 427024 w 906837"/>
                <a:gd name="connsiteY102-1038" fmla="*/ 1168420 h 1205998"/>
                <a:gd name="connsiteX103-1039" fmla="*/ 416775 w 906837"/>
                <a:gd name="connsiteY103-1040" fmla="*/ 1165003 h 1205998"/>
                <a:gd name="connsiteX104-1041" fmla="*/ 386031 w 906837"/>
                <a:gd name="connsiteY104-1042" fmla="*/ 1147922 h 1205998"/>
                <a:gd name="connsiteX105-1043" fmla="*/ 334787 w 906837"/>
                <a:gd name="connsiteY105-1044" fmla="*/ 1144506 h 1205998"/>
                <a:gd name="connsiteX106-1045" fmla="*/ 314289 w 906837"/>
                <a:gd name="connsiteY106-1046" fmla="*/ 1158171 h 1205998"/>
                <a:gd name="connsiteX107-1047" fmla="*/ 304042 w 906837"/>
                <a:gd name="connsiteY107-1048" fmla="*/ 1161587 h 1205998"/>
                <a:gd name="connsiteX108-1049" fmla="*/ 283545 w 906837"/>
                <a:gd name="connsiteY108-1050" fmla="*/ 1168420 h 1205998"/>
                <a:gd name="connsiteX109-1051" fmla="*/ 263047 w 906837"/>
                <a:gd name="connsiteY109-1052" fmla="*/ 1175252 h 1205998"/>
                <a:gd name="connsiteX110-1053" fmla="*/ 242550 w 906837"/>
                <a:gd name="connsiteY110-1054" fmla="*/ 1182085 h 1205998"/>
                <a:gd name="connsiteX111-1055" fmla="*/ 218636 w 906837"/>
                <a:gd name="connsiteY111-1056" fmla="*/ 1202582 h 1205998"/>
                <a:gd name="connsiteX112-1057" fmla="*/ 187891 w 906837"/>
                <a:gd name="connsiteY112-1058" fmla="*/ 1205998 h 1205998"/>
                <a:gd name="connsiteX113-1059" fmla="*/ 167394 w 906837"/>
                <a:gd name="connsiteY113-1060" fmla="*/ 1199166 h 1205998"/>
                <a:gd name="connsiteX114-1061" fmla="*/ 150312 w 906837"/>
                <a:gd name="connsiteY114-1062" fmla="*/ 1178668 h 1205998"/>
                <a:gd name="connsiteX115-1063" fmla="*/ 153729 w 906837"/>
                <a:gd name="connsiteY115-1064" fmla="*/ 1168420 h 1205998"/>
                <a:gd name="connsiteX116-1065" fmla="*/ 160561 w 906837"/>
                <a:gd name="connsiteY116-1066" fmla="*/ 1147922 h 1205998"/>
                <a:gd name="connsiteX117-1067" fmla="*/ 177642 w 906837"/>
                <a:gd name="connsiteY117-1068" fmla="*/ 1127425 h 1205998"/>
                <a:gd name="connsiteX118-1069" fmla="*/ 191307 w 906837"/>
                <a:gd name="connsiteY118-1070" fmla="*/ 1106929 h 1205998"/>
                <a:gd name="connsiteX119-1071" fmla="*/ 211803 w 906837"/>
                <a:gd name="connsiteY119-1072" fmla="*/ 1089847 h 1205998"/>
                <a:gd name="connsiteX120-1073" fmla="*/ 218636 w 906837"/>
                <a:gd name="connsiteY120-1074" fmla="*/ 1079599 h 1205998"/>
                <a:gd name="connsiteX121-1075" fmla="*/ 232301 w 906837"/>
                <a:gd name="connsiteY121-1076" fmla="*/ 1062517 h 1205998"/>
                <a:gd name="connsiteX122-1077" fmla="*/ 225468 w 906837"/>
                <a:gd name="connsiteY122-1078" fmla="*/ 1042020 h 1205998"/>
                <a:gd name="connsiteX123-1079" fmla="*/ 222052 w 906837"/>
                <a:gd name="connsiteY123-1080" fmla="*/ 1021524 h 1205998"/>
                <a:gd name="connsiteX124-1081" fmla="*/ 184475 w 906837"/>
                <a:gd name="connsiteY124-1082" fmla="*/ 1014691 h 1205998"/>
                <a:gd name="connsiteX125-1083" fmla="*/ 170810 w 906837"/>
                <a:gd name="connsiteY125-1084" fmla="*/ 1028356 h 1205998"/>
                <a:gd name="connsiteX126-1085" fmla="*/ 146896 w 906837"/>
                <a:gd name="connsiteY126-1086" fmla="*/ 1035187 h 1205998"/>
                <a:gd name="connsiteX127-1087" fmla="*/ 136647 w 906837"/>
                <a:gd name="connsiteY127-1088" fmla="*/ 1031771 h 1205998"/>
                <a:gd name="connsiteX128-1089" fmla="*/ 126399 w 906837"/>
                <a:gd name="connsiteY128-1090" fmla="*/ 1021524 h 1205998"/>
                <a:gd name="connsiteX129-1091" fmla="*/ 100917 w 906837"/>
                <a:gd name="connsiteY129-1092" fmla="*/ 1018850 h 1205998"/>
                <a:gd name="connsiteX130-1093" fmla="*/ 88283 w 906837"/>
                <a:gd name="connsiteY130-1094" fmla="*/ 1018486 h 1205998"/>
                <a:gd name="connsiteX131-1095" fmla="*/ 85405 w 906837"/>
                <a:gd name="connsiteY131-1096" fmla="*/ 983944 h 1205998"/>
                <a:gd name="connsiteX132-1097" fmla="*/ 81989 w 906837"/>
                <a:gd name="connsiteY132-1098" fmla="*/ 973695 h 1205998"/>
                <a:gd name="connsiteX133-1099" fmla="*/ 75156 w 906837"/>
                <a:gd name="connsiteY133-1100" fmla="*/ 949782 h 1205998"/>
                <a:gd name="connsiteX134-1101" fmla="*/ 78572 w 906837"/>
                <a:gd name="connsiteY134-1102" fmla="*/ 939533 h 1205998"/>
                <a:gd name="connsiteX135-1103" fmla="*/ 81989 w 906837"/>
                <a:gd name="connsiteY135-1104" fmla="*/ 925869 h 1205998"/>
                <a:gd name="connsiteX136-1105" fmla="*/ 105902 w 906837"/>
                <a:gd name="connsiteY136-1106" fmla="*/ 898539 h 1205998"/>
                <a:gd name="connsiteX137-1107" fmla="*/ 116150 w 906837"/>
                <a:gd name="connsiteY137-1108" fmla="*/ 878042 h 1205998"/>
                <a:gd name="connsiteX138-1109" fmla="*/ 109318 w 906837"/>
                <a:gd name="connsiteY138-1110" fmla="*/ 867793 h 1205998"/>
                <a:gd name="connsiteX139-1111" fmla="*/ 99070 w 906837"/>
                <a:gd name="connsiteY139-1112" fmla="*/ 864377 h 1205998"/>
                <a:gd name="connsiteX140-1113" fmla="*/ 92237 w 906837"/>
                <a:gd name="connsiteY140-1114" fmla="*/ 850712 h 1205998"/>
                <a:gd name="connsiteX141-1115" fmla="*/ 92237 w 906837"/>
                <a:gd name="connsiteY141-1116" fmla="*/ 796054 h 1205998"/>
                <a:gd name="connsiteX142-1117" fmla="*/ 88821 w 906837"/>
                <a:gd name="connsiteY142-1118" fmla="*/ 775556 h 1205998"/>
                <a:gd name="connsiteX143-1119" fmla="*/ 78572 w 906837"/>
                <a:gd name="connsiteY143-1120" fmla="*/ 765307 h 1205998"/>
                <a:gd name="connsiteX144-1121" fmla="*/ 71740 w 906837"/>
                <a:gd name="connsiteY144-1122" fmla="*/ 755059 h 1205998"/>
                <a:gd name="connsiteX145-1123" fmla="*/ 60601 w 906837"/>
                <a:gd name="connsiteY145-1124" fmla="*/ 745490 h 1205998"/>
                <a:gd name="connsiteX146-1125" fmla="*/ 62709 w 906837"/>
                <a:gd name="connsiteY146-1126" fmla="*/ 750093 h 1205998"/>
                <a:gd name="connsiteX147-1127" fmla="*/ 60512 w 906837"/>
                <a:gd name="connsiteY147-1128" fmla="*/ 747037 h 1205998"/>
                <a:gd name="connsiteX148-1129" fmla="*/ 51242 w 906837"/>
                <a:gd name="connsiteY148-1130" fmla="*/ 734563 h 1205998"/>
                <a:gd name="connsiteX149-1131" fmla="*/ 47826 w 906837"/>
                <a:gd name="connsiteY149-1132" fmla="*/ 652573 h 1205998"/>
                <a:gd name="connsiteX150-1133" fmla="*/ 37577 w 906837"/>
                <a:gd name="connsiteY150-1134" fmla="*/ 642325 h 1205998"/>
                <a:gd name="connsiteX151-1135" fmla="*/ 17081 w 906837"/>
                <a:gd name="connsiteY151-1136" fmla="*/ 628661 h 1205998"/>
                <a:gd name="connsiteX152-1137" fmla="*/ 10249 w 906837"/>
                <a:gd name="connsiteY152-1138" fmla="*/ 618412 h 1205998"/>
                <a:gd name="connsiteX153-1139" fmla="*/ 0 w 906837"/>
                <a:gd name="connsiteY153-1140" fmla="*/ 597914 h 1205998"/>
                <a:gd name="connsiteX154-1141" fmla="*/ 3416 w 906837"/>
                <a:gd name="connsiteY154-1142" fmla="*/ 526175 h 1205998"/>
                <a:gd name="connsiteX155-1143" fmla="*/ 6833 w 906837"/>
                <a:gd name="connsiteY155-1144" fmla="*/ 515926 h 1205998"/>
                <a:gd name="connsiteX156-1145" fmla="*/ 17081 w 906837"/>
                <a:gd name="connsiteY156-1146" fmla="*/ 512510 h 1205998"/>
                <a:gd name="connsiteX157-1147" fmla="*/ 37577 w 906837"/>
                <a:gd name="connsiteY157-1148" fmla="*/ 495428 h 1205998"/>
                <a:gd name="connsiteX158-1149" fmla="*/ 47826 w 906837"/>
                <a:gd name="connsiteY158-1150" fmla="*/ 485180 h 1205998"/>
                <a:gd name="connsiteX159-1151" fmla="*/ 68324 w 906837"/>
                <a:gd name="connsiteY159-1152" fmla="*/ 474931 h 1205998"/>
                <a:gd name="connsiteX160-1153" fmla="*/ 85405 w 906837"/>
                <a:gd name="connsiteY160-1154" fmla="*/ 454435 h 1205998"/>
                <a:gd name="connsiteX161-1155" fmla="*/ 105902 w 906837"/>
                <a:gd name="connsiteY161-1156" fmla="*/ 440770 h 1205998"/>
                <a:gd name="connsiteX162-1157" fmla="*/ 116150 w 906837"/>
                <a:gd name="connsiteY162-1158" fmla="*/ 362198 h 1205998"/>
                <a:gd name="connsiteX163-1159" fmla="*/ 105902 w 906837"/>
                <a:gd name="connsiteY163-1160" fmla="*/ 328035 h 1205998"/>
                <a:gd name="connsiteX164-1161" fmla="*/ 95653 w 906837"/>
                <a:gd name="connsiteY164-1162" fmla="*/ 324619 h 1205998"/>
                <a:gd name="connsiteX165-1163" fmla="*/ 88821 w 906837"/>
                <a:gd name="connsiteY165-1164" fmla="*/ 314370 h 1205998"/>
                <a:gd name="connsiteX166-1165" fmla="*/ 95653 w 906837"/>
                <a:gd name="connsiteY166-1166" fmla="*/ 287040 h 1205998"/>
                <a:gd name="connsiteX167-1167" fmla="*/ 92237 w 906837"/>
                <a:gd name="connsiteY167-1168" fmla="*/ 269961 h 1205998"/>
                <a:gd name="connsiteX168-1169" fmla="*/ 71740 w 906837"/>
                <a:gd name="connsiteY168-1170" fmla="*/ 263128 h 1205998"/>
                <a:gd name="connsiteX169-1171" fmla="*/ 40994 w 906837"/>
                <a:gd name="connsiteY169-1172" fmla="*/ 246047 h 1205998"/>
                <a:gd name="connsiteX170-1173" fmla="*/ 51242 w 906837"/>
                <a:gd name="connsiteY170-1174" fmla="*/ 249463 h 1205998"/>
                <a:gd name="connsiteX171-1175" fmla="*/ 58075 w 906837"/>
                <a:gd name="connsiteY171-1176" fmla="*/ 232382 h 1205998"/>
                <a:gd name="connsiteX172-1177" fmla="*/ 61491 w 906837"/>
                <a:gd name="connsiteY172-1178" fmla="*/ 218717 h 1205998"/>
                <a:gd name="connsiteX173-1179" fmla="*/ 71740 w 906837"/>
                <a:gd name="connsiteY173-1180" fmla="*/ 211885 h 1205998"/>
                <a:gd name="connsiteX174-1181" fmla="*/ 78572 w 906837"/>
                <a:gd name="connsiteY174-1182" fmla="*/ 201636 h 1205998"/>
                <a:gd name="connsiteX175-1183" fmla="*/ 88821 w 906837"/>
                <a:gd name="connsiteY175-1184" fmla="*/ 194803 h 1205998"/>
                <a:gd name="connsiteX176-1185" fmla="*/ 95653 w 906837"/>
                <a:gd name="connsiteY176-1186" fmla="*/ 184555 h 1205998"/>
                <a:gd name="connsiteX177-1187" fmla="*/ 112734 w 906837"/>
                <a:gd name="connsiteY177-1188" fmla="*/ 181138 h 1205998"/>
                <a:gd name="connsiteX178-1189" fmla="*/ 126398 w 906837"/>
                <a:gd name="connsiteY178-1190" fmla="*/ 174307 h 1205998"/>
                <a:gd name="connsiteX179-1191" fmla="*/ 170809 w 906837"/>
                <a:gd name="connsiteY179-1192" fmla="*/ 164058 h 1205998"/>
                <a:gd name="connsiteX180-1193" fmla="*/ 194723 w 906837"/>
                <a:gd name="connsiteY180-1194" fmla="*/ 153810 h 1205998"/>
                <a:gd name="connsiteX181-1195" fmla="*/ 218635 w 906837"/>
                <a:gd name="connsiteY181-1196" fmla="*/ 150393 h 1205998"/>
                <a:gd name="connsiteX182-1197" fmla="*/ 228884 w 906837"/>
                <a:gd name="connsiteY182-1198" fmla="*/ 146977 h 1205998"/>
                <a:gd name="connsiteX183-1199" fmla="*/ 235716 w 906837"/>
                <a:gd name="connsiteY183-1200" fmla="*/ 136728 h 1205998"/>
                <a:gd name="connsiteX184-1201" fmla="*/ 245965 w 906837"/>
                <a:gd name="connsiteY184-1202" fmla="*/ 126480 h 1205998"/>
                <a:gd name="connsiteX185-1203" fmla="*/ 290376 w 906837"/>
                <a:gd name="connsiteY185-1204" fmla="*/ 123064 h 1205998"/>
                <a:gd name="connsiteX186-1205" fmla="*/ 300625 w 906837"/>
                <a:gd name="connsiteY186-1206" fmla="*/ 119647 h 1205998"/>
                <a:gd name="connsiteX187-1207" fmla="*/ 317705 w 906837"/>
                <a:gd name="connsiteY187-1208" fmla="*/ 99150 h 1205998"/>
                <a:gd name="connsiteX188-1209" fmla="*/ 368949 w 906837"/>
                <a:gd name="connsiteY188-1210" fmla="*/ 75237 h 1205998"/>
                <a:gd name="connsiteX189-1211" fmla="*/ 389446 w 906837"/>
                <a:gd name="connsiteY189-1212" fmla="*/ 78654 h 1205998"/>
                <a:gd name="connsiteX190-1213" fmla="*/ 406526 w 906837"/>
                <a:gd name="connsiteY190-1214" fmla="*/ 75237 h 1205998"/>
                <a:gd name="connsiteX191-1215" fmla="*/ 420191 w 906837"/>
                <a:gd name="connsiteY191-1216" fmla="*/ 54740 h 1205998"/>
                <a:gd name="connsiteX192-1217" fmla="*/ 423506 w 906837"/>
                <a:gd name="connsiteY192-1218" fmla="*/ 53083 h 1205998"/>
                <a:gd name="connsiteX193-1219" fmla="*/ 423855 w 906837"/>
                <a:gd name="connsiteY193-1220" fmla="*/ 57781 h 1205998"/>
                <a:gd name="connsiteX194-1221" fmla="*/ 416195 w 906837"/>
                <a:gd name="connsiteY194-1222" fmla="*/ 70521 h 1205998"/>
                <a:gd name="connsiteX195-1223" fmla="*/ 415076 w 906837"/>
                <a:gd name="connsiteY195-1224" fmla="*/ 70688 h 1205998"/>
                <a:gd name="connsiteX196-1225" fmla="*/ 413359 w 906837"/>
                <a:gd name="connsiteY196-1226" fmla="*/ 75237 h 1205998"/>
                <a:gd name="connsiteX197-1227" fmla="*/ 416195 w 906837"/>
                <a:gd name="connsiteY197-1228" fmla="*/ 70521 h 1205998"/>
                <a:gd name="connsiteX198-1229" fmla="*/ 430440 w 906837"/>
                <a:gd name="connsiteY198-1230" fmla="*/ 68405 h 1205998"/>
                <a:gd name="connsiteX199-1231" fmla="*/ 440689 w 906837"/>
                <a:gd name="connsiteY199-1232" fmla="*/ 61572 h 1205998"/>
                <a:gd name="connsiteX200-1233" fmla="*/ 461187 w 906837"/>
                <a:gd name="connsiteY200-1234" fmla="*/ 51323 h 1205998"/>
                <a:gd name="connsiteX201-1235" fmla="*/ 488517 w 906837"/>
                <a:gd name="connsiteY201-1236" fmla="*/ 37658 h 1205998"/>
                <a:gd name="connsiteX202-1237" fmla="*/ 498764 w 906837"/>
                <a:gd name="connsiteY202-1238" fmla="*/ 30826 h 1205998"/>
                <a:gd name="connsiteX203-1239" fmla="*/ 519261 w 906837"/>
                <a:gd name="connsiteY203-1240" fmla="*/ 23994 h 1205998"/>
                <a:gd name="connsiteX204-1241" fmla="*/ 529510 w 906837"/>
                <a:gd name="connsiteY204-1242" fmla="*/ 10329 h 1205998"/>
                <a:gd name="connsiteX205-1243" fmla="*/ 539759 w 906837"/>
                <a:gd name="connsiteY205-1244" fmla="*/ 3496 h 1205998"/>
                <a:gd name="connsiteX206-1245" fmla="*/ 550008 w 906837"/>
                <a:gd name="connsiteY206-1246" fmla="*/ 80 h 1205998"/>
                <a:gd name="connsiteX0-1247" fmla="*/ 480943 w 906837"/>
                <a:gd name="connsiteY0-1248" fmla="*/ 1106682 h 1205998"/>
                <a:gd name="connsiteX1-1249" fmla="*/ 500688 w 906837"/>
                <a:gd name="connsiteY1-1250" fmla="*/ 1111305 h 1205998"/>
                <a:gd name="connsiteX2-1251" fmla="*/ 500938 w 906837"/>
                <a:gd name="connsiteY2-1252" fmla="*/ 1116774 h 1205998"/>
                <a:gd name="connsiteX3-1253" fmla="*/ 491836 w 906837"/>
                <a:gd name="connsiteY3-1254" fmla="*/ 1113816 h 1205998"/>
                <a:gd name="connsiteX4-1255" fmla="*/ 481684 w 906837"/>
                <a:gd name="connsiteY4-1256" fmla="*/ 1106929 h 1205998"/>
                <a:gd name="connsiteX5-1257" fmla="*/ 480943 w 906837"/>
                <a:gd name="connsiteY5-1258" fmla="*/ 1106682 h 1205998"/>
                <a:gd name="connsiteX6-1259" fmla="*/ 62709 w 906837"/>
                <a:gd name="connsiteY6-1260" fmla="*/ 750093 h 1205998"/>
                <a:gd name="connsiteX7-1261" fmla="*/ 64363 w 906837"/>
                <a:gd name="connsiteY7-1262" fmla="*/ 752392 h 1205998"/>
                <a:gd name="connsiteX8-1263" fmla="*/ 62813 w 906837"/>
                <a:gd name="connsiteY8-1264" fmla="*/ 750318 h 1205998"/>
                <a:gd name="connsiteX9-1265" fmla="*/ 62709 w 906837"/>
                <a:gd name="connsiteY9-1266" fmla="*/ 750093 h 1205998"/>
                <a:gd name="connsiteX10-1267" fmla="*/ 550008 w 906837"/>
                <a:gd name="connsiteY10-1268" fmla="*/ 80 h 1205998"/>
                <a:gd name="connsiteX11-1269" fmla="*/ 560256 w 906837"/>
                <a:gd name="connsiteY11-1270" fmla="*/ 6912 h 1205998"/>
                <a:gd name="connsiteX12-1271" fmla="*/ 573921 w 906837"/>
                <a:gd name="connsiteY12-1272" fmla="*/ 17161 h 1205998"/>
                <a:gd name="connsiteX13-1273" fmla="*/ 563673 w 906837"/>
                <a:gd name="connsiteY13-1274" fmla="*/ 37658 h 1205998"/>
                <a:gd name="connsiteX14-1275" fmla="*/ 553424 w 906837"/>
                <a:gd name="connsiteY14-1276" fmla="*/ 47907 h 1205998"/>
                <a:gd name="connsiteX15-1277" fmla="*/ 550008 w 906837"/>
                <a:gd name="connsiteY15-1278" fmla="*/ 82070 h 1205998"/>
                <a:gd name="connsiteX16-1279" fmla="*/ 601250 w 906837"/>
                <a:gd name="connsiteY16-1280" fmla="*/ 82070 h 1205998"/>
                <a:gd name="connsiteX17-1281" fmla="*/ 608082 w 906837"/>
                <a:gd name="connsiteY17-1282" fmla="*/ 71821 h 1205998"/>
                <a:gd name="connsiteX18-1283" fmla="*/ 618331 w 906837"/>
                <a:gd name="connsiteY18-1284" fmla="*/ 64988 h 1205998"/>
                <a:gd name="connsiteX19-1285" fmla="*/ 621747 w 906837"/>
                <a:gd name="connsiteY19-1286" fmla="*/ 54740 h 1205998"/>
                <a:gd name="connsiteX20-1287" fmla="*/ 628580 w 906837"/>
                <a:gd name="connsiteY20-1288" fmla="*/ 44491 h 1205998"/>
                <a:gd name="connsiteX21-1289" fmla="*/ 645661 w 906837"/>
                <a:gd name="connsiteY21-1290" fmla="*/ 30826 h 1205998"/>
                <a:gd name="connsiteX22-1291" fmla="*/ 659326 w 906837"/>
                <a:gd name="connsiteY22-1292" fmla="*/ 37658 h 1205998"/>
                <a:gd name="connsiteX23-1293" fmla="*/ 679824 w 906837"/>
                <a:gd name="connsiteY23-1294" fmla="*/ 41075 h 1205998"/>
                <a:gd name="connsiteX24-1295" fmla="*/ 700320 w 906837"/>
                <a:gd name="connsiteY24-1296" fmla="*/ 51323 h 1205998"/>
                <a:gd name="connsiteX25-1297" fmla="*/ 710568 w 906837"/>
                <a:gd name="connsiteY25-1298" fmla="*/ 61572 h 1205998"/>
                <a:gd name="connsiteX26-1299" fmla="*/ 717401 w 906837"/>
                <a:gd name="connsiteY26-1300" fmla="*/ 75237 h 1205998"/>
                <a:gd name="connsiteX27-1301" fmla="*/ 724233 w 906837"/>
                <a:gd name="connsiteY27-1302" fmla="*/ 85485 h 1205998"/>
                <a:gd name="connsiteX28-1303" fmla="*/ 795973 w 906837"/>
                <a:gd name="connsiteY28-1304" fmla="*/ 88901 h 1205998"/>
                <a:gd name="connsiteX29-1305" fmla="*/ 806222 w 906837"/>
                <a:gd name="connsiteY29-1306" fmla="*/ 85485 h 1205998"/>
                <a:gd name="connsiteX30-1307" fmla="*/ 819887 w 906837"/>
                <a:gd name="connsiteY30-1308" fmla="*/ 105982 h 1205998"/>
                <a:gd name="connsiteX31-1309" fmla="*/ 827859 w 906837"/>
                <a:gd name="connsiteY31-1310" fmla="*/ 108640 h 1205998"/>
                <a:gd name="connsiteX32-1311" fmla="*/ 823302 w 906837"/>
                <a:gd name="connsiteY32-1312" fmla="*/ 123063 h 1205998"/>
                <a:gd name="connsiteX33-1313" fmla="*/ 813053 w 906837"/>
                <a:gd name="connsiteY33-1314" fmla="*/ 140144 h 1205998"/>
                <a:gd name="connsiteX34-1315" fmla="*/ 806221 w 906837"/>
                <a:gd name="connsiteY34-1316" fmla="*/ 160642 h 1205998"/>
                <a:gd name="connsiteX35-1317" fmla="*/ 809637 w 906837"/>
                <a:gd name="connsiteY35-1318" fmla="*/ 177722 h 1205998"/>
                <a:gd name="connsiteX36-1319" fmla="*/ 830135 w 906837"/>
                <a:gd name="connsiteY36-1320" fmla="*/ 187970 h 1205998"/>
                <a:gd name="connsiteX37-1321" fmla="*/ 840383 w 906837"/>
                <a:gd name="connsiteY37-1322" fmla="*/ 194803 h 1205998"/>
                <a:gd name="connsiteX38-1323" fmla="*/ 850632 w 906837"/>
                <a:gd name="connsiteY38-1324" fmla="*/ 198219 h 1205998"/>
                <a:gd name="connsiteX39-1325" fmla="*/ 860881 w 906837"/>
                <a:gd name="connsiteY39-1326" fmla="*/ 218716 h 1205998"/>
                <a:gd name="connsiteX40-1327" fmla="*/ 867713 w 906837"/>
                <a:gd name="connsiteY40-1328" fmla="*/ 232381 h 1205998"/>
                <a:gd name="connsiteX41-1329" fmla="*/ 877961 w 906837"/>
                <a:gd name="connsiteY41-1330" fmla="*/ 252879 h 1205998"/>
                <a:gd name="connsiteX42-1331" fmla="*/ 884793 w 906837"/>
                <a:gd name="connsiteY42-1332" fmla="*/ 290456 h 1205998"/>
                <a:gd name="connsiteX43-1333" fmla="*/ 888210 w 906837"/>
                <a:gd name="connsiteY43-1334" fmla="*/ 321202 h 1205998"/>
                <a:gd name="connsiteX44-1335" fmla="*/ 891626 w 906837"/>
                <a:gd name="connsiteY44-1336" fmla="*/ 331451 h 1205998"/>
                <a:gd name="connsiteX45-1337" fmla="*/ 901874 w 906837"/>
                <a:gd name="connsiteY45-1338" fmla="*/ 341700 h 1205998"/>
                <a:gd name="connsiteX46-1339" fmla="*/ 906837 w 906837"/>
                <a:gd name="connsiteY46-1340" fmla="*/ 349145 h 1205998"/>
                <a:gd name="connsiteX47-1341" fmla="*/ 893705 w 906837"/>
                <a:gd name="connsiteY47-1342" fmla="*/ 354402 h 1205998"/>
                <a:gd name="connsiteX48-1343" fmla="*/ 888210 w 906837"/>
                <a:gd name="connsiteY48-1344" fmla="*/ 351949 h 1205998"/>
                <a:gd name="connsiteX49-1345" fmla="*/ 884794 w 906837"/>
                <a:gd name="connsiteY49-1346" fmla="*/ 372445 h 1205998"/>
                <a:gd name="connsiteX50-1347" fmla="*/ 871130 w 906837"/>
                <a:gd name="connsiteY50-1348" fmla="*/ 392943 h 1205998"/>
                <a:gd name="connsiteX51-1349" fmla="*/ 867714 w 906837"/>
                <a:gd name="connsiteY51-1350" fmla="*/ 410024 h 1205998"/>
                <a:gd name="connsiteX52-1351" fmla="*/ 854049 w 906837"/>
                <a:gd name="connsiteY52-1352" fmla="*/ 413440 h 1205998"/>
                <a:gd name="connsiteX53-1353" fmla="*/ 833551 w 906837"/>
                <a:gd name="connsiteY53-1354" fmla="*/ 427105 h 1205998"/>
                <a:gd name="connsiteX54-1355" fmla="*/ 809638 w 906837"/>
                <a:gd name="connsiteY54-1356" fmla="*/ 444186 h 1205998"/>
                <a:gd name="connsiteX55-1357" fmla="*/ 765228 w 906837"/>
                <a:gd name="connsiteY55-1358" fmla="*/ 451019 h 1205998"/>
                <a:gd name="connsiteX56-1359" fmla="*/ 761812 w 906837"/>
                <a:gd name="connsiteY56-1360" fmla="*/ 461267 h 1205998"/>
                <a:gd name="connsiteX57-1361" fmla="*/ 751563 w 906837"/>
                <a:gd name="connsiteY57-1362" fmla="*/ 457851 h 1205998"/>
                <a:gd name="connsiteX58-1363" fmla="*/ 741314 w 906837"/>
                <a:gd name="connsiteY58-1364" fmla="*/ 437354 h 1205998"/>
                <a:gd name="connsiteX59-1365" fmla="*/ 731066 w 906837"/>
                <a:gd name="connsiteY59-1366" fmla="*/ 430521 h 1205998"/>
                <a:gd name="connsiteX60-1367" fmla="*/ 717401 w 906837"/>
                <a:gd name="connsiteY60-1368" fmla="*/ 440770 h 1205998"/>
                <a:gd name="connsiteX61-1369" fmla="*/ 703736 w 906837"/>
                <a:gd name="connsiteY61-1370" fmla="*/ 461267 h 1205998"/>
                <a:gd name="connsiteX62-1371" fmla="*/ 696903 w 906837"/>
                <a:gd name="connsiteY62-1372" fmla="*/ 471515 h 1205998"/>
                <a:gd name="connsiteX63-1373" fmla="*/ 686655 w 906837"/>
                <a:gd name="connsiteY63-1374" fmla="*/ 481763 h 1205998"/>
                <a:gd name="connsiteX64-1375" fmla="*/ 679824 w 906837"/>
                <a:gd name="connsiteY64-1376" fmla="*/ 492012 h 1205998"/>
                <a:gd name="connsiteX65-1377" fmla="*/ 666159 w 906837"/>
                <a:gd name="connsiteY65-1378" fmla="*/ 495428 h 1205998"/>
                <a:gd name="connsiteX66-1379" fmla="*/ 638829 w 906837"/>
                <a:gd name="connsiteY66-1380" fmla="*/ 498845 h 1205998"/>
                <a:gd name="connsiteX67-1381" fmla="*/ 631996 w 906837"/>
                <a:gd name="connsiteY67-1382" fmla="*/ 512510 h 1205998"/>
                <a:gd name="connsiteX68-1383" fmla="*/ 645661 w 906837"/>
                <a:gd name="connsiteY68-1384" fmla="*/ 539840 h 1205998"/>
                <a:gd name="connsiteX69-1385" fmla="*/ 655910 w 906837"/>
                <a:gd name="connsiteY69-1386" fmla="*/ 543256 h 1205998"/>
                <a:gd name="connsiteX70-1387" fmla="*/ 662742 w 906837"/>
                <a:gd name="connsiteY70-1388" fmla="*/ 556919 h 1205998"/>
                <a:gd name="connsiteX71-1389" fmla="*/ 652494 w 906837"/>
                <a:gd name="connsiteY71-1390" fmla="*/ 621828 h 1205998"/>
                <a:gd name="connsiteX72-1391" fmla="*/ 642245 w 906837"/>
                <a:gd name="connsiteY72-1392" fmla="*/ 628660 h 1205998"/>
                <a:gd name="connsiteX73-1393" fmla="*/ 635412 w 906837"/>
                <a:gd name="connsiteY73-1394" fmla="*/ 638909 h 1205998"/>
                <a:gd name="connsiteX74-1395" fmla="*/ 625164 w 906837"/>
                <a:gd name="connsiteY74-1396" fmla="*/ 642325 h 1205998"/>
                <a:gd name="connsiteX75-1397" fmla="*/ 604666 w 906837"/>
                <a:gd name="connsiteY75-1398" fmla="*/ 652573 h 1205998"/>
                <a:gd name="connsiteX76-1399" fmla="*/ 597834 w 906837"/>
                <a:gd name="connsiteY76-1400" fmla="*/ 662822 h 1205998"/>
                <a:gd name="connsiteX77-1401" fmla="*/ 577338 w 906837"/>
                <a:gd name="connsiteY77-1402" fmla="*/ 666238 h 1205998"/>
                <a:gd name="connsiteX78-1403" fmla="*/ 573921 w 906837"/>
                <a:gd name="connsiteY78-1404" fmla="*/ 683319 h 1205998"/>
                <a:gd name="connsiteX79-1405" fmla="*/ 567089 w 906837"/>
                <a:gd name="connsiteY79-1406" fmla="*/ 703816 h 1205998"/>
                <a:gd name="connsiteX80-1407" fmla="*/ 573921 w 906837"/>
                <a:gd name="connsiteY80-1408" fmla="*/ 744811 h 1205998"/>
                <a:gd name="connsiteX81-1409" fmla="*/ 577338 w 906837"/>
                <a:gd name="connsiteY81-1410" fmla="*/ 755059 h 1205998"/>
                <a:gd name="connsiteX82-1411" fmla="*/ 570505 w 906837"/>
                <a:gd name="connsiteY82-1412" fmla="*/ 785805 h 1205998"/>
                <a:gd name="connsiteX83-1413" fmla="*/ 560256 w 906837"/>
                <a:gd name="connsiteY83-1414" fmla="*/ 796054 h 1205998"/>
                <a:gd name="connsiteX84-1415" fmla="*/ 553424 w 906837"/>
                <a:gd name="connsiteY84-1416" fmla="*/ 826800 h 1205998"/>
                <a:gd name="connsiteX85-1417" fmla="*/ 539759 w 906837"/>
                <a:gd name="connsiteY85-1418" fmla="*/ 867793 h 1205998"/>
                <a:gd name="connsiteX86-1419" fmla="*/ 519262 w 906837"/>
                <a:gd name="connsiteY86-1420" fmla="*/ 884874 h 1205998"/>
                <a:gd name="connsiteX87-1421" fmla="*/ 509013 w 906837"/>
                <a:gd name="connsiteY87-1422" fmla="*/ 888291 h 1205998"/>
                <a:gd name="connsiteX88-1423" fmla="*/ 485101 w 906837"/>
                <a:gd name="connsiteY88-1424" fmla="*/ 977112 h 1205998"/>
                <a:gd name="connsiteX89-1425" fmla="*/ 481684 w 906837"/>
                <a:gd name="connsiteY89-1426" fmla="*/ 987360 h 1205998"/>
                <a:gd name="connsiteX90-1427" fmla="*/ 478268 w 906837"/>
                <a:gd name="connsiteY90-1428" fmla="*/ 1001025 h 1205998"/>
                <a:gd name="connsiteX91-1429" fmla="*/ 471436 w 906837"/>
                <a:gd name="connsiteY91-1430" fmla="*/ 1011274 h 1205998"/>
                <a:gd name="connsiteX92-1431" fmla="*/ 457771 w 906837"/>
                <a:gd name="connsiteY92-1432" fmla="*/ 1042019 h 1205998"/>
                <a:gd name="connsiteX93-1433" fmla="*/ 454354 w 906837"/>
                <a:gd name="connsiteY93-1434" fmla="*/ 1055684 h 1205998"/>
                <a:gd name="connsiteX94-1435" fmla="*/ 454354 w 906837"/>
                <a:gd name="connsiteY94-1436" fmla="*/ 1079598 h 1205998"/>
                <a:gd name="connsiteX95-1437" fmla="*/ 464603 w 906837"/>
                <a:gd name="connsiteY95-1438" fmla="*/ 1089846 h 1205998"/>
                <a:gd name="connsiteX96-1439" fmla="*/ 468497 w 906837"/>
                <a:gd name="connsiteY96-1440" fmla="*/ 1106427 h 1205998"/>
                <a:gd name="connsiteX97-1441" fmla="*/ 462042 w 906837"/>
                <a:gd name="connsiteY97-1442" fmla="*/ 1112831 h 1205998"/>
                <a:gd name="connsiteX98-1443" fmla="*/ 454354 w 906837"/>
                <a:gd name="connsiteY98-1444" fmla="*/ 1124010 h 1205998"/>
                <a:gd name="connsiteX99-1445" fmla="*/ 450938 w 906837"/>
                <a:gd name="connsiteY99-1446" fmla="*/ 1151338 h 1205998"/>
                <a:gd name="connsiteX100-1447" fmla="*/ 447522 w 906837"/>
                <a:gd name="connsiteY100-1448" fmla="*/ 1161587 h 1205998"/>
                <a:gd name="connsiteX101-1449" fmla="*/ 427024 w 906837"/>
                <a:gd name="connsiteY101-1450" fmla="*/ 1168420 h 1205998"/>
                <a:gd name="connsiteX102-1451" fmla="*/ 416775 w 906837"/>
                <a:gd name="connsiteY102-1452" fmla="*/ 1165003 h 1205998"/>
                <a:gd name="connsiteX103-1453" fmla="*/ 386031 w 906837"/>
                <a:gd name="connsiteY103-1454" fmla="*/ 1147922 h 1205998"/>
                <a:gd name="connsiteX104-1455" fmla="*/ 334787 w 906837"/>
                <a:gd name="connsiteY104-1456" fmla="*/ 1144506 h 1205998"/>
                <a:gd name="connsiteX105-1457" fmla="*/ 314289 w 906837"/>
                <a:gd name="connsiteY105-1458" fmla="*/ 1158171 h 1205998"/>
                <a:gd name="connsiteX106-1459" fmla="*/ 304042 w 906837"/>
                <a:gd name="connsiteY106-1460" fmla="*/ 1161587 h 1205998"/>
                <a:gd name="connsiteX107-1461" fmla="*/ 283545 w 906837"/>
                <a:gd name="connsiteY107-1462" fmla="*/ 1168420 h 1205998"/>
                <a:gd name="connsiteX108-1463" fmla="*/ 263047 w 906837"/>
                <a:gd name="connsiteY108-1464" fmla="*/ 1175252 h 1205998"/>
                <a:gd name="connsiteX109-1465" fmla="*/ 242550 w 906837"/>
                <a:gd name="connsiteY109-1466" fmla="*/ 1182085 h 1205998"/>
                <a:gd name="connsiteX110-1467" fmla="*/ 218636 w 906837"/>
                <a:gd name="connsiteY110-1468" fmla="*/ 1202582 h 1205998"/>
                <a:gd name="connsiteX111-1469" fmla="*/ 187891 w 906837"/>
                <a:gd name="connsiteY111-1470" fmla="*/ 1205998 h 1205998"/>
                <a:gd name="connsiteX112-1471" fmla="*/ 167394 w 906837"/>
                <a:gd name="connsiteY112-1472" fmla="*/ 1199166 h 1205998"/>
                <a:gd name="connsiteX113-1473" fmla="*/ 150312 w 906837"/>
                <a:gd name="connsiteY113-1474" fmla="*/ 1178668 h 1205998"/>
                <a:gd name="connsiteX114-1475" fmla="*/ 153729 w 906837"/>
                <a:gd name="connsiteY114-1476" fmla="*/ 1168420 h 1205998"/>
                <a:gd name="connsiteX115-1477" fmla="*/ 160561 w 906837"/>
                <a:gd name="connsiteY115-1478" fmla="*/ 1147922 h 1205998"/>
                <a:gd name="connsiteX116-1479" fmla="*/ 177642 w 906837"/>
                <a:gd name="connsiteY116-1480" fmla="*/ 1127425 h 1205998"/>
                <a:gd name="connsiteX117-1481" fmla="*/ 191307 w 906837"/>
                <a:gd name="connsiteY117-1482" fmla="*/ 1106929 h 1205998"/>
                <a:gd name="connsiteX118-1483" fmla="*/ 211803 w 906837"/>
                <a:gd name="connsiteY118-1484" fmla="*/ 1089847 h 1205998"/>
                <a:gd name="connsiteX119-1485" fmla="*/ 218636 w 906837"/>
                <a:gd name="connsiteY119-1486" fmla="*/ 1079599 h 1205998"/>
                <a:gd name="connsiteX120-1487" fmla="*/ 232301 w 906837"/>
                <a:gd name="connsiteY120-1488" fmla="*/ 1062517 h 1205998"/>
                <a:gd name="connsiteX121-1489" fmla="*/ 225468 w 906837"/>
                <a:gd name="connsiteY121-1490" fmla="*/ 1042020 h 1205998"/>
                <a:gd name="connsiteX122-1491" fmla="*/ 222052 w 906837"/>
                <a:gd name="connsiteY122-1492" fmla="*/ 1021524 h 1205998"/>
                <a:gd name="connsiteX123-1493" fmla="*/ 184475 w 906837"/>
                <a:gd name="connsiteY123-1494" fmla="*/ 1014691 h 1205998"/>
                <a:gd name="connsiteX124-1495" fmla="*/ 170810 w 906837"/>
                <a:gd name="connsiteY124-1496" fmla="*/ 1028356 h 1205998"/>
                <a:gd name="connsiteX125-1497" fmla="*/ 146896 w 906837"/>
                <a:gd name="connsiteY125-1498" fmla="*/ 1035187 h 1205998"/>
                <a:gd name="connsiteX126-1499" fmla="*/ 136647 w 906837"/>
                <a:gd name="connsiteY126-1500" fmla="*/ 1031771 h 1205998"/>
                <a:gd name="connsiteX127-1501" fmla="*/ 126399 w 906837"/>
                <a:gd name="connsiteY127-1502" fmla="*/ 1021524 h 1205998"/>
                <a:gd name="connsiteX128-1503" fmla="*/ 100917 w 906837"/>
                <a:gd name="connsiteY128-1504" fmla="*/ 1018850 h 1205998"/>
                <a:gd name="connsiteX129-1505" fmla="*/ 88283 w 906837"/>
                <a:gd name="connsiteY129-1506" fmla="*/ 1018486 h 1205998"/>
                <a:gd name="connsiteX130-1507" fmla="*/ 85405 w 906837"/>
                <a:gd name="connsiteY130-1508" fmla="*/ 983944 h 1205998"/>
                <a:gd name="connsiteX131-1509" fmla="*/ 81989 w 906837"/>
                <a:gd name="connsiteY131-1510" fmla="*/ 973695 h 1205998"/>
                <a:gd name="connsiteX132-1511" fmla="*/ 75156 w 906837"/>
                <a:gd name="connsiteY132-1512" fmla="*/ 949782 h 1205998"/>
                <a:gd name="connsiteX133-1513" fmla="*/ 78572 w 906837"/>
                <a:gd name="connsiteY133-1514" fmla="*/ 939533 h 1205998"/>
                <a:gd name="connsiteX134-1515" fmla="*/ 81989 w 906837"/>
                <a:gd name="connsiteY134-1516" fmla="*/ 925869 h 1205998"/>
                <a:gd name="connsiteX135-1517" fmla="*/ 105902 w 906837"/>
                <a:gd name="connsiteY135-1518" fmla="*/ 898539 h 1205998"/>
                <a:gd name="connsiteX136-1519" fmla="*/ 116150 w 906837"/>
                <a:gd name="connsiteY136-1520" fmla="*/ 878042 h 1205998"/>
                <a:gd name="connsiteX137-1521" fmla="*/ 109318 w 906837"/>
                <a:gd name="connsiteY137-1522" fmla="*/ 867793 h 1205998"/>
                <a:gd name="connsiteX138-1523" fmla="*/ 99070 w 906837"/>
                <a:gd name="connsiteY138-1524" fmla="*/ 864377 h 1205998"/>
                <a:gd name="connsiteX139-1525" fmla="*/ 92237 w 906837"/>
                <a:gd name="connsiteY139-1526" fmla="*/ 850712 h 1205998"/>
                <a:gd name="connsiteX140-1527" fmla="*/ 92237 w 906837"/>
                <a:gd name="connsiteY140-1528" fmla="*/ 796054 h 1205998"/>
                <a:gd name="connsiteX141-1529" fmla="*/ 88821 w 906837"/>
                <a:gd name="connsiteY141-1530" fmla="*/ 775556 h 1205998"/>
                <a:gd name="connsiteX142-1531" fmla="*/ 78572 w 906837"/>
                <a:gd name="connsiteY142-1532" fmla="*/ 765307 h 1205998"/>
                <a:gd name="connsiteX143-1533" fmla="*/ 71740 w 906837"/>
                <a:gd name="connsiteY143-1534" fmla="*/ 755059 h 1205998"/>
                <a:gd name="connsiteX144-1535" fmla="*/ 60601 w 906837"/>
                <a:gd name="connsiteY144-1536" fmla="*/ 745490 h 1205998"/>
                <a:gd name="connsiteX145-1537" fmla="*/ 62709 w 906837"/>
                <a:gd name="connsiteY145-1538" fmla="*/ 750093 h 1205998"/>
                <a:gd name="connsiteX146-1539" fmla="*/ 60512 w 906837"/>
                <a:gd name="connsiteY146-1540" fmla="*/ 747037 h 1205998"/>
                <a:gd name="connsiteX147-1541" fmla="*/ 51242 w 906837"/>
                <a:gd name="connsiteY147-1542" fmla="*/ 734563 h 1205998"/>
                <a:gd name="connsiteX148-1543" fmla="*/ 47826 w 906837"/>
                <a:gd name="connsiteY148-1544" fmla="*/ 652573 h 1205998"/>
                <a:gd name="connsiteX149-1545" fmla="*/ 37577 w 906837"/>
                <a:gd name="connsiteY149-1546" fmla="*/ 642325 h 1205998"/>
                <a:gd name="connsiteX150-1547" fmla="*/ 17081 w 906837"/>
                <a:gd name="connsiteY150-1548" fmla="*/ 628661 h 1205998"/>
                <a:gd name="connsiteX151-1549" fmla="*/ 10249 w 906837"/>
                <a:gd name="connsiteY151-1550" fmla="*/ 618412 h 1205998"/>
                <a:gd name="connsiteX152-1551" fmla="*/ 0 w 906837"/>
                <a:gd name="connsiteY152-1552" fmla="*/ 597914 h 1205998"/>
                <a:gd name="connsiteX153-1553" fmla="*/ 3416 w 906837"/>
                <a:gd name="connsiteY153-1554" fmla="*/ 526175 h 1205998"/>
                <a:gd name="connsiteX154-1555" fmla="*/ 6833 w 906837"/>
                <a:gd name="connsiteY154-1556" fmla="*/ 515926 h 1205998"/>
                <a:gd name="connsiteX155-1557" fmla="*/ 17081 w 906837"/>
                <a:gd name="connsiteY155-1558" fmla="*/ 512510 h 1205998"/>
                <a:gd name="connsiteX156-1559" fmla="*/ 37577 w 906837"/>
                <a:gd name="connsiteY156-1560" fmla="*/ 495428 h 1205998"/>
                <a:gd name="connsiteX157-1561" fmla="*/ 47826 w 906837"/>
                <a:gd name="connsiteY157-1562" fmla="*/ 485180 h 1205998"/>
                <a:gd name="connsiteX158-1563" fmla="*/ 68324 w 906837"/>
                <a:gd name="connsiteY158-1564" fmla="*/ 474931 h 1205998"/>
                <a:gd name="connsiteX159-1565" fmla="*/ 85405 w 906837"/>
                <a:gd name="connsiteY159-1566" fmla="*/ 454435 h 1205998"/>
                <a:gd name="connsiteX160-1567" fmla="*/ 105902 w 906837"/>
                <a:gd name="connsiteY160-1568" fmla="*/ 440770 h 1205998"/>
                <a:gd name="connsiteX161-1569" fmla="*/ 116150 w 906837"/>
                <a:gd name="connsiteY161-1570" fmla="*/ 362198 h 1205998"/>
                <a:gd name="connsiteX162-1571" fmla="*/ 105902 w 906837"/>
                <a:gd name="connsiteY162-1572" fmla="*/ 328035 h 1205998"/>
                <a:gd name="connsiteX163-1573" fmla="*/ 95653 w 906837"/>
                <a:gd name="connsiteY163-1574" fmla="*/ 324619 h 1205998"/>
                <a:gd name="connsiteX164-1575" fmla="*/ 88821 w 906837"/>
                <a:gd name="connsiteY164-1576" fmla="*/ 314370 h 1205998"/>
                <a:gd name="connsiteX165-1577" fmla="*/ 95653 w 906837"/>
                <a:gd name="connsiteY165-1578" fmla="*/ 287040 h 1205998"/>
                <a:gd name="connsiteX166-1579" fmla="*/ 92237 w 906837"/>
                <a:gd name="connsiteY166-1580" fmla="*/ 269961 h 1205998"/>
                <a:gd name="connsiteX167-1581" fmla="*/ 71740 w 906837"/>
                <a:gd name="connsiteY167-1582" fmla="*/ 263128 h 1205998"/>
                <a:gd name="connsiteX168-1583" fmla="*/ 40994 w 906837"/>
                <a:gd name="connsiteY168-1584" fmla="*/ 246047 h 1205998"/>
                <a:gd name="connsiteX169-1585" fmla="*/ 51242 w 906837"/>
                <a:gd name="connsiteY169-1586" fmla="*/ 249463 h 1205998"/>
                <a:gd name="connsiteX170-1587" fmla="*/ 58075 w 906837"/>
                <a:gd name="connsiteY170-1588" fmla="*/ 232382 h 1205998"/>
                <a:gd name="connsiteX171-1589" fmla="*/ 61491 w 906837"/>
                <a:gd name="connsiteY171-1590" fmla="*/ 218717 h 1205998"/>
                <a:gd name="connsiteX172-1591" fmla="*/ 71740 w 906837"/>
                <a:gd name="connsiteY172-1592" fmla="*/ 211885 h 1205998"/>
                <a:gd name="connsiteX173-1593" fmla="*/ 78572 w 906837"/>
                <a:gd name="connsiteY173-1594" fmla="*/ 201636 h 1205998"/>
                <a:gd name="connsiteX174-1595" fmla="*/ 88821 w 906837"/>
                <a:gd name="connsiteY174-1596" fmla="*/ 194803 h 1205998"/>
                <a:gd name="connsiteX175-1597" fmla="*/ 95653 w 906837"/>
                <a:gd name="connsiteY175-1598" fmla="*/ 184555 h 1205998"/>
                <a:gd name="connsiteX176-1599" fmla="*/ 112734 w 906837"/>
                <a:gd name="connsiteY176-1600" fmla="*/ 181138 h 1205998"/>
                <a:gd name="connsiteX177-1601" fmla="*/ 126398 w 906837"/>
                <a:gd name="connsiteY177-1602" fmla="*/ 174307 h 1205998"/>
                <a:gd name="connsiteX178-1603" fmla="*/ 170809 w 906837"/>
                <a:gd name="connsiteY178-1604" fmla="*/ 164058 h 1205998"/>
                <a:gd name="connsiteX179-1605" fmla="*/ 194723 w 906837"/>
                <a:gd name="connsiteY179-1606" fmla="*/ 153810 h 1205998"/>
                <a:gd name="connsiteX180-1607" fmla="*/ 218635 w 906837"/>
                <a:gd name="connsiteY180-1608" fmla="*/ 150393 h 1205998"/>
                <a:gd name="connsiteX181-1609" fmla="*/ 228884 w 906837"/>
                <a:gd name="connsiteY181-1610" fmla="*/ 146977 h 1205998"/>
                <a:gd name="connsiteX182-1611" fmla="*/ 235716 w 906837"/>
                <a:gd name="connsiteY182-1612" fmla="*/ 136728 h 1205998"/>
                <a:gd name="connsiteX183-1613" fmla="*/ 245965 w 906837"/>
                <a:gd name="connsiteY183-1614" fmla="*/ 126480 h 1205998"/>
                <a:gd name="connsiteX184-1615" fmla="*/ 290376 w 906837"/>
                <a:gd name="connsiteY184-1616" fmla="*/ 123064 h 1205998"/>
                <a:gd name="connsiteX185-1617" fmla="*/ 300625 w 906837"/>
                <a:gd name="connsiteY185-1618" fmla="*/ 119647 h 1205998"/>
                <a:gd name="connsiteX186-1619" fmla="*/ 317705 w 906837"/>
                <a:gd name="connsiteY186-1620" fmla="*/ 99150 h 1205998"/>
                <a:gd name="connsiteX187-1621" fmla="*/ 368949 w 906837"/>
                <a:gd name="connsiteY187-1622" fmla="*/ 75237 h 1205998"/>
                <a:gd name="connsiteX188-1623" fmla="*/ 389446 w 906837"/>
                <a:gd name="connsiteY188-1624" fmla="*/ 78654 h 1205998"/>
                <a:gd name="connsiteX189-1625" fmla="*/ 406526 w 906837"/>
                <a:gd name="connsiteY189-1626" fmla="*/ 75237 h 1205998"/>
                <a:gd name="connsiteX190-1627" fmla="*/ 420191 w 906837"/>
                <a:gd name="connsiteY190-1628" fmla="*/ 54740 h 1205998"/>
                <a:gd name="connsiteX191-1629" fmla="*/ 423506 w 906837"/>
                <a:gd name="connsiteY191-1630" fmla="*/ 53083 h 1205998"/>
                <a:gd name="connsiteX192-1631" fmla="*/ 423855 w 906837"/>
                <a:gd name="connsiteY192-1632" fmla="*/ 57781 h 1205998"/>
                <a:gd name="connsiteX193-1633" fmla="*/ 416195 w 906837"/>
                <a:gd name="connsiteY193-1634" fmla="*/ 70521 h 1205998"/>
                <a:gd name="connsiteX194-1635" fmla="*/ 415076 w 906837"/>
                <a:gd name="connsiteY194-1636" fmla="*/ 70688 h 1205998"/>
                <a:gd name="connsiteX195-1637" fmla="*/ 413359 w 906837"/>
                <a:gd name="connsiteY195-1638" fmla="*/ 75237 h 1205998"/>
                <a:gd name="connsiteX196-1639" fmla="*/ 416195 w 906837"/>
                <a:gd name="connsiteY196-1640" fmla="*/ 70521 h 1205998"/>
                <a:gd name="connsiteX197-1641" fmla="*/ 430440 w 906837"/>
                <a:gd name="connsiteY197-1642" fmla="*/ 68405 h 1205998"/>
                <a:gd name="connsiteX198-1643" fmla="*/ 440689 w 906837"/>
                <a:gd name="connsiteY198-1644" fmla="*/ 61572 h 1205998"/>
                <a:gd name="connsiteX199-1645" fmla="*/ 461187 w 906837"/>
                <a:gd name="connsiteY199-1646" fmla="*/ 51323 h 1205998"/>
                <a:gd name="connsiteX200-1647" fmla="*/ 488517 w 906837"/>
                <a:gd name="connsiteY200-1648" fmla="*/ 37658 h 1205998"/>
                <a:gd name="connsiteX201-1649" fmla="*/ 498764 w 906837"/>
                <a:gd name="connsiteY201-1650" fmla="*/ 30826 h 1205998"/>
                <a:gd name="connsiteX202-1651" fmla="*/ 519261 w 906837"/>
                <a:gd name="connsiteY202-1652" fmla="*/ 23994 h 1205998"/>
                <a:gd name="connsiteX203-1653" fmla="*/ 529510 w 906837"/>
                <a:gd name="connsiteY203-1654" fmla="*/ 10329 h 1205998"/>
                <a:gd name="connsiteX204-1655" fmla="*/ 539759 w 906837"/>
                <a:gd name="connsiteY204-1656" fmla="*/ 3496 h 1205998"/>
                <a:gd name="connsiteX205-1657" fmla="*/ 550008 w 906837"/>
                <a:gd name="connsiteY205-1658" fmla="*/ 80 h 1205998"/>
                <a:gd name="connsiteX0-1659" fmla="*/ 481684 w 906837"/>
                <a:gd name="connsiteY0-1660" fmla="*/ 1106929 h 1205998"/>
                <a:gd name="connsiteX1-1661" fmla="*/ 500688 w 906837"/>
                <a:gd name="connsiteY1-1662" fmla="*/ 1111305 h 1205998"/>
                <a:gd name="connsiteX2-1663" fmla="*/ 500938 w 906837"/>
                <a:gd name="connsiteY2-1664" fmla="*/ 1116774 h 1205998"/>
                <a:gd name="connsiteX3-1665" fmla="*/ 491836 w 906837"/>
                <a:gd name="connsiteY3-1666" fmla="*/ 1113816 h 1205998"/>
                <a:gd name="connsiteX4-1667" fmla="*/ 481684 w 906837"/>
                <a:gd name="connsiteY4-1668" fmla="*/ 1106929 h 1205998"/>
                <a:gd name="connsiteX5-1669" fmla="*/ 62709 w 906837"/>
                <a:gd name="connsiteY5-1670" fmla="*/ 750093 h 1205998"/>
                <a:gd name="connsiteX6-1671" fmla="*/ 64363 w 906837"/>
                <a:gd name="connsiteY6-1672" fmla="*/ 752392 h 1205998"/>
                <a:gd name="connsiteX7-1673" fmla="*/ 62813 w 906837"/>
                <a:gd name="connsiteY7-1674" fmla="*/ 750318 h 1205998"/>
                <a:gd name="connsiteX8-1675" fmla="*/ 62709 w 906837"/>
                <a:gd name="connsiteY8-1676" fmla="*/ 750093 h 1205998"/>
                <a:gd name="connsiteX9-1677" fmla="*/ 550008 w 906837"/>
                <a:gd name="connsiteY9-1678" fmla="*/ 80 h 1205998"/>
                <a:gd name="connsiteX10-1679" fmla="*/ 560256 w 906837"/>
                <a:gd name="connsiteY10-1680" fmla="*/ 6912 h 1205998"/>
                <a:gd name="connsiteX11-1681" fmla="*/ 573921 w 906837"/>
                <a:gd name="connsiteY11-1682" fmla="*/ 17161 h 1205998"/>
                <a:gd name="connsiteX12-1683" fmla="*/ 563673 w 906837"/>
                <a:gd name="connsiteY12-1684" fmla="*/ 37658 h 1205998"/>
                <a:gd name="connsiteX13-1685" fmla="*/ 553424 w 906837"/>
                <a:gd name="connsiteY13-1686" fmla="*/ 47907 h 1205998"/>
                <a:gd name="connsiteX14-1687" fmla="*/ 550008 w 906837"/>
                <a:gd name="connsiteY14-1688" fmla="*/ 82070 h 1205998"/>
                <a:gd name="connsiteX15-1689" fmla="*/ 601250 w 906837"/>
                <a:gd name="connsiteY15-1690" fmla="*/ 82070 h 1205998"/>
                <a:gd name="connsiteX16-1691" fmla="*/ 608082 w 906837"/>
                <a:gd name="connsiteY16-1692" fmla="*/ 71821 h 1205998"/>
                <a:gd name="connsiteX17-1693" fmla="*/ 618331 w 906837"/>
                <a:gd name="connsiteY17-1694" fmla="*/ 64988 h 1205998"/>
                <a:gd name="connsiteX18-1695" fmla="*/ 621747 w 906837"/>
                <a:gd name="connsiteY18-1696" fmla="*/ 54740 h 1205998"/>
                <a:gd name="connsiteX19-1697" fmla="*/ 628580 w 906837"/>
                <a:gd name="connsiteY19-1698" fmla="*/ 44491 h 1205998"/>
                <a:gd name="connsiteX20-1699" fmla="*/ 645661 w 906837"/>
                <a:gd name="connsiteY20-1700" fmla="*/ 30826 h 1205998"/>
                <a:gd name="connsiteX21-1701" fmla="*/ 659326 w 906837"/>
                <a:gd name="connsiteY21-1702" fmla="*/ 37658 h 1205998"/>
                <a:gd name="connsiteX22-1703" fmla="*/ 679824 w 906837"/>
                <a:gd name="connsiteY22-1704" fmla="*/ 41075 h 1205998"/>
                <a:gd name="connsiteX23-1705" fmla="*/ 700320 w 906837"/>
                <a:gd name="connsiteY23-1706" fmla="*/ 51323 h 1205998"/>
                <a:gd name="connsiteX24-1707" fmla="*/ 710568 w 906837"/>
                <a:gd name="connsiteY24-1708" fmla="*/ 61572 h 1205998"/>
                <a:gd name="connsiteX25-1709" fmla="*/ 717401 w 906837"/>
                <a:gd name="connsiteY25-1710" fmla="*/ 75237 h 1205998"/>
                <a:gd name="connsiteX26-1711" fmla="*/ 724233 w 906837"/>
                <a:gd name="connsiteY26-1712" fmla="*/ 85485 h 1205998"/>
                <a:gd name="connsiteX27-1713" fmla="*/ 795973 w 906837"/>
                <a:gd name="connsiteY27-1714" fmla="*/ 88901 h 1205998"/>
                <a:gd name="connsiteX28-1715" fmla="*/ 806222 w 906837"/>
                <a:gd name="connsiteY28-1716" fmla="*/ 85485 h 1205998"/>
                <a:gd name="connsiteX29-1717" fmla="*/ 819887 w 906837"/>
                <a:gd name="connsiteY29-1718" fmla="*/ 105982 h 1205998"/>
                <a:gd name="connsiteX30-1719" fmla="*/ 827859 w 906837"/>
                <a:gd name="connsiteY30-1720" fmla="*/ 108640 h 1205998"/>
                <a:gd name="connsiteX31-1721" fmla="*/ 823302 w 906837"/>
                <a:gd name="connsiteY31-1722" fmla="*/ 123063 h 1205998"/>
                <a:gd name="connsiteX32-1723" fmla="*/ 813053 w 906837"/>
                <a:gd name="connsiteY32-1724" fmla="*/ 140144 h 1205998"/>
                <a:gd name="connsiteX33-1725" fmla="*/ 806221 w 906837"/>
                <a:gd name="connsiteY33-1726" fmla="*/ 160642 h 1205998"/>
                <a:gd name="connsiteX34-1727" fmla="*/ 809637 w 906837"/>
                <a:gd name="connsiteY34-1728" fmla="*/ 177722 h 1205998"/>
                <a:gd name="connsiteX35-1729" fmla="*/ 830135 w 906837"/>
                <a:gd name="connsiteY35-1730" fmla="*/ 187970 h 1205998"/>
                <a:gd name="connsiteX36-1731" fmla="*/ 840383 w 906837"/>
                <a:gd name="connsiteY36-1732" fmla="*/ 194803 h 1205998"/>
                <a:gd name="connsiteX37-1733" fmla="*/ 850632 w 906837"/>
                <a:gd name="connsiteY37-1734" fmla="*/ 198219 h 1205998"/>
                <a:gd name="connsiteX38-1735" fmla="*/ 860881 w 906837"/>
                <a:gd name="connsiteY38-1736" fmla="*/ 218716 h 1205998"/>
                <a:gd name="connsiteX39-1737" fmla="*/ 867713 w 906837"/>
                <a:gd name="connsiteY39-1738" fmla="*/ 232381 h 1205998"/>
                <a:gd name="connsiteX40-1739" fmla="*/ 877961 w 906837"/>
                <a:gd name="connsiteY40-1740" fmla="*/ 252879 h 1205998"/>
                <a:gd name="connsiteX41-1741" fmla="*/ 884793 w 906837"/>
                <a:gd name="connsiteY41-1742" fmla="*/ 290456 h 1205998"/>
                <a:gd name="connsiteX42-1743" fmla="*/ 888210 w 906837"/>
                <a:gd name="connsiteY42-1744" fmla="*/ 321202 h 1205998"/>
                <a:gd name="connsiteX43-1745" fmla="*/ 891626 w 906837"/>
                <a:gd name="connsiteY43-1746" fmla="*/ 331451 h 1205998"/>
                <a:gd name="connsiteX44-1747" fmla="*/ 901874 w 906837"/>
                <a:gd name="connsiteY44-1748" fmla="*/ 341700 h 1205998"/>
                <a:gd name="connsiteX45-1749" fmla="*/ 906837 w 906837"/>
                <a:gd name="connsiteY45-1750" fmla="*/ 349145 h 1205998"/>
                <a:gd name="connsiteX46-1751" fmla="*/ 893705 w 906837"/>
                <a:gd name="connsiteY46-1752" fmla="*/ 354402 h 1205998"/>
                <a:gd name="connsiteX47-1753" fmla="*/ 888210 w 906837"/>
                <a:gd name="connsiteY47-1754" fmla="*/ 351949 h 1205998"/>
                <a:gd name="connsiteX48-1755" fmla="*/ 884794 w 906837"/>
                <a:gd name="connsiteY48-1756" fmla="*/ 372445 h 1205998"/>
                <a:gd name="connsiteX49-1757" fmla="*/ 871130 w 906837"/>
                <a:gd name="connsiteY49-1758" fmla="*/ 392943 h 1205998"/>
                <a:gd name="connsiteX50-1759" fmla="*/ 867714 w 906837"/>
                <a:gd name="connsiteY50-1760" fmla="*/ 410024 h 1205998"/>
                <a:gd name="connsiteX51-1761" fmla="*/ 854049 w 906837"/>
                <a:gd name="connsiteY51-1762" fmla="*/ 413440 h 1205998"/>
                <a:gd name="connsiteX52-1763" fmla="*/ 833551 w 906837"/>
                <a:gd name="connsiteY52-1764" fmla="*/ 427105 h 1205998"/>
                <a:gd name="connsiteX53-1765" fmla="*/ 809638 w 906837"/>
                <a:gd name="connsiteY53-1766" fmla="*/ 444186 h 1205998"/>
                <a:gd name="connsiteX54-1767" fmla="*/ 765228 w 906837"/>
                <a:gd name="connsiteY54-1768" fmla="*/ 451019 h 1205998"/>
                <a:gd name="connsiteX55-1769" fmla="*/ 761812 w 906837"/>
                <a:gd name="connsiteY55-1770" fmla="*/ 461267 h 1205998"/>
                <a:gd name="connsiteX56-1771" fmla="*/ 751563 w 906837"/>
                <a:gd name="connsiteY56-1772" fmla="*/ 457851 h 1205998"/>
                <a:gd name="connsiteX57-1773" fmla="*/ 741314 w 906837"/>
                <a:gd name="connsiteY57-1774" fmla="*/ 437354 h 1205998"/>
                <a:gd name="connsiteX58-1775" fmla="*/ 731066 w 906837"/>
                <a:gd name="connsiteY58-1776" fmla="*/ 430521 h 1205998"/>
                <a:gd name="connsiteX59-1777" fmla="*/ 717401 w 906837"/>
                <a:gd name="connsiteY59-1778" fmla="*/ 440770 h 1205998"/>
                <a:gd name="connsiteX60-1779" fmla="*/ 703736 w 906837"/>
                <a:gd name="connsiteY60-1780" fmla="*/ 461267 h 1205998"/>
                <a:gd name="connsiteX61-1781" fmla="*/ 696903 w 906837"/>
                <a:gd name="connsiteY61-1782" fmla="*/ 471515 h 1205998"/>
                <a:gd name="connsiteX62-1783" fmla="*/ 686655 w 906837"/>
                <a:gd name="connsiteY62-1784" fmla="*/ 481763 h 1205998"/>
                <a:gd name="connsiteX63-1785" fmla="*/ 679824 w 906837"/>
                <a:gd name="connsiteY63-1786" fmla="*/ 492012 h 1205998"/>
                <a:gd name="connsiteX64-1787" fmla="*/ 666159 w 906837"/>
                <a:gd name="connsiteY64-1788" fmla="*/ 495428 h 1205998"/>
                <a:gd name="connsiteX65-1789" fmla="*/ 638829 w 906837"/>
                <a:gd name="connsiteY65-1790" fmla="*/ 498845 h 1205998"/>
                <a:gd name="connsiteX66-1791" fmla="*/ 631996 w 906837"/>
                <a:gd name="connsiteY66-1792" fmla="*/ 512510 h 1205998"/>
                <a:gd name="connsiteX67-1793" fmla="*/ 645661 w 906837"/>
                <a:gd name="connsiteY67-1794" fmla="*/ 539840 h 1205998"/>
                <a:gd name="connsiteX68-1795" fmla="*/ 655910 w 906837"/>
                <a:gd name="connsiteY68-1796" fmla="*/ 543256 h 1205998"/>
                <a:gd name="connsiteX69-1797" fmla="*/ 662742 w 906837"/>
                <a:gd name="connsiteY69-1798" fmla="*/ 556919 h 1205998"/>
                <a:gd name="connsiteX70-1799" fmla="*/ 652494 w 906837"/>
                <a:gd name="connsiteY70-1800" fmla="*/ 621828 h 1205998"/>
                <a:gd name="connsiteX71-1801" fmla="*/ 642245 w 906837"/>
                <a:gd name="connsiteY71-1802" fmla="*/ 628660 h 1205998"/>
                <a:gd name="connsiteX72-1803" fmla="*/ 635412 w 906837"/>
                <a:gd name="connsiteY72-1804" fmla="*/ 638909 h 1205998"/>
                <a:gd name="connsiteX73-1805" fmla="*/ 625164 w 906837"/>
                <a:gd name="connsiteY73-1806" fmla="*/ 642325 h 1205998"/>
                <a:gd name="connsiteX74-1807" fmla="*/ 604666 w 906837"/>
                <a:gd name="connsiteY74-1808" fmla="*/ 652573 h 1205998"/>
                <a:gd name="connsiteX75-1809" fmla="*/ 597834 w 906837"/>
                <a:gd name="connsiteY75-1810" fmla="*/ 662822 h 1205998"/>
                <a:gd name="connsiteX76-1811" fmla="*/ 577338 w 906837"/>
                <a:gd name="connsiteY76-1812" fmla="*/ 666238 h 1205998"/>
                <a:gd name="connsiteX77-1813" fmla="*/ 573921 w 906837"/>
                <a:gd name="connsiteY77-1814" fmla="*/ 683319 h 1205998"/>
                <a:gd name="connsiteX78-1815" fmla="*/ 567089 w 906837"/>
                <a:gd name="connsiteY78-1816" fmla="*/ 703816 h 1205998"/>
                <a:gd name="connsiteX79-1817" fmla="*/ 573921 w 906837"/>
                <a:gd name="connsiteY79-1818" fmla="*/ 744811 h 1205998"/>
                <a:gd name="connsiteX80-1819" fmla="*/ 577338 w 906837"/>
                <a:gd name="connsiteY80-1820" fmla="*/ 755059 h 1205998"/>
                <a:gd name="connsiteX81-1821" fmla="*/ 570505 w 906837"/>
                <a:gd name="connsiteY81-1822" fmla="*/ 785805 h 1205998"/>
                <a:gd name="connsiteX82-1823" fmla="*/ 560256 w 906837"/>
                <a:gd name="connsiteY82-1824" fmla="*/ 796054 h 1205998"/>
                <a:gd name="connsiteX83-1825" fmla="*/ 553424 w 906837"/>
                <a:gd name="connsiteY83-1826" fmla="*/ 826800 h 1205998"/>
                <a:gd name="connsiteX84-1827" fmla="*/ 539759 w 906837"/>
                <a:gd name="connsiteY84-1828" fmla="*/ 867793 h 1205998"/>
                <a:gd name="connsiteX85-1829" fmla="*/ 519262 w 906837"/>
                <a:gd name="connsiteY85-1830" fmla="*/ 884874 h 1205998"/>
                <a:gd name="connsiteX86-1831" fmla="*/ 509013 w 906837"/>
                <a:gd name="connsiteY86-1832" fmla="*/ 888291 h 1205998"/>
                <a:gd name="connsiteX87-1833" fmla="*/ 485101 w 906837"/>
                <a:gd name="connsiteY87-1834" fmla="*/ 977112 h 1205998"/>
                <a:gd name="connsiteX88-1835" fmla="*/ 481684 w 906837"/>
                <a:gd name="connsiteY88-1836" fmla="*/ 987360 h 1205998"/>
                <a:gd name="connsiteX89-1837" fmla="*/ 478268 w 906837"/>
                <a:gd name="connsiteY89-1838" fmla="*/ 1001025 h 1205998"/>
                <a:gd name="connsiteX90-1839" fmla="*/ 471436 w 906837"/>
                <a:gd name="connsiteY90-1840" fmla="*/ 1011274 h 1205998"/>
                <a:gd name="connsiteX91-1841" fmla="*/ 457771 w 906837"/>
                <a:gd name="connsiteY91-1842" fmla="*/ 1042019 h 1205998"/>
                <a:gd name="connsiteX92-1843" fmla="*/ 454354 w 906837"/>
                <a:gd name="connsiteY92-1844" fmla="*/ 1055684 h 1205998"/>
                <a:gd name="connsiteX93-1845" fmla="*/ 454354 w 906837"/>
                <a:gd name="connsiteY93-1846" fmla="*/ 1079598 h 1205998"/>
                <a:gd name="connsiteX94-1847" fmla="*/ 464603 w 906837"/>
                <a:gd name="connsiteY94-1848" fmla="*/ 1089846 h 1205998"/>
                <a:gd name="connsiteX95-1849" fmla="*/ 468497 w 906837"/>
                <a:gd name="connsiteY95-1850" fmla="*/ 1106427 h 1205998"/>
                <a:gd name="connsiteX96-1851" fmla="*/ 462042 w 906837"/>
                <a:gd name="connsiteY96-1852" fmla="*/ 1112831 h 1205998"/>
                <a:gd name="connsiteX97-1853" fmla="*/ 454354 w 906837"/>
                <a:gd name="connsiteY97-1854" fmla="*/ 1124010 h 1205998"/>
                <a:gd name="connsiteX98-1855" fmla="*/ 450938 w 906837"/>
                <a:gd name="connsiteY98-1856" fmla="*/ 1151338 h 1205998"/>
                <a:gd name="connsiteX99-1857" fmla="*/ 447522 w 906837"/>
                <a:gd name="connsiteY99-1858" fmla="*/ 1161587 h 1205998"/>
                <a:gd name="connsiteX100-1859" fmla="*/ 427024 w 906837"/>
                <a:gd name="connsiteY100-1860" fmla="*/ 1168420 h 1205998"/>
                <a:gd name="connsiteX101-1861" fmla="*/ 416775 w 906837"/>
                <a:gd name="connsiteY101-1862" fmla="*/ 1165003 h 1205998"/>
                <a:gd name="connsiteX102-1863" fmla="*/ 386031 w 906837"/>
                <a:gd name="connsiteY102-1864" fmla="*/ 1147922 h 1205998"/>
                <a:gd name="connsiteX103-1865" fmla="*/ 334787 w 906837"/>
                <a:gd name="connsiteY103-1866" fmla="*/ 1144506 h 1205998"/>
                <a:gd name="connsiteX104-1867" fmla="*/ 314289 w 906837"/>
                <a:gd name="connsiteY104-1868" fmla="*/ 1158171 h 1205998"/>
                <a:gd name="connsiteX105-1869" fmla="*/ 304042 w 906837"/>
                <a:gd name="connsiteY105-1870" fmla="*/ 1161587 h 1205998"/>
                <a:gd name="connsiteX106-1871" fmla="*/ 283545 w 906837"/>
                <a:gd name="connsiteY106-1872" fmla="*/ 1168420 h 1205998"/>
                <a:gd name="connsiteX107-1873" fmla="*/ 263047 w 906837"/>
                <a:gd name="connsiteY107-1874" fmla="*/ 1175252 h 1205998"/>
                <a:gd name="connsiteX108-1875" fmla="*/ 242550 w 906837"/>
                <a:gd name="connsiteY108-1876" fmla="*/ 1182085 h 1205998"/>
                <a:gd name="connsiteX109-1877" fmla="*/ 218636 w 906837"/>
                <a:gd name="connsiteY109-1878" fmla="*/ 1202582 h 1205998"/>
                <a:gd name="connsiteX110-1879" fmla="*/ 187891 w 906837"/>
                <a:gd name="connsiteY110-1880" fmla="*/ 1205998 h 1205998"/>
                <a:gd name="connsiteX111-1881" fmla="*/ 167394 w 906837"/>
                <a:gd name="connsiteY111-1882" fmla="*/ 1199166 h 1205998"/>
                <a:gd name="connsiteX112-1883" fmla="*/ 150312 w 906837"/>
                <a:gd name="connsiteY112-1884" fmla="*/ 1178668 h 1205998"/>
                <a:gd name="connsiteX113-1885" fmla="*/ 153729 w 906837"/>
                <a:gd name="connsiteY113-1886" fmla="*/ 1168420 h 1205998"/>
                <a:gd name="connsiteX114-1887" fmla="*/ 160561 w 906837"/>
                <a:gd name="connsiteY114-1888" fmla="*/ 1147922 h 1205998"/>
                <a:gd name="connsiteX115-1889" fmla="*/ 177642 w 906837"/>
                <a:gd name="connsiteY115-1890" fmla="*/ 1127425 h 1205998"/>
                <a:gd name="connsiteX116-1891" fmla="*/ 191307 w 906837"/>
                <a:gd name="connsiteY116-1892" fmla="*/ 1106929 h 1205998"/>
                <a:gd name="connsiteX117-1893" fmla="*/ 211803 w 906837"/>
                <a:gd name="connsiteY117-1894" fmla="*/ 1089847 h 1205998"/>
                <a:gd name="connsiteX118-1895" fmla="*/ 218636 w 906837"/>
                <a:gd name="connsiteY118-1896" fmla="*/ 1079599 h 1205998"/>
                <a:gd name="connsiteX119-1897" fmla="*/ 232301 w 906837"/>
                <a:gd name="connsiteY119-1898" fmla="*/ 1062517 h 1205998"/>
                <a:gd name="connsiteX120-1899" fmla="*/ 225468 w 906837"/>
                <a:gd name="connsiteY120-1900" fmla="*/ 1042020 h 1205998"/>
                <a:gd name="connsiteX121-1901" fmla="*/ 222052 w 906837"/>
                <a:gd name="connsiteY121-1902" fmla="*/ 1021524 h 1205998"/>
                <a:gd name="connsiteX122-1903" fmla="*/ 184475 w 906837"/>
                <a:gd name="connsiteY122-1904" fmla="*/ 1014691 h 1205998"/>
                <a:gd name="connsiteX123-1905" fmla="*/ 170810 w 906837"/>
                <a:gd name="connsiteY123-1906" fmla="*/ 1028356 h 1205998"/>
                <a:gd name="connsiteX124-1907" fmla="*/ 146896 w 906837"/>
                <a:gd name="connsiteY124-1908" fmla="*/ 1035187 h 1205998"/>
                <a:gd name="connsiteX125-1909" fmla="*/ 136647 w 906837"/>
                <a:gd name="connsiteY125-1910" fmla="*/ 1031771 h 1205998"/>
                <a:gd name="connsiteX126-1911" fmla="*/ 126399 w 906837"/>
                <a:gd name="connsiteY126-1912" fmla="*/ 1021524 h 1205998"/>
                <a:gd name="connsiteX127-1913" fmla="*/ 100917 w 906837"/>
                <a:gd name="connsiteY127-1914" fmla="*/ 1018850 h 1205998"/>
                <a:gd name="connsiteX128-1915" fmla="*/ 88283 w 906837"/>
                <a:gd name="connsiteY128-1916" fmla="*/ 1018486 h 1205998"/>
                <a:gd name="connsiteX129-1917" fmla="*/ 85405 w 906837"/>
                <a:gd name="connsiteY129-1918" fmla="*/ 983944 h 1205998"/>
                <a:gd name="connsiteX130-1919" fmla="*/ 81989 w 906837"/>
                <a:gd name="connsiteY130-1920" fmla="*/ 973695 h 1205998"/>
                <a:gd name="connsiteX131-1921" fmla="*/ 75156 w 906837"/>
                <a:gd name="connsiteY131-1922" fmla="*/ 949782 h 1205998"/>
                <a:gd name="connsiteX132-1923" fmla="*/ 78572 w 906837"/>
                <a:gd name="connsiteY132-1924" fmla="*/ 939533 h 1205998"/>
                <a:gd name="connsiteX133-1925" fmla="*/ 81989 w 906837"/>
                <a:gd name="connsiteY133-1926" fmla="*/ 925869 h 1205998"/>
                <a:gd name="connsiteX134-1927" fmla="*/ 105902 w 906837"/>
                <a:gd name="connsiteY134-1928" fmla="*/ 898539 h 1205998"/>
                <a:gd name="connsiteX135-1929" fmla="*/ 116150 w 906837"/>
                <a:gd name="connsiteY135-1930" fmla="*/ 878042 h 1205998"/>
                <a:gd name="connsiteX136-1931" fmla="*/ 109318 w 906837"/>
                <a:gd name="connsiteY136-1932" fmla="*/ 867793 h 1205998"/>
                <a:gd name="connsiteX137-1933" fmla="*/ 99070 w 906837"/>
                <a:gd name="connsiteY137-1934" fmla="*/ 864377 h 1205998"/>
                <a:gd name="connsiteX138-1935" fmla="*/ 92237 w 906837"/>
                <a:gd name="connsiteY138-1936" fmla="*/ 850712 h 1205998"/>
                <a:gd name="connsiteX139-1937" fmla="*/ 92237 w 906837"/>
                <a:gd name="connsiteY139-1938" fmla="*/ 796054 h 1205998"/>
                <a:gd name="connsiteX140-1939" fmla="*/ 88821 w 906837"/>
                <a:gd name="connsiteY140-1940" fmla="*/ 775556 h 1205998"/>
                <a:gd name="connsiteX141-1941" fmla="*/ 78572 w 906837"/>
                <a:gd name="connsiteY141-1942" fmla="*/ 765307 h 1205998"/>
                <a:gd name="connsiteX142-1943" fmla="*/ 71740 w 906837"/>
                <a:gd name="connsiteY142-1944" fmla="*/ 755059 h 1205998"/>
                <a:gd name="connsiteX143-1945" fmla="*/ 60601 w 906837"/>
                <a:gd name="connsiteY143-1946" fmla="*/ 745490 h 1205998"/>
                <a:gd name="connsiteX144-1947" fmla="*/ 62709 w 906837"/>
                <a:gd name="connsiteY144-1948" fmla="*/ 750093 h 1205998"/>
                <a:gd name="connsiteX145-1949" fmla="*/ 60512 w 906837"/>
                <a:gd name="connsiteY145-1950" fmla="*/ 747037 h 1205998"/>
                <a:gd name="connsiteX146-1951" fmla="*/ 51242 w 906837"/>
                <a:gd name="connsiteY146-1952" fmla="*/ 734563 h 1205998"/>
                <a:gd name="connsiteX147-1953" fmla="*/ 47826 w 906837"/>
                <a:gd name="connsiteY147-1954" fmla="*/ 652573 h 1205998"/>
                <a:gd name="connsiteX148-1955" fmla="*/ 37577 w 906837"/>
                <a:gd name="connsiteY148-1956" fmla="*/ 642325 h 1205998"/>
                <a:gd name="connsiteX149-1957" fmla="*/ 17081 w 906837"/>
                <a:gd name="connsiteY149-1958" fmla="*/ 628661 h 1205998"/>
                <a:gd name="connsiteX150-1959" fmla="*/ 10249 w 906837"/>
                <a:gd name="connsiteY150-1960" fmla="*/ 618412 h 1205998"/>
                <a:gd name="connsiteX151-1961" fmla="*/ 0 w 906837"/>
                <a:gd name="connsiteY151-1962" fmla="*/ 597914 h 1205998"/>
                <a:gd name="connsiteX152-1963" fmla="*/ 3416 w 906837"/>
                <a:gd name="connsiteY152-1964" fmla="*/ 526175 h 1205998"/>
                <a:gd name="connsiteX153-1965" fmla="*/ 6833 w 906837"/>
                <a:gd name="connsiteY153-1966" fmla="*/ 515926 h 1205998"/>
                <a:gd name="connsiteX154-1967" fmla="*/ 17081 w 906837"/>
                <a:gd name="connsiteY154-1968" fmla="*/ 512510 h 1205998"/>
                <a:gd name="connsiteX155-1969" fmla="*/ 37577 w 906837"/>
                <a:gd name="connsiteY155-1970" fmla="*/ 495428 h 1205998"/>
                <a:gd name="connsiteX156-1971" fmla="*/ 47826 w 906837"/>
                <a:gd name="connsiteY156-1972" fmla="*/ 485180 h 1205998"/>
                <a:gd name="connsiteX157-1973" fmla="*/ 68324 w 906837"/>
                <a:gd name="connsiteY157-1974" fmla="*/ 474931 h 1205998"/>
                <a:gd name="connsiteX158-1975" fmla="*/ 85405 w 906837"/>
                <a:gd name="connsiteY158-1976" fmla="*/ 454435 h 1205998"/>
                <a:gd name="connsiteX159-1977" fmla="*/ 105902 w 906837"/>
                <a:gd name="connsiteY159-1978" fmla="*/ 440770 h 1205998"/>
                <a:gd name="connsiteX160-1979" fmla="*/ 116150 w 906837"/>
                <a:gd name="connsiteY160-1980" fmla="*/ 362198 h 1205998"/>
                <a:gd name="connsiteX161-1981" fmla="*/ 105902 w 906837"/>
                <a:gd name="connsiteY161-1982" fmla="*/ 328035 h 1205998"/>
                <a:gd name="connsiteX162-1983" fmla="*/ 95653 w 906837"/>
                <a:gd name="connsiteY162-1984" fmla="*/ 324619 h 1205998"/>
                <a:gd name="connsiteX163-1985" fmla="*/ 88821 w 906837"/>
                <a:gd name="connsiteY163-1986" fmla="*/ 314370 h 1205998"/>
                <a:gd name="connsiteX164-1987" fmla="*/ 95653 w 906837"/>
                <a:gd name="connsiteY164-1988" fmla="*/ 287040 h 1205998"/>
                <a:gd name="connsiteX165-1989" fmla="*/ 92237 w 906837"/>
                <a:gd name="connsiteY165-1990" fmla="*/ 269961 h 1205998"/>
                <a:gd name="connsiteX166-1991" fmla="*/ 71740 w 906837"/>
                <a:gd name="connsiteY166-1992" fmla="*/ 263128 h 1205998"/>
                <a:gd name="connsiteX167-1993" fmla="*/ 40994 w 906837"/>
                <a:gd name="connsiteY167-1994" fmla="*/ 246047 h 1205998"/>
                <a:gd name="connsiteX168-1995" fmla="*/ 51242 w 906837"/>
                <a:gd name="connsiteY168-1996" fmla="*/ 249463 h 1205998"/>
                <a:gd name="connsiteX169-1997" fmla="*/ 58075 w 906837"/>
                <a:gd name="connsiteY169-1998" fmla="*/ 232382 h 1205998"/>
                <a:gd name="connsiteX170-1999" fmla="*/ 61491 w 906837"/>
                <a:gd name="connsiteY170-2000" fmla="*/ 218717 h 1205998"/>
                <a:gd name="connsiteX171-2001" fmla="*/ 71740 w 906837"/>
                <a:gd name="connsiteY171-2002" fmla="*/ 211885 h 1205998"/>
                <a:gd name="connsiteX172-2003" fmla="*/ 78572 w 906837"/>
                <a:gd name="connsiteY172-2004" fmla="*/ 201636 h 1205998"/>
                <a:gd name="connsiteX173-2005" fmla="*/ 88821 w 906837"/>
                <a:gd name="connsiteY173-2006" fmla="*/ 194803 h 1205998"/>
                <a:gd name="connsiteX174-2007" fmla="*/ 95653 w 906837"/>
                <a:gd name="connsiteY174-2008" fmla="*/ 184555 h 1205998"/>
                <a:gd name="connsiteX175-2009" fmla="*/ 112734 w 906837"/>
                <a:gd name="connsiteY175-2010" fmla="*/ 181138 h 1205998"/>
                <a:gd name="connsiteX176-2011" fmla="*/ 126398 w 906837"/>
                <a:gd name="connsiteY176-2012" fmla="*/ 174307 h 1205998"/>
                <a:gd name="connsiteX177-2013" fmla="*/ 170809 w 906837"/>
                <a:gd name="connsiteY177-2014" fmla="*/ 164058 h 1205998"/>
                <a:gd name="connsiteX178-2015" fmla="*/ 194723 w 906837"/>
                <a:gd name="connsiteY178-2016" fmla="*/ 153810 h 1205998"/>
                <a:gd name="connsiteX179-2017" fmla="*/ 218635 w 906837"/>
                <a:gd name="connsiteY179-2018" fmla="*/ 150393 h 1205998"/>
                <a:gd name="connsiteX180-2019" fmla="*/ 228884 w 906837"/>
                <a:gd name="connsiteY180-2020" fmla="*/ 146977 h 1205998"/>
                <a:gd name="connsiteX181-2021" fmla="*/ 235716 w 906837"/>
                <a:gd name="connsiteY181-2022" fmla="*/ 136728 h 1205998"/>
                <a:gd name="connsiteX182-2023" fmla="*/ 245965 w 906837"/>
                <a:gd name="connsiteY182-2024" fmla="*/ 126480 h 1205998"/>
                <a:gd name="connsiteX183-2025" fmla="*/ 290376 w 906837"/>
                <a:gd name="connsiteY183-2026" fmla="*/ 123064 h 1205998"/>
                <a:gd name="connsiteX184-2027" fmla="*/ 300625 w 906837"/>
                <a:gd name="connsiteY184-2028" fmla="*/ 119647 h 1205998"/>
                <a:gd name="connsiteX185-2029" fmla="*/ 317705 w 906837"/>
                <a:gd name="connsiteY185-2030" fmla="*/ 99150 h 1205998"/>
                <a:gd name="connsiteX186-2031" fmla="*/ 368949 w 906837"/>
                <a:gd name="connsiteY186-2032" fmla="*/ 75237 h 1205998"/>
                <a:gd name="connsiteX187-2033" fmla="*/ 389446 w 906837"/>
                <a:gd name="connsiteY187-2034" fmla="*/ 78654 h 1205998"/>
                <a:gd name="connsiteX188-2035" fmla="*/ 406526 w 906837"/>
                <a:gd name="connsiteY188-2036" fmla="*/ 75237 h 1205998"/>
                <a:gd name="connsiteX189-2037" fmla="*/ 420191 w 906837"/>
                <a:gd name="connsiteY189-2038" fmla="*/ 54740 h 1205998"/>
                <a:gd name="connsiteX190-2039" fmla="*/ 423506 w 906837"/>
                <a:gd name="connsiteY190-2040" fmla="*/ 53083 h 1205998"/>
                <a:gd name="connsiteX191-2041" fmla="*/ 423855 w 906837"/>
                <a:gd name="connsiteY191-2042" fmla="*/ 57781 h 1205998"/>
                <a:gd name="connsiteX192-2043" fmla="*/ 416195 w 906837"/>
                <a:gd name="connsiteY192-2044" fmla="*/ 70521 h 1205998"/>
                <a:gd name="connsiteX193-2045" fmla="*/ 415076 w 906837"/>
                <a:gd name="connsiteY193-2046" fmla="*/ 70688 h 1205998"/>
                <a:gd name="connsiteX194-2047" fmla="*/ 413359 w 906837"/>
                <a:gd name="connsiteY194-2048" fmla="*/ 75237 h 1205998"/>
                <a:gd name="connsiteX195-2049" fmla="*/ 416195 w 906837"/>
                <a:gd name="connsiteY195-2050" fmla="*/ 70521 h 1205998"/>
                <a:gd name="connsiteX196-2051" fmla="*/ 430440 w 906837"/>
                <a:gd name="connsiteY196-2052" fmla="*/ 68405 h 1205998"/>
                <a:gd name="connsiteX197-2053" fmla="*/ 440689 w 906837"/>
                <a:gd name="connsiteY197-2054" fmla="*/ 61572 h 1205998"/>
                <a:gd name="connsiteX198-2055" fmla="*/ 461187 w 906837"/>
                <a:gd name="connsiteY198-2056" fmla="*/ 51323 h 1205998"/>
                <a:gd name="connsiteX199-2057" fmla="*/ 488517 w 906837"/>
                <a:gd name="connsiteY199-2058" fmla="*/ 37658 h 1205998"/>
                <a:gd name="connsiteX200-2059" fmla="*/ 498764 w 906837"/>
                <a:gd name="connsiteY200-2060" fmla="*/ 30826 h 1205998"/>
                <a:gd name="connsiteX201-2061" fmla="*/ 519261 w 906837"/>
                <a:gd name="connsiteY201-2062" fmla="*/ 23994 h 1205998"/>
                <a:gd name="connsiteX202-2063" fmla="*/ 529510 w 906837"/>
                <a:gd name="connsiteY202-2064" fmla="*/ 10329 h 1205998"/>
                <a:gd name="connsiteX203-2065" fmla="*/ 539759 w 906837"/>
                <a:gd name="connsiteY203-2066" fmla="*/ 3496 h 1205998"/>
                <a:gd name="connsiteX204-2067" fmla="*/ 550008 w 906837"/>
                <a:gd name="connsiteY204-2068" fmla="*/ 80 h 1205998"/>
                <a:gd name="connsiteX0-2069" fmla="*/ 481684 w 906837"/>
                <a:gd name="connsiteY0-2070" fmla="*/ 1106929 h 1205998"/>
                <a:gd name="connsiteX1-2071" fmla="*/ 500688 w 906837"/>
                <a:gd name="connsiteY1-2072" fmla="*/ 1111305 h 1205998"/>
                <a:gd name="connsiteX2-2073" fmla="*/ 500938 w 906837"/>
                <a:gd name="connsiteY2-2074" fmla="*/ 1116774 h 1205998"/>
                <a:gd name="connsiteX3-2075" fmla="*/ 481684 w 906837"/>
                <a:gd name="connsiteY3-2076" fmla="*/ 1106929 h 1205998"/>
                <a:gd name="connsiteX4-2077" fmla="*/ 62709 w 906837"/>
                <a:gd name="connsiteY4-2078" fmla="*/ 750093 h 1205998"/>
                <a:gd name="connsiteX5-2079" fmla="*/ 64363 w 906837"/>
                <a:gd name="connsiteY5-2080" fmla="*/ 752392 h 1205998"/>
                <a:gd name="connsiteX6-2081" fmla="*/ 62813 w 906837"/>
                <a:gd name="connsiteY6-2082" fmla="*/ 750318 h 1205998"/>
                <a:gd name="connsiteX7-2083" fmla="*/ 62709 w 906837"/>
                <a:gd name="connsiteY7-2084" fmla="*/ 750093 h 1205998"/>
                <a:gd name="connsiteX8-2085" fmla="*/ 550008 w 906837"/>
                <a:gd name="connsiteY8-2086" fmla="*/ 80 h 1205998"/>
                <a:gd name="connsiteX9-2087" fmla="*/ 560256 w 906837"/>
                <a:gd name="connsiteY9-2088" fmla="*/ 6912 h 1205998"/>
                <a:gd name="connsiteX10-2089" fmla="*/ 573921 w 906837"/>
                <a:gd name="connsiteY10-2090" fmla="*/ 17161 h 1205998"/>
                <a:gd name="connsiteX11-2091" fmla="*/ 563673 w 906837"/>
                <a:gd name="connsiteY11-2092" fmla="*/ 37658 h 1205998"/>
                <a:gd name="connsiteX12-2093" fmla="*/ 553424 w 906837"/>
                <a:gd name="connsiteY12-2094" fmla="*/ 47907 h 1205998"/>
                <a:gd name="connsiteX13-2095" fmla="*/ 550008 w 906837"/>
                <a:gd name="connsiteY13-2096" fmla="*/ 82070 h 1205998"/>
                <a:gd name="connsiteX14-2097" fmla="*/ 601250 w 906837"/>
                <a:gd name="connsiteY14-2098" fmla="*/ 82070 h 1205998"/>
                <a:gd name="connsiteX15-2099" fmla="*/ 608082 w 906837"/>
                <a:gd name="connsiteY15-2100" fmla="*/ 71821 h 1205998"/>
                <a:gd name="connsiteX16-2101" fmla="*/ 618331 w 906837"/>
                <a:gd name="connsiteY16-2102" fmla="*/ 64988 h 1205998"/>
                <a:gd name="connsiteX17-2103" fmla="*/ 621747 w 906837"/>
                <a:gd name="connsiteY17-2104" fmla="*/ 54740 h 1205998"/>
                <a:gd name="connsiteX18-2105" fmla="*/ 628580 w 906837"/>
                <a:gd name="connsiteY18-2106" fmla="*/ 44491 h 1205998"/>
                <a:gd name="connsiteX19-2107" fmla="*/ 645661 w 906837"/>
                <a:gd name="connsiteY19-2108" fmla="*/ 30826 h 1205998"/>
                <a:gd name="connsiteX20-2109" fmla="*/ 659326 w 906837"/>
                <a:gd name="connsiteY20-2110" fmla="*/ 37658 h 1205998"/>
                <a:gd name="connsiteX21-2111" fmla="*/ 679824 w 906837"/>
                <a:gd name="connsiteY21-2112" fmla="*/ 41075 h 1205998"/>
                <a:gd name="connsiteX22-2113" fmla="*/ 700320 w 906837"/>
                <a:gd name="connsiteY22-2114" fmla="*/ 51323 h 1205998"/>
                <a:gd name="connsiteX23-2115" fmla="*/ 710568 w 906837"/>
                <a:gd name="connsiteY23-2116" fmla="*/ 61572 h 1205998"/>
                <a:gd name="connsiteX24-2117" fmla="*/ 717401 w 906837"/>
                <a:gd name="connsiteY24-2118" fmla="*/ 75237 h 1205998"/>
                <a:gd name="connsiteX25-2119" fmla="*/ 724233 w 906837"/>
                <a:gd name="connsiteY25-2120" fmla="*/ 85485 h 1205998"/>
                <a:gd name="connsiteX26-2121" fmla="*/ 795973 w 906837"/>
                <a:gd name="connsiteY26-2122" fmla="*/ 88901 h 1205998"/>
                <a:gd name="connsiteX27-2123" fmla="*/ 806222 w 906837"/>
                <a:gd name="connsiteY27-2124" fmla="*/ 85485 h 1205998"/>
                <a:gd name="connsiteX28-2125" fmla="*/ 819887 w 906837"/>
                <a:gd name="connsiteY28-2126" fmla="*/ 105982 h 1205998"/>
                <a:gd name="connsiteX29-2127" fmla="*/ 827859 w 906837"/>
                <a:gd name="connsiteY29-2128" fmla="*/ 108640 h 1205998"/>
                <a:gd name="connsiteX30-2129" fmla="*/ 823302 w 906837"/>
                <a:gd name="connsiteY30-2130" fmla="*/ 123063 h 1205998"/>
                <a:gd name="connsiteX31-2131" fmla="*/ 813053 w 906837"/>
                <a:gd name="connsiteY31-2132" fmla="*/ 140144 h 1205998"/>
                <a:gd name="connsiteX32-2133" fmla="*/ 806221 w 906837"/>
                <a:gd name="connsiteY32-2134" fmla="*/ 160642 h 1205998"/>
                <a:gd name="connsiteX33-2135" fmla="*/ 809637 w 906837"/>
                <a:gd name="connsiteY33-2136" fmla="*/ 177722 h 1205998"/>
                <a:gd name="connsiteX34-2137" fmla="*/ 830135 w 906837"/>
                <a:gd name="connsiteY34-2138" fmla="*/ 187970 h 1205998"/>
                <a:gd name="connsiteX35-2139" fmla="*/ 840383 w 906837"/>
                <a:gd name="connsiteY35-2140" fmla="*/ 194803 h 1205998"/>
                <a:gd name="connsiteX36-2141" fmla="*/ 850632 w 906837"/>
                <a:gd name="connsiteY36-2142" fmla="*/ 198219 h 1205998"/>
                <a:gd name="connsiteX37-2143" fmla="*/ 860881 w 906837"/>
                <a:gd name="connsiteY37-2144" fmla="*/ 218716 h 1205998"/>
                <a:gd name="connsiteX38-2145" fmla="*/ 867713 w 906837"/>
                <a:gd name="connsiteY38-2146" fmla="*/ 232381 h 1205998"/>
                <a:gd name="connsiteX39-2147" fmla="*/ 877961 w 906837"/>
                <a:gd name="connsiteY39-2148" fmla="*/ 252879 h 1205998"/>
                <a:gd name="connsiteX40-2149" fmla="*/ 884793 w 906837"/>
                <a:gd name="connsiteY40-2150" fmla="*/ 290456 h 1205998"/>
                <a:gd name="connsiteX41-2151" fmla="*/ 888210 w 906837"/>
                <a:gd name="connsiteY41-2152" fmla="*/ 321202 h 1205998"/>
                <a:gd name="connsiteX42-2153" fmla="*/ 891626 w 906837"/>
                <a:gd name="connsiteY42-2154" fmla="*/ 331451 h 1205998"/>
                <a:gd name="connsiteX43-2155" fmla="*/ 901874 w 906837"/>
                <a:gd name="connsiteY43-2156" fmla="*/ 341700 h 1205998"/>
                <a:gd name="connsiteX44-2157" fmla="*/ 906837 w 906837"/>
                <a:gd name="connsiteY44-2158" fmla="*/ 349145 h 1205998"/>
                <a:gd name="connsiteX45-2159" fmla="*/ 893705 w 906837"/>
                <a:gd name="connsiteY45-2160" fmla="*/ 354402 h 1205998"/>
                <a:gd name="connsiteX46-2161" fmla="*/ 888210 w 906837"/>
                <a:gd name="connsiteY46-2162" fmla="*/ 351949 h 1205998"/>
                <a:gd name="connsiteX47-2163" fmla="*/ 884794 w 906837"/>
                <a:gd name="connsiteY47-2164" fmla="*/ 372445 h 1205998"/>
                <a:gd name="connsiteX48-2165" fmla="*/ 871130 w 906837"/>
                <a:gd name="connsiteY48-2166" fmla="*/ 392943 h 1205998"/>
                <a:gd name="connsiteX49-2167" fmla="*/ 867714 w 906837"/>
                <a:gd name="connsiteY49-2168" fmla="*/ 410024 h 1205998"/>
                <a:gd name="connsiteX50-2169" fmla="*/ 854049 w 906837"/>
                <a:gd name="connsiteY50-2170" fmla="*/ 413440 h 1205998"/>
                <a:gd name="connsiteX51-2171" fmla="*/ 833551 w 906837"/>
                <a:gd name="connsiteY51-2172" fmla="*/ 427105 h 1205998"/>
                <a:gd name="connsiteX52-2173" fmla="*/ 809638 w 906837"/>
                <a:gd name="connsiteY52-2174" fmla="*/ 444186 h 1205998"/>
                <a:gd name="connsiteX53-2175" fmla="*/ 765228 w 906837"/>
                <a:gd name="connsiteY53-2176" fmla="*/ 451019 h 1205998"/>
                <a:gd name="connsiteX54-2177" fmla="*/ 761812 w 906837"/>
                <a:gd name="connsiteY54-2178" fmla="*/ 461267 h 1205998"/>
                <a:gd name="connsiteX55-2179" fmla="*/ 751563 w 906837"/>
                <a:gd name="connsiteY55-2180" fmla="*/ 457851 h 1205998"/>
                <a:gd name="connsiteX56-2181" fmla="*/ 741314 w 906837"/>
                <a:gd name="connsiteY56-2182" fmla="*/ 437354 h 1205998"/>
                <a:gd name="connsiteX57-2183" fmla="*/ 731066 w 906837"/>
                <a:gd name="connsiteY57-2184" fmla="*/ 430521 h 1205998"/>
                <a:gd name="connsiteX58-2185" fmla="*/ 717401 w 906837"/>
                <a:gd name="connsiteY58-2186" fmla="*/ 440770 h 1205998"/>
                <a:gd name="connsiteX59-2187" fmla="*/ 703736 w 906837"/>
                <a:gd name="connsiteY59-2188" fmla="*/ 461267 h 1205998"/>
                <a:gd name="connsiteX60-2189" fmla="*/ 696903 w 906837"/>
                <a:gd name="connsiteY60-2190" fmla="*/ 471515 h 1205998"/>
                <a:gd name="connsiteX61-2191" fmla="*/ 686655 w 906837"/>
                <a:gd name="connsiteY61-2192" fmla="*/ 481763 h 1205998"/>
                <a:gd name="connsiteX62-2193" fmla="*/ 679824 w 906837"/>
                <a:gd name="connsiteY62-2194" fmla="*/ 492012 h 1205998"/>
                <a:gd name="connsiteX63-2195" fmla="*/ 666159 w 906837"/>
                <a:gd name="connsiteY63-2196" fmla="*/ 495428 h 1205998"/>
                <a:gd name="connsiteX64-2197" fmla="*/ 638829 w 906837"/>
                <a:gd name="connsiteY64-2198" fmla="*/ 498845 h 1205998"/>
                <a:gd name="connsiteX65-2199" fmla="*/ 631996 w 906837"/>
                <a:gd name="connsiteY65-2200" fmla="*/ 512510 h 1205998"/>
                <a:gd name="connsiteX66-2201" fmla="*/ 645661 w 906837"/>
                <a:gd name="connsiteY66-2202" fmla="*/ 539840 h 1205998"/>
                <a:gd name="connsiteX67-2203" fmla="*/ 655910 w 906837"/>
                <a:gd name="connsiteY67-2204" fmla="*/ 543256 h 1205998"/>
                <a:gd name="connsiteX68-2205" fmla="*/ 662742 w 906837"/>
                <a:gd name="connsiteY68-2206" fmla="*/ 556919 h 1205998"/>
                <a:gd name="connsiteX69-2207" fmla="*/ 652494 w 906837"/>
                <a:gd name="connsiteY69-2208" fmla="*/ 621828 h 1205998"/>
                <a:gd name="connsiteX70-2209" fmla="*/ 642245 w 906837"/>
                <a:gd name="connsiteY70-2210" fmla="*/ 628660 h 1205998"/>
                <a:gd name="connsiteX71-2211" fmla="*/ 635412 w 906837"/>
                <a:gd name="connsiteY71-2212" fmla="*/ 638909 h 1205998"/>
                <a:gd name="connsiteX72-2213" fmla="*/ 625164 w 906837"/>
                <a:gd name="connsiteY72-2214" fmla="*/ 642325 h 1205998"/>
                <a:gd name="connsiteX73-2215" fmla="*/ 604666 w 906837"/>
                <a:gd name="connsiteY73-2216" fmla="*/ 652573 h 1205998"/>
                <a:gd name="connsiteX74-2217" fmla="*/ 597834 w 906837"/>
                <a:gd name="connsiteY74-2218" fmla="*/ 662822 h 1205998"/>
                <a:gd name="connsiteX75-2219" fmla="*/ 577338 w 906837"/>
                <a:gd name="connsiteY75-2220" fmla="*/ 666238 h 1205998"/>
                <a:gd name="connsiteX76-2221" fmla="*/ 573921 w 906837"/>
                <a:gd name="connsiteY76-2222" fmla="*/ 683319 h 1205998"/>
                <a:gd name="connsiteX77-2223" fmla="*/ 567089 w 906837"/>
                <a:gd name="connsiteY77-2224" fmla="*/ 703816 h 1205998"/>
                <a:gd name="connsiteX78-2225" fmla="*/ 573921 w 906837"/>
                <a:gd name="connsiteY78-2226" fmla="*/ 744811 h 1205998"/>
                <a:gd name="connsiteX79-2227" fmla="*/ 577338 w 906837"/>
                <a:gd name="connsiteY79-2228" fmla="*/ 755059 h 1205998"/>
                <a:gd name="connsiteX80-2229" fmla="*/ 570505 w 906837"/>
                <a:gd name="connsiteY80-2230" fmla="*/ 785805 h 1205998"/>
                <a:gd name="connsiteX81-2231" fmla="*/ 560256 w 906837"/>
                <a:gd name="connsiteY81-2232" fmla="*/ 796054 h 1205998"/>
                <a:gd name="connsiteX82-2233" fmla="*/ 553424 w 906837"/>
                <a:gd name="connsiteY82-2234" fmla="*/ 826800 h 1205998"/>
                <a:gd name="connsiteX83-2235" fmla="*/ 539759 w 906837"/>
                <a:gd name="connsiteY83-2236" fmla="*/ 867793 h 1205998"/>
                <a:gd name="connsiteX84-2237" fmla="*/ 519262 w 906837"/>
                <a:gd name="connsiteY84-2238" fmla="*/ 884874 h 1205998"/>
                <a:gd name="connsiteX85-2239" fmla="*/ 509013 w 906837"/>
                <a:gd name="connsiteY85-2240" fmla="*/ 888291 h 1205998"/>
                <a:gd name="connsiteX86-2241" fmla="*/ 485101 w 906837"/>
                <a:gd name="connsiteY86-2242" fmla="*/ 977112 h 1205998"/>
                <a:gd name="connsiteX87-2243" fmla="*/ 481684 w 906837"/>
                <a:gd name="connsiteY87-2244" fmla="*/ 987360 h 1205998"/>
                <a:gd name="connsiteX88-2245" fmla="*/ 478268 w 906837"/>
                <a:gd name="connsiteY88-2246" fmla="*/ 1001025 h 1205998"/>
                <a:gd name="connsiteX89-2247" fmla="*/ 471436 w 906837"/>
                <a:gd name="connsiteY89-2248" fmla="*/ 1011274 h 1205998"/>
                <a:gd name="connsiteX90-2249" fmla="*/ 457771 w 906837"/>
                <a:gd name="connsiteY90-2250" fmla="*/ 1042019 h 1205998"/>
                <a:gd name="connsiteX91-2251" fmla="*/ 454354 w 906837"/>
                <a:gd name="connsiteY91-2252" fmla="*/ 1055684 h 1205998"/>
                <a:gd name="connsiteX92-2253" fmla="*/ 454354 w 906837"/>
                <a:gd name="connsiteY92-2254" fmla="*/ 1079598 h 1205998"/>
                <a:gd name="connsiteX93-2255" fmla="*/ 464603 w 906837"/>
                <a:gd name="connsiteY93-2256" fmla="*/ 1089846 h 1205998"/>
                <a:gd name="connsiteX94-2257" fmla="*/ 468497 w 906837"/>
                <a:gd name="connsiteY94-2258" fmla="*/ 1106427 h 1205998"/>
                <a:gd name="connsiteX95-2259" fmla="*/ 462042 w 906837"/>
                <a:gd name="connsiteY95-2260" fmla="*/ 1112831 h 1205998"/>
                <a:gd name="connsiteX96-2261" fmla="*/ 454354 w 906837"/>
                <a:gd name="connsiteY96-2262" fmla="*/ 1124010 h 1205998"/>
                <a:gd name="connsiteX97-2263" fmla="*/ 450938 w 906837"/>
                <a:gd name="connsiteY97-2264" fmla="*/ 1151338 h 1205998"/>
                <a:gd name="connsiteX98-2265" fmla="*/ 447522 w 906837"/>
                <a:gd name="connsiteY98-2266" fmla="*/ 1161587 h 1205998"/>
                <a:gd name="connsiteX99-2267" fmla="*/ 427024 w 906837"/>
                <a:gd name="connsiteY99-2268" fmla="*/ 1168420 h 1205998"/>
                <a:gd name="connsiteX100-2269" fmla="*/ 416775 w 906837"/>
                <a:gd name="connsiteY100-2270" fmla="*/ 1165003 h 1205998"/>
                <a:gd name="connsiteX101-2271" fmla="*/ 386031 w 906837"/>
                <a:gd name="connsiteY101-2272" fmla="*/ 1147922 h 1205998"/>
                <a:gd name="connsiteX102-2273" fmla="*/ 334787 w 906837"/>
                <a:gd name="connsiteY102-2274" fmla="*/ 1144506 h 1205998"/>
                <a:gd name="connsiteX103-2275" fmla="*/ 314289 w 906837"/>
                <a:gd name="connsiteY103-2276" fmla="*/ 1158171 h 1205998"/>
                <a:gd name="connsiteX104-2277" fmla="*/ 304042 w 906837"/>
                <a:gd name="connsiteY104-2278" fmla="*/ 1161587 h 1205998"/>
                <a:gd name="connsiteX105-2279" fmla="*/ 283545 w 906837"/>
                <a:gd name="connsiteY105-2280" fmla="*/ 1168420 h 1205998"/>
                <a:gd name="connsiteX106-2281" fmla="*/ 263047 w 906837"/>
                <a:gd name="connsiteY106-2282" fmla="*/ 1175252 h 1205998"/>
                <a:gd name="connsiteX107-2283" fmla="*/ 242550 w 906837"/>
                <a:gd name="connsiteY107-2284" fmla="*/ 1182085 h 1205998"/>
                <a:gd name="connsiteX108-2285" fmla="*/ 218636 w 906837"/>
                <a:gd name="connsiteY108-2286" fmla="*/ 1202582 h 1205998"/>
                <a:gd name="connsiteX109-2287" fmla="*/ 187891 w 906837"/>
                <a:gd name="connsiteY109-2288" fmla="*/ 1205998 h 1205998"/>
                <a:gd name="connsiteX110-2289" fmla="*/ 167394 w 906837"/>
                <a:gd name="connsiteY110-2290" fmla="*/ 1199166 h 1205998"/>
                <a:gd name="connsiteX111-2291" fmla="*/ 150312 w 906837"/>
                <a:gd name="connsiteY111-2292" fmla="*/ 1178668 h 1205998"/>
                <a:gd name="connsiteX112-2293" fmla="*/ 153729 w 906837"/>
                <a:gd name="connsiteY112-2294" fmla="*/ 1168420 h 1205998"/>
                <a:gd name="connsiteX113-2295" fmla="*/ 160561 w 906837"/>
                <a:gd name="connsiteY113-2296" fmla="*/ 1147922 h 1205998"/>
                <a:gd name="connsiteX114-2297" fmla="*/ 177642 w 906837"/>
                <a:gd name="connsiteY114-2298" fmla="*/ 1127425 h 1205998"/>
                <a:gd name="connsiteX115-2299" fmla="*/ 191307 w 906837"/>
                <a:gd name="connsiteY115-2300" fmla="*/ 1106929 h 1205998"/>
                <a:gd name="connsiteX116-2301" fmla="*/ 211803 w 906837"/>
                <a:gd name="connsiteY116-2302" fmla="*/ 1089847 h 1205998"/>
                <a:gd name="connsiteX117-2303" fmla="*/ 218636 w 906837"/>
                <a:gd name="connsiteY117-2304" fmla="*/ 1079599 h 1205998"/>
                <a:gd name="connsiteX118-2305" fmla="*/ 232301 w 906837"/>
                <a:gd name="connsiteY118-2306" fmla="*/ 1062517 h 1205998"/>
                <a:gd name="connsiteX119-2307" fmla="*/ 225468 w 906837"/>
                <a:gd name="connsiteY119-2308" fmla="*/ 1042020 h 1205998"/>
                <a:gd name="connsiteX120-2309" fmla="*/ 222052 w 906837"/>
                <a:gd name="connsiteY120-2310" fmla="*/ 1021524 h 1205998"/>
                <a:gd name="connsiteX121-2311" fmla="*/ 184475 w 906837"/>
                <a:gd name="connsiteY121-2312" fmla="*/ 1014691 h 1205998"/>
                <a:gd name="connsiteX122-2313" fmla="*/ 170810 w 906837"/>
                <a:gd name="connsiteY122-2314" fmla="*/ 1028356 h 1205998"/>
                <a:gd name="connsiteX123-2315" fmla="*/ 146896 w 906837"/>
                <a:gd name="connsiteY123-2316" fmla="*/ 1035187 h 1205998"/>
                <a:gd name="connsiteX124-2317" fmla="*/ 136647 w 906837"/>
                <a:gd name="connsiteY124-2318" fmla="*/ 1031771 h 1205998"/>
                <a:gd name="connsiteX125-2319" fmla="*/ 126399 w 906837"/>
                <a:gd name="connsiteY125-2320" fmla="*/ 1021524 h 1205998"/>
                <a:gd name="connsiteX126-2321" fmla="*/ 100917 w 906837"/>
                <a:gd name="connsiteY126-2322" fmla="*/ 1018850 h 1205998"/>
                <a:gd name="connsiteX127-2323" fmla="*/ 88283 w 906837"/>
                <a:gd name="connsiteY127-2324" fmla="*/ 1018486 h 1205998"/>
                <a:gd name="connsiteX128-2325" fmla="*/ 85405 w 906837"/>
                <a:gd name="connsiteY128-2326" fmla="*/ 983944 h 1205998"/>
                <a:gd name="connsiteX129-2327" fmla="*/ 81989 w 906837"/>
                <a:gd name="connsiteY129-2328" fmla="*/ 973695 h 1205998"/>
                <a:gd name="connsiteX130-2329" fmla="*/ 75156 w 906837"/>
                <a:gd name="connsiteY130-2330" fmla="*/ 949782 h 1205998"/>
                <a:gd name="connsiteX131-2331" fmla="*/ 78572 w 906837"/>
                <a:gd name="connsiteY131-2332" fmla="*/ 939533 h 1205998"/>
                <a:gd name="connsiteX132-2333" fmla="*/ 81989 w 906837"/>
                <a:gd name="connsiteY132-2334" fmla="*/ 925869 h 1205998"/>
                <a:gd name="connsiteX133-2335" fmla="*/ 105902 w 906837"/>
                <a:gd name="connsiteY133-2336" fmla="*/ 898539 h 1205998"/>
                <a:gd name="connsiteX134-2337" fmla="*/ 116150 w 906837"/>
                <a:gd name="connsiteY134-2338" fmla="*/ 878042 h 1205998"/>
                <a:gd name="connsiteX135-2339" fmla="*/ 109318 w 906837"/>
                <a:gd name="connsiteY135-2340" fmla="*/ 867793 h 1205998"/>
                <a:gd name="connsiteX136-2341" fmla="*/ 99070 w 906837"/>
                <a:gd name="connsiteY136-2342" fmla="*/ 864377 h 1205998"/>
                <a:gd name="connsiteX137-2343" fmla="*/ 92237 w 906837"/>
                <a:gd name="connsiteY137-2344" fmla="*/ 850712 h 1205998"/>
                <a:gd name="connsiteX138-2345" fmla="*/ 92237 w 906837"/>
                <a:gd name="connsiteY138-2346" fmla="*/ 796054 h 1205998"/>
                <a:gd name="connsiteX139-2347" fmla="*/ 88821 w 906837"/>
                <a:gd name="connsiteY139-2348" fmla="*/ 775556 h 1205998"/>
                <a:gd name="connsiteX140-2349" fmla="*/ 78572 w 906837"/>
                <a:gd name="connsiteY140-2350" fmla="*/ 765307 h 1205998"/>
                <a:gd name="connsiteX141-2351" fmla="*/ 71740 w 906837"/>
                <a:gd name="connsiteY141-2352" fmla="*/ 755059 h 1205998"/>
                <a:gd name="connsiteX142-2353" fmla="*/ 60601 w 906837"/>
                <a:gd name="connsiteY142-2354" fmla="*/ 745490 h 1205998"/>
                <a:gd name="connsiteX143-2355" fmla="*/ 62709 w 906837"/>
                <a:gd name="connsiteY143-2356" fmla="*/ 750093 h 1205998"/>
                <a:gd name="connsiteX144-2357" fmla="*/ 60512 w 906837"/>
                <a:gd name="connsiteY144-2358" fmla="*/ 747037 h 1205998"/>
                <a:gd name="connsiteX145-2359" fmla="*/ 51242 w 906837"/>
                <a:gd name="connsiteY145-2360" fmla="*/ 734563 h 1205998"/>
                <a:gd name="connsiteX146-2361" fmla="*/ 47826 w 906837"/>
                <a:gd name="connsiteY146-2362" fmla="*/ 652573 h 1205998"/>
                <a:gd name="connsiteX147-2363" fmla="*/ 37577 w 906837"/>
                <a:gd name="connsiteY147-2364" fmla="*/ 642325 h 1205998"/>
                <a:gd name="connsiteX148-2365" fmla="*/ 17081 w 906837"/>
                <a:gd name="connsiteY148-2366" fmla="*/ 628661 h 1205998"/>
                <a:gd name="connsiteX149-2367" fmla="*/ 10249 w 906837"/>
                <a:gd name="connsiteY149-2368" fmla="*/ 618412 h 1205998"/>
                <a:gd name="connsiteX150-2369" fmla="*/ 0 w 906837"/>
                <a:gd name="connsiteY150-2370" fmla="*/ 597914 h 1205998"/>
                <a:gd name="connsiteX151-2371" fmla="*/ 3416 w 906837"/>
                <a:gd name="connsiteY151-2372" fmla="*/ 526175 h 1205998"/>
                <a:gd name="connsiteX152-2373" fmla="*/ 6833 w 906837"/>
                <a:gd name="connsiteY152-2374" fmla="*/ 515926 h 1205998"/>
                <a:gd name="connsiteX153-2375" fmla="*/ 17081 w 906837"/>
                <a:gd name="connsiteY153-2376" fmla="*/ 512510 h 1205998"/>
                <a:gd name="connsiteX154-2377" fmla="*/ 37577 w 906837"/>
                <a:gd name="connsiteY154-2378" fmla="*/ 495428 h 1205998"/>
                <a:gd name="connsiteX155-2379" fmla="*/ 47826 w 906837"/>
                <a:gd name="connsiteY155-2380" fmla="*/ 485180 h 1205998"/>
                <a:gd name="connsiteX156-2381" fmla="*/ 68324 w 906837"/>
                <a:gd name="connsiteY156-2382" fmla="*/ 474931 h 1205998"/>
                <a:gd name="connsiteX157-2383" fmla="*/ 85405 w 906837"/>
                <a:gd name="connsiteY157-2384" fmla="*/ 454435 h 1205998"/>
                <a:gd name="connsiteX158-2385" fmla="*/ 105902 w 906837"/>
                <a:gd name="connsiteY158-2386" fmla="*/ 440770 h 1205998"/>
                <a:gd name="connsiteX159-2387" fmla="*/ 116150 w 906837"/>
                <a:gd name="connsiteY159-2388" fmla="*/ 362198 h 1205998"/>
                <a:gd name="connsiteX160-2389" fmla="*/ 105902 w 906837"/>
                <a:gd name="connsiteY160-2390" fmla="*/ 328035 h 1205998"/>
                <a:gd name="connsiteX161-2391" fmla="*/ 95653 w 906837"/>
                <a:gd name="connsiteY161-2392" fmla="*/ 324619 h 1205998"/>
                <a:gd name="connsiteX162-2393" fmla="*/ 88821 w 906837"/>
                <a:gd name="connsiteY162-2394" fmla="*/ 314370 h 1205998"/>
                <a:gd name="connsiteX163-2395" fmla="*/ 95653 w 906837"/>
                <a:gd name="connsiteY163-2396" fmla="*/ 287040 h 1205998"/>
                <a:gd name="connsiteX164-2397" fmla="*/ 92237 w 906837"/>
                <a:gd name="connsiteY164-2398" fmla="*/ 269961 h 1205998"/>
                <a:gd name="connsiteX165-2399" fmla="*/ 71740 w 906837"/>
                <a:gd name="connsiteY165-2400" fmla="*/ 263128 h 1205998"/>
                <a:gd name="connsiteX166-2401" fmla="*/ 40994 w 906837"/>
                <a:gd name="connsiteY166-2402" fmla="*/ 246047 h 1205998"/>
                <a:gd name="connsiteX167-2403" fmla="*/ 51242 w 906837"/>
                <a:gd name="connsiteY167-2404" fmla="*/ 249463 h 1205998"/>
                <a:gd name="connsiteX168-2405" fmla="*/ 58075 w 906837"/>
                <a:gd name="connsiteY168-2406" fmla="*/ 232382 h 1205998"/>
                <a:gd name="connsiteX169-2407" fmla="*/ 61491 w 906837"/>
                <a:gd name="connsiteY169-2408" fmla="*/ 218717 h 1205998"/>
                <a:gd name="connsiteX170-2409" fmla="*/ 71740 w 906837"/>
                <a:gd name="connsiteY170-2410" fmla="*/ 211885 h 1205998"/>
                <a:gd name="connsiteX171-2411" fmla="*/ 78572 w 906837"/>
                <a:gd name="connsiteY171-2412" fmla="*/ 201636 h 1205998"/>
                <a:gd name="connsiteX172-2413" fmla="*/ 88821 w 906837"/>
                <a:gd name="connsiteY172-2414" fmla="*/ 194803 h 1205998"/>
                <a:gd name="connsiteX173-2415" fmla="*/ 95653 w 906837"/>
                <a:gd name="connsiteY173-2416" fmla="*/ 184555 h 1205998"/>
                <a:gd name="connsiteX174-2417" fmla="*/ 112734 w 906837"/>
                <a:gd name="connsiteY174-2418" fmla="*/ 181138 h 1205998"/>
                <a:gd name="connsiteX175-2419" fmla="*/ 126398 w 906837"/>
                <a:gd name="connsiteY175-2420" fmla="*/ 174307 h 1205998"/>
                <a:gd name="connsiteX176-2421" fmla="*/ 170809 w 906837"/>
                <a:gd name="connsiteY176-2422" fmla="*/ 164058 h 1205998"/>
                <a:gd name="connsiteX177-2423" fmla="*/ 194723 w 906837"/>
                <a:gd name="connsiteY177-2424" fmla="*/ 153810 h 1205998"/>
                <a:gd name="connsiteX178-2425" fmla="*/ 218635 w 906837"/>
                <a:gd name="connsiteY178-2426" fmla="*/ 150393 h 1205998"/>
                <a:gd name="connsiteX179-2427" fmla="*/ 228884 w 906837"/>
                <a:gd name="connsiteY179-2428" fmla="*/ 146977 h 1205998"/>
                <a:gd name="connsiteX180-2429" fmla="*/ 235716 w 906837"/>
                <a:gd name="connsiteY180-2430" fmla="*/ 136728 h 1205998"/>
                <a:gd name="connsiteX181-2431" fmla="*/ 245965 w 906837"/>
                <a:gd name="connsiteY181-2432" fmla="*/ 126480 h 1205998"/>
                <a:gd name="connsiteX182-2433" fmla="*/ 290376 w 906837"/>
                <a:gd name="connsiteY182-2434" fmla="*/ 123064 h 1205998"/>
                <a:gd name="connsiteX183-2435" fmla="*/ 300625 w 906837"/>
                <a:gd name="connsiteY183-2436" fmla="*/ 119647 h 1205998"/>
                <a:gd name="connsiteX184-2437" fmla="*/ 317705 w 906837"/>
                <a:gd name="connsiteY184-2438" fmla="*/ 99150 h 1205998"/>
                <a:gd name="connsiteX185-2439" fmla="*/ 368949 w 906837"/>
                <a:gd name="connsiteY185-2440" fmla="*/ 75237 h 1205998"/>
                <a:gd name="connsiteX186-2441" fmla="*/ 389446 w 906837"/>
                <a:gd name="connsiteY186-2442" fmla="*/ 78654 h 1205998"/>
                <a:gd name="connsiteX187-2443" fmla="*/ 406526 w 906837"/>
                <a:gd name="connsiteY187-2444" fmla="*/ 75237 h 1205998"/>
                <a:gd name="connsiteX188-2445" fmla="*/ 420191 w 906837"/>
                <a:gd name="connsiteY188-2446" fmla="*/ 54740 h 1205998"/>
                <a:gd name="connsiteX189-2447" fmla="*/ 423506 w 906837"/>
                <a:gd name="connsiteY189-2448" fmla="*/ 53083 h 1205998"/>
                <a:gd name="connsiteX190-2449" fmla="*/ 423855 w 906837"/>
                <a:gd name="connsiteY190-2450" fmla="*/ 57781 h 1205998"/>
                <a:gd name="connsiteX191-2451" fmla="*/ 416195 w 906837"/>
                <a:gd name="connsiteY191-2452" fmla="*/ 70521 h 1205998"/>
                <a:gd name="connsiteX192-2453" fmla="*/ 415076 w 906837"/>
                <a:gd name="connsiteY192-2454" fmla="*/ 70688 h 1205998"/>
                <a:gd name="connsiteX193-2455" fmla="*/ 413359 w 906837"/>
                <a:gd name="connsiteY193-2456" fmla="*/ 75237 h 1205998"/>
                <a:gd name="connsiteX194-2457" fmla="*/ 416195 w 906837"/>
                <a:gd name="connsiteY194-2458" fmla="*/ 70521 h 1205998"/>
                <a:gd name="connsiteX195-2459" fmla="*/ 430440 w 906837"/>
                <a:gd name="connsiteY195-2460" fmla="*/ 68405 h 1205998"/>
                <a:gd name="connsiteX196-2461" fmla="*/ 440689 w 906837"/>
                <a:gd name="connsiteY196-2462" fmla="*/ 61572 h 1205998"/>
                <a:gd name="connsiteX197-2463" fmla="*/ 461187 w 906837"/>
                <a:gd name="connsiteY197-2464" fmla="*/ 51323 h 1205998"/>
                <a:gd name="connsiteX198-2465" fmla="*/ 488517 w 906837"/>
                <a:gd name="connsiteY198-2466" fmla="*/ 37658 h 1205998"/>
                <a:gd name="connsiteX199-2467" fmla="*/ 498764 w 906837"/>
                <a:gd name="connsiteY199-2468" fmla="*/ 30826 h 1205998"/>
                <a:gd name="connsiteX200-2469" fmla="*/ 519261 w 906837"/>
                <a:gd name="connsiteY200-2470" fmla="*/ 23994 h 1205998"/>
                <a:gd name="connsiteX201-2471" fmla="*/ 529510 w 906837"/>
                <a:gd name="connsiteY201-2472" fmla="*/ 10329 h 1205998"/>
                <a:gd name="connsiteX202-2473" fmla="*/ 539759 w 906837"/>
                <a:gd name="connsiteY202-2474" fmla="*/ 3496 h 1205998"/>
                <a:gd name="connsiteX203-2475" fmla="*/ 550008 w 906837"/>
                <a:gd name="connsiteY203-2476" fmla="*/ 80 h 1205998"/>
                <a:gd name="connsiteX0-2477" fmla="*/ 500938 w 906837"/>
                <a:gd name="connsiteY0-2478" fmla="*/ 1116774 h 1205998"/>
                <a:gd name="connsiteX1-2479" fmla="*/ 500688 w 906837"/>
                <a:gd name="connsiteY1-2480" fmla="*/ 1111305 h 1205998"/>
                <a:gd name="connsiteX2-2481" fmla="*/ 500938 w 906837"/>
                <a:gd name="connsiteY2-2482" fmla="*/ 1116774 h 1205998"/>
                <a:gd name="connsiteX3-2483" fmla="*/ 62709 w 906837"/>
                <a:gd name="connsiteY3-2484" fmla="*/ 750093 h 1205998"/>
                <a:gd name="connsiteX4-2485" fmla="*/ 64363 w 906837"/>
                <a:gd name="connsiteY4-2486" fmla="*/ 752392 h 1205998"/>
                <a:gd name="connsiteX5-2487" fmla="*/ 62813 w 906837"/>
                <a:gd name="connsiteY5-2488" fmla="*/ 750318 h 1205998"/>
                <a:gd name="connsiteX6-2489" fmla="*/ 62709 w 906837"/>
                <a:gd name="connsiteY6-2490" fmla="*/ 750093 h 1205998"/>
                <a:gd name="connsiteX7-2491" fmla="*/ 550008 w 906837"/>
                <a:gd name="connsiteY7-2492" fmla="*/ 80 h 1205998"/>
                <a:gd name="connsiteX8-2493" fmla="*/ 560256 w 906837"/>
                <a:gd name="connsiteY8-2494" fmla="*/ 6912 h 1205998"/>
                <a:gd name="connsiteX9-2495" fmla="*/ 573921 w 906837"/>
                <a:gd name="connsiteY9-2496" fmla="*/ 17161 h 1205998"/>
                <a:gd name="connsiteX10-2497" fmla="*/ 563673 w 906837"/>
                <a:gd name="connsiteY10-2498" fmla="*/ 37658 h 1205998"/>
                <a:gd name="connsiteX11-2499" fmla="*/ 553424 w 906837"/>
                <a:gd name="connsiteY11-2500" fmla="*/ 47907 h 1205998"/>
                <a:gd name="connsiteX12-2501" fmla="*/ 550008 w 906837"/>
                <a:gd name="connsiteY12-2502" fmla="*/ 82070 h 1205998"/>
                <a:gd name="connsiteX13-2503" fmla="*/ 601250 w 906837"/>
                <a:gd name="connsiteY13-2504" fmla="*/ 82070 h 1205998"/>
                <a:gd name="connsiteX14-2505" fmla="*/ 608082 w 906837"/>
                <a:gd name="connsiteY14-2506" fmla="*/ 71821 h 1205998"/>
                <a:gd name="connsiteX15-2507" fmla="*/ 618331 w 906837"/>
                <a:gd name="connsiteY15-2508" fmla="*/ 64988 h 1205998"/>
                <a:gd name="connsiteX16-2509" fmla="*/ 621747 w 906837"/>
                <a:gd name="connsiteY16-2510" fmla="*/ 54740 h 1205998"/>
                <a:gd name="connsiteX17-2511" fmla="*/ 628580 w 906837"/>
                <a:gd name="connsiteY17-2512" fmla="*/ 44491 h 1205998"/>
                <a:gd name="connsiteX18-2513" fmla="*/ 645661 w 906837"/>
                <a:gd name="connsiteY18-2514" fmla="*/ 30826 h 1205998"/>
                <a:gd name="connsiteX19-2515" fmla="*/ 659326 w 906837"/>
                <a:gd name="connsiteY19-2516" fmla="*/ 37658 h 1205998"/>
                <a:gd name="connsiteX20-2517" fmla="*/ 679824 w 906837"/>
                <a:gd name="connsiteY20-2518" fmla="*/ 41075 h 1205998"/>
                <a:gd name="connsiteX21-2519" fmla="*/ 700320 w 906837"/>
                <a:gd name="connsiteY21-2520" fmla="*/ 51323 h 1205998"/>
                <a:gd name="connsiteX22-2521" fmla="*/ 710568 w 906837"/>
                <a:gd name="connsiteY22-2522" fmla="*/ 61572 h 1205998"/>
                <a:gd name="connsiteX23-2523" fmla="*/ 717401 w 906837"/>
                <a:gd name="connsiteY23-2524" fmla="*/ 75237 h 1205998"/>
                <a:gd name="connsiteX24-2525" fmla="*/ 724233 w 906837"/>
                <a:gd name="connsiteY24-2526" fmla="*/ 85485 h 1205998"/>
                <a:gd name="connsiteX25-2527" fmla="*/ 795973 w 906837"/>
                <a:gd name="connsiteY25-2528" fmla="*/ 88901 h 1205998"/>
                <a:gd name="connsiteX26-2529" fmla="*/ 806222 w 906837"/>
                <a:gd name="connsiteY26-2530" fmla="*/ 85485 h 1205998"/>
                <a:gd name="connsiteX27-2531" fmla="*/ 819887 w 906837"/>
                <a:gd name="connsiteY27-2532" fmla="*/ 105982 h 1205998"/>
                <a:gd name="connsiteX28-2533" fmla="*/ 827859 w 906837"/>
                <a:gd name="connsiteY28-2534" fmla="*/ 108640 h 1205998"/>
                <a:gd name="connsiteX29-2535" fmla="*/ 823302 w 906837"/>
                <a:gd name="connsiteY29-2536" fmla="*/ 123063 h 1205998"/>
                <a:gd name="connsiteX30-2537" fmla="*/ 813053 w 906837"/>
                <a:gd name="connsiteY30-2538" fmla="*/ 140144 h 1205998"/>
                <a:gd name="connsiteX31-2539" fmla="*/ 806221 w 906837"/>
                <a:gd name="connsiteY31-2540" fmla="*/ 160642 h 1205998"/>
                <a:gd name="connsiteX32-2541" fmla="*/ 809637 w 906837"/>
                <a:gd name="connsiteY32-2542" fmla="*/ 177722 h 1205998"/>
                <a:gd name="connsiteX33-2543" fmla="*/ 830135 w 906837"/>
                <a:gd name="connsiteY33-2544" fmla="*/ 187970 h 1205998"/>
                <a:gd name="connsiteX34-2545" fmla="*/ 840383 w 906837"/>
                <a:gd name="connsiteY34-2546" fmla="*/ 194803 h 1205998"/>
                <a:gd name="connsiteX35-2547" fmla="*/ 850632 w 906837"/>
                <a:gd name="connsiteY35-2548" fmla="*/ 198219 h 1205998"/>
                <a:gd name="connsiteX36-2549" fmla="*/ 860881 w 906837"/>
                <a:gd name="connsiteY36-2550" fmla="*/ 218716 h 1205998"/>
                <a:gd name="connsiteX37-2551" fmla="*/ 867713 w 906837"/>
                <a:gd name="connsiteY37-2552" fmla="*/ 232381 h 1205998"/>
                <a:gd name="connsiteX38-2553" fmla="*/ 877961 w 906837"/>
                <a:gd name="connsiteY38-2554" fmla="*/ 252879 h 1205998"/>
                <a:gd name="connsiteX39-2555" fmla="*/ 884793 w 906837"/>
                <a:gd name="connsiteY39-2556" fmla="*/ 290456 h 1205998"/>
                <a:gd name="connsiteX40-2557" fmla="*/ 888210 w 906837"/>
                <a:gd name="connsiteY40-2558" fmla="*/ 321202 h 1205998"/>
                <a:gd name="connsiteX41-2559" fmla="*/ 891626 w 906837"/>
                <a:gd name="connsiteY41-2560" fmla="*/ 331451 h 1205998"/>
                <a:gd name="connsiteX42-2561" fmla="*/ 901874 w 906837"/>
                <a:gd name="connsiteY42-2562" fmla="*/ 341700 h 1205998"/>
                <a:gd name="connsiteX43-2563" fmla="*/ 906837 w 906837"/>
                <a:gd name="connsiteY43-2564" fmla="*/ 349145 h 1205998"/>
                <a:gd name="connsiteX44-2565" fmla="*/ 893705 w 906837"/>
                <a:gd name="connsiteY44-2566" fmla="*/ 354402 h 1205998"/>
                <a:gd name="connsiteX45-2567" fmla="*/ 888210 w 906837"/>
                <a:gd name="connsiteY45-2568" fmla="*/ 351949 h 1205998"/>
                <a:gd name="connsiteX46-2569" fmla="*/ 884794 w 906837"/>
                <a:gd name="connsiteY46-2570" fmla="*/ 372445 h 1205998"/>
                <a:gd name="connsiteX47-2571" fmla="*/ 871130 w 906837"/>
                <a:gd name="connsiteY47-2572" fmla="*/ 392943 h 1205998"/>
                <a:gd name="connsiteX48-2573" fmla="*/ 867714 w 906837"/>
                <a:gd name="connsiteY48-2574" fmla="*/ 410024 h 1205998"/>
                <a:gd name="connsiteX49-2575" fmla="*/ 854049 w 906837"/>
                <a:gd name="connsiteY49-2576" fmla="*/ 413440 h 1205998"/>
                <a:gd name="connsiteX50-2577" fmla="*/ 833551 w 906837"/>
                <a:gd name="connsiteY50-2578" fmla="*/ 427105 h 1205998"/>
                <a:gd name="connsiteX51-2579" fmla="*/ 809638 w 906837"/>
                <a:gd name="connsiteY51-2580" fmla="*/ 444186 h 1205998"/>
                <a:gd name="connsiteX52-2581" fmla="*/ 765228 w 906837"/>
                <a:gd name="connsiteY52-2582" fmla="*/ 451019 h 1205998"/>
                <a:gd name="connsiteX53-2583" fmla="*/ 761812 w 906837"/>
                <a:gd name="connsiteY53-2584" fmla="*/ 461267 h 1205998"/>
                <a:gd name="connsiteX54-2585" fmla="*/ 751563 w 906837"/>
                <a:gd name="connsiteY54-2586" fmla="*/ 457851 h 1205998"/>
                <a:gd name="connsiteX55-2587" fmla="*/ 741314 w 906837"/>
                <a:gd name="connsiteY55-2588" fmla="*/ 437354 h 1205998"/>
                <a:gd name="connsiteX56-2589" fmla="*/ 731066 w 906837"/>
                <a:gd name="connsiteY56-2590" fmla="*/ 430521 h 1205998"/>
                <a:gd name="connsiteX57-2591" fmla="*/ 717401 w 906837"/>
                <a:gd name="connsiteY57-2592" fmla="*/ 440770 h 1205998"/>
                <a:gd name="connsiteX58-2593" fmla="*/ 703736 w 906837"/>
                <a:gd name="connsiteY58-2594" fmla="*/ 461267 h 1205998"/>
                <a:gd name="connsiteX59-2595" fmla="*/ 696903 w 906837"/>
                <a:gd name="connsiteY59-2596" fmla="*/ 471515 h 1205998"/>
                <a:gd name="connsiteX60-2597" fmla="*/ 686655 w 906837"/>
                <a:gd name="connsiteY60-2598" fmla="*/ 481763 h 1205998"/>
                <a:gd name="connsiteX61-2599" fmla="*/ 679824 w 906837"/>
                <a:gd name="connsiteY61-2600" fmla="*/ 492012 h 1205998"/>
                <a:gd name="connsiteX62-2601" fmla="*/ 666159 w 906837"/>
                <a:gd name="connsiteY62-2602" fmla="*/ 495428 h 1205998"/>
                <a:gd name="connsiteX63-2603" fmla="*/ 638829 w 906837"/>
                <a:gd name="connsiteY63-2604" fmla="*/ 498845 h 1205998"/>
                <a:gd name="connsiteX64-2605" fmla="*/ 631996 w 906837"/>
                <a:gd name="connsiteY64-2606" fmla="*/ 512510 h 1205998"/>
                <a:gd name="connsiteX65-2607" fmla="*/ 645661 w 906837"/>
                <a:gd name="connsiteY65-2608" fmla="*/ 539840 h 1205998"/>
                <a:gd name="connsiteX66-2609" fmla="*/ 655910 w 906837"/>
                <a:gd name="connsiteY66-2610" fmla="*/ 543256 h 1205998"/>
                <a:gd name="connsiteX67-2611" fmla="*/ 662742 w 906837"/>
                <a:gd name="connsiteY67-2612" fmla="*/ 556919 h 1205998"/>
                <a:gd name="connsiteX68-2613" fmla="*/ 652494 w 906837"/>
                <a:gd name="connsiteY68-2614" fmla="*/ 621828 h 1205998"/>
                <a:gd name="connsiteX69-2615" fmla="*/ 642245 w 906837"/>
                <a:gd name="connsiteY69-2616" fmla="*/ 628660 h 1205998"/>
                <a:gd name="connsiteX70-2617" fmla="*/ 635412 w 906837"/>
                <a:gd name="connsiteY70-2618" fmla="*/ 638909 h 1205998"/>
                <a:gd name="connsiteX71-2619" fmla="*/ 625164 w 906837"/>
                <a:gd name="connsiteY71-2620" fmla="*/ 642325 h 1205998"/>
                <a:gd name="connsiteX72-2621" fmla="*/ 604666 w 906837"/>
                <a:gd name="connsiteY72-2622" fmla="*/ 652573 h 1205998"/>
                <a:gd name="connsiteX73-2623" fmla="*/ 597834 w 906837"/>
                <a:gd name="connsiteY73-2624" fmla="*/ 662822 h 1205998"/>
                <a:gd name="connsiteX74-2625" fmla="*/ 577338 w 906837"/>
                <a:gd name="connsiteY74-2626" fmla="*/ 666238 h 1205998"/>
                <a:gd name="connsiteX75-2627" fmla="*/ 573921 w 906837"/>
                <a:gd name="connsiteY75-2628" fmla="*/ 683319 h 1205998"/>
                <a:gd name="connsiteX76-2629" fmla="*/ 567089 w 906837"/>
                <a:gd name="connsiteY76-2630" fmla="*/ 703816 h 1205998"/>
                <a:gd name="connsiteX77-2631" fmla="*/ 573921 w 906837"/>
                <a:gd name="connsiteY77-2632" fmla="*/ 744811 h 1205998"/>
                <a:gd name="connsiteX78-2633" fmla="*/ 577338 w 906837"/>
                <a:gd name="connsiteY78-2634" fmla="*/ 755059 h 1205998"/>
                <a:gd name="connsiteX79-2635" fmla="*/ 570505 w 906837"/>
                <a:gd name="connsiteY79-2636" fmla="*/ 785805 h 1205998"/>
                <a:gd name="connsiteX80-2637" fmla="*/ 560256 w 906837"/>
                <a:gd name="connsiteY80-2638" fmla="*/ 796054 h 1205998"/>
                <a:gd name="connsiteX81-2639" fmla="*/ 553424 w 906837"/>
                <a:gd name="connsiteY81-2640" fmla="*/ 826800 h 1205998"/>
                <a:gd name="connsiteX82-2641" fmla="*/ 539759 w 906837"/>
                <a:gd name="connsiteY82-2642" fmla="*/ 867793 h 1205998"/>
                <a:gd name="connsiteX83-2643" fmla="*/ 519262 w 906837"/>
                <a:gd name="connsiteY83-2644" fmla="*/ 884874 h 1205998"/>
                <a:gd name="connsiteX84-2645" fmla="*/ 509013 w 906837"/>
                <a:gd name="connsiteY84-2646" fmla="*/ 888291 h 1205998"/>
                <a:gd name="connsiteX85-2647" fmla="*/ 485101 w 906837"/>
                <a:gd name="connsiteY85-2648" fmla="*/ 977112 h 1205998"/>
                <a:gd name="connsiteX86-2649" fmla="*/ 481684 w 906837"/>
                <a:gd name="connsiteY86-2650" fmla="*/ 987360 h 1205998"/>
                <a:gd name="connsiteX87-2651" fmla="*/ 478268 w 906837"/>
                <a:gd name="connsiteY87-2652" fmla="*/ 1001025 h 1205998"/>
                <a:gd name="connsiteX88-2653" fmla="*/ 471436 w 906837"/>
                <a:gd name="connsiteY88-2654" fmla="*/ 1011274 h 1205998"/>
                <a:gd name="connsiteX89-2655" fmla="*/ 457771 w 906837"/>
                <a:gd name="connsiteY89-2656" fmla="*/ 1042019 h 1205998"/>
                <a:gd name="connsiteX90-2657" fmla="*/ 454354 w 906837"/>
                <a:gd name="connsiteY90-2658" fmla="*/ 1055684 h 1205998"/>
                <a:gd name="connsiteX91-2659" fmla="*/ 454354 w 906837"/>
                <a:gd name="connsiteY91-2660" fmla="*/ 1079598 h 1205998"/>
                <a:gd name="connsiteX92-2661" fmla="*/ 464603 w 906837"/>
                <a:gd name="connsiteY92-2662" fmla="*/ 1089846 h 1205998"/>
                <a:gd name="connsiteX93-2663" fmla="*/ 468497 w 906837"/>
                <a:gd name="connsiteY93-2664" fmla="*/ 1106427 h 1205998"/>
                <a:gd name="connsiteX94-2665" fmla="*/ 462042 w 906837"/>
                <a:gd name="connsiteY94-2666" fmla="*/ 1112831 h 1205998"/>
                <a:gd name="connsiteX95-2667" fmla="*/ 454354 w 906837"/>
                <a:gd name="connsiteY95-2668" fmla="*/ 1124010 h 1205998"/>
                <a:gd name="connsiteX96-2669" fmla="*/ 450938 w 906837"/>
                <a:gd name="connsiteY96-2670" fmla="*/ 1151338 h 1205998"/>
                <a:gd name="connsiteX97-2671" fmla="*/ 447522 w 906837"/>
                <a:gd name="connsiteY97-2672" fmla="*/ 1161587 h 1205998"/>
                <a:gd name="connsiteX98-2673" fmla="*/ 427024 w 906837"/>
                <a:gd name="connsiteY98-2674" fmla="*/ 1168420 h 1205998"/>
                <a:gd name="connsiteX99-2675" fmla="*/ 416775 w 906837"/>
                <a:gd name="connsiteY99-2676" fmla="*/ 1165003 h 1205998"/>
                <a:gd name="connsiteX100-2677" fmla="*/ 386031 w 906837"/>
                <a:gd name="connsiteY100-2678" fmla="*/ 1147922 h 1205998"/>
                <a:gd name="connsiteX101-2679" fmla="*/ 334787 w 906837"/>
                <a:gd name="connsiteY101-2680" fmla="*/ 1144506 h 1205998"/>
                <a:gd name="connsiteX102-2681" fmla="*/ 314289 w 906837"/>
                <a:gd name="connsiteY102-2682" fmla="*/ 1158171 h 1205998"/>
                <a:gd name="connsiteX103-2683" fmla="*/ 304042 w 906837"/>
                <a:gd name="connsiteY103-2684" fmla="*/ 1161587 h 1205998"/>
                <a:gd name="connsiteX104-2685" fmla="*/ 283545 w 906837"/>
                <a:gd name="connsiteY104-2686" fmla="*/ 1168420 h 1205998"/>
                <a:gd name="connsiteX105-2687" fmla="*/ 263047 w 906837"/>
                <a:gd name="connsiteY105-2688" fmla="*/ 1175252 h 1205998"/>
                <a:gd name="connsiteX106-2689" fmla="*/ 242550 w 906837"/>
                <a:gd name="connsiteY106-2690" fmla="*/ 1182085 h 1205998"/>
                <a:gd name="connsiteX107-2691" fmla="*/ 218636 w 906837"/>
                <a:gd name="connsiteY107-2692" fmla="*/ 1202582 h 1205998"/>
                <a:gd name="connsiteX108-2693" fmla="*/ 187891 w 906837"/>
                <a:gd name="connsiteY108-2694" fmla="*/ 1205998 h 1205998"/>
                <a:gd name="connsiteX109-2695" fmla="*/ 167394 w 906837"/>
                <a:gd name="connsiteY109-2696" fmla="*/ 1199166 h 1205998"/>
                <a:gd name="connsiteX110-2697" fmla="*/ 150312 w 906837"/>
                <a:gd name="connsiteY110-2698" fmla="*/ 1178668 h 1205998"/>
                <a:gd name="connsiteX111-2699" fmla="*/ 153729 w 906837"/>
                <a:gd name="connsiteY111-2700" fmla="*/ 1168420 h 1205998"/>
                <a:gd name="connsiteX112-2701" fmla="*/ 160561 w 906837"/>
                <a:gd name="connsiteY112-2702" fmla="*/ 1147922 h 1205998"/>
                <a:gd name="connsiteX113-2703" fmla="*/ 177642 w 906837"/>
                <a:gd name="connsiteY113-2704" fmla="*/ 1127425 h 1205998"/>
                <a:gd name="connsiteX114-2705" fmla="*/ 191307 w 906837"/>
                <a:gd name="connsiteY114-2706" fmla="*/ 1106929 h 1205998"/>
                <a:gd name="connsiteX115-2707" fmla="*/ 211803 w 906837"/>
                <a:gd name="connsiteY115-2708" fmla="*/ 1089847 h 1205998"/>
                <a:gd name="connsiteX116-2709" fmla="*/ 218636 w 906837"/>
                <a:gd name="connsiteY116-2710" fmla="*/ 1079599 h 1205998"/>
                <a:gd name="connsiteX117-2711" fmla="*/ 232301 w 906837"/>
                <a:gd name="connsiteY117-2712" fmla="*/ 1062517 h 1205998"/>
                <a:gd name="connsiteX118-2713" fmla="*/ 225468 w 906837"/>
                <a:gd name="connsiteY118-2714" fmla="*/ 1042020 h 1205998"/>
                <a:gd name="connsiteX119-2715" fmla="*/ 222052 w 906837"/>
                <a:gd name="connsiteY119-2716" fmla="*/ 1021524 h 1205998"/>
                <a:gd name="connsiteX120-2717" fmla="*/ 184475 w 906837"/>
                <a:gd name="connsiteY120-2718" fmla="*/ 1014691 h 1205998"/>
                <a:gd name="connsiteX121-2719" fmla="*/ 170810 w 906837"/>
                <a:gd name="connsiteY121-2720" fmla="*/ 1028356 h 1205998"/>
                <a:gd name="connsiteX122-2721" fmla="*/ 146896 w 906837"/>
                <a:gd name="connsiteY122-2722" fmla="*/ 1035187 h 1205998"/>
                <a:gd name="connsiteX123-2723" fmla="*/ 136647 w 906837"/>
                <a:gd name="connsiteY123-2724" fmla="*/ 1031771 h 1205998"/>
                <a:gd name="connsiteX124-2725" fmla="*/ 126399 w 906837"/>
                <a:gd name="connsiteY124-2726" fmla="*/ 1021524 h 1205998"/>
                <a:gd name="connsiteX125-2727" fmla="*/ 100917 w 906837"/>
                <a:gd name="connsiteY125-2728" fmla="*/ 1018850 h 1205998"/>
                <a:gd name="connsiteX126-2729" fmla="*/ 88283 w 906837"/>
                <a:gd name="connsiteY126-2730" fmla="*/ 1018486 h 1205998"/>
                <a:gd name="connsiteX127-2731" fmla="*/ 85405 w 906837"/>
                <a:gd name="connsiteY127-2732" fmla="*/ 983944 h 1205998"/>
                <a:gd name="connsiteX128-2733" fmla="*/ 81989 w 906837"/>
                <a:gd name="connsiteY128-2734" fmla="*/ 973695 h 1205998"/>
                <a:gd name="connsiteX129-2735" fmla="*/ 75156 w 906837"/>
                <a:gd name="connsiteY129-2736" fmla="*/ 949782 h 1205998"/>
                <a:gd name="connsiteX130-2737" fmla="*/ 78572 w 906837"/>
                <a:gd name="connsiteY130-2738" fmla="*/ 939533 h 1205998"/>
                <a:gd name="connsiteX131-2739" fmla="*/ 81989 w 906837"/>
                <a:gd name="connsiteY131-2740" fmla="*/ 925869 h 1205998"/>
                <a:gd name="connsiteX132-2741" fmla="*/ 105902 w 906837"/>
                <a:gd name="connsiteY132-2742" fmla="*/ 898539 h 1205998"/>
                <a:gd name="connsiteX133-2743" fmla="*/ 116150 w 906837"/>
                <a:gd name="connsiteY133-2744" fmla="*/ 878042 h 1205998"/>
                <a:gd name="connsiteX134-2745" fmla="*/ 109318 w 906837"/>
                <a:gd name="connsiteY134-2746" fmla="*/ 867793 h 1205998"/>
                <a:gd name="connsiteX135-2747" fmla="*/ 99070 w 906837"/>
                <a:gd name="connsiteY135-2748" fmla="*/ 864377 h 1205998"/>
                <a:gd name="connsiteX136-2749" fmla="*/ 92237 w 906837"/>
                <a:gd name="connsiteY136-2750" fmla="*/ 850712 h 1205998"/>
                <a:gd name="connsiteX137-2751" fmla="*/ 92237 w 906837"/>
                <a:gd name="connsiteY137-2752" fmla="*/ 796054 h 1205998"/>
                <a:gd name="connsiteX138-2753" fmla="*/ 88821 w 906837"/>
                <a:gd name="connsiteY138-2754" fmla="*/ 775556 h 1205998"/>
                <a:gd name="connsiteX139-2755" fmla="*/ 78572 w 906837"/>
                <a:gd name="connsiteY139-2756" fmla="*/ 765307 h 1205998"/>
                <a:gd name="connsiteX140-2757" fmla="*/ 71740 w 906837"/>
                <a:gd name="connsiteY140-2758" fmla="*/ 755059 h 1205998"/>
                <a:gd name="connsiteX141-2759" fmla="*/ 60601 w 906837"/>
                <a:gd name="connsiteY141-2760" fmla="*/ 745490 h 1205998"/>
                <a:gd name="connsiteX142-2761" fmla="*/ 62709 w 906837"/>
                <a:gd name="connsiteY142-2762" fmla="*/ 750093 h 1205998"/>
                <a:gd name="connsiteX143-2763" fmla="*/ 60512 w 906837"/>
                <a:gd name="connsiteY143-2764" fmla="*/ 747037 h 1205998"/>
                <a:gd name="connsiteX144-2765" fmla="*/ 51242 w 906837"/>
                <a:gd name="connsiteY144-2766" fmla="*/ 734563 h 1205998"/>
                <a:gd name="connsiteX145-2767" fmla="*/ 47826 w 906837"/>
                <a:gd name="connsiteY145-2768" fmla="*/ 652573 h 1205998"/>
                <a:gd name="connsiteX146-2769" fmla="*/ 37577 w 906837"/>
                <a:gd name="connsiteY146-2770" fmla="*/ 642325 h 1205998"/>
                <a:gd name="connsiteX147-2771" fmla="*/ 17081 w 906837"/>
                <a:gd name="connsiteY147-2772" fmla="*/ 628661 h 1205998"/>
                <a:gd name="connsiteX148-2773" fmla="*/ 10249 w 906837"/>
                <a:gd name="connsiteY148-2774" fmla="*/ 618412 h 1205998"/>
                <a:gd name="connsiteX149-2775" fmla="*/ 0 w 906837"/>
                <a:gd name="connsiteY149-2776" fmla="*/ 597914 h 1205998"/>
                <a:gd name="connsiteX150-2777" fmla="*/ 3416 w 906837"/>
                <a:gd name="connsiteY150-2778" fmla="*/ 526175 h 1205998"/>
                <a:gd name="connsiteX151-2779" fmla="*/ 6833 w 906837"/>
                <a:gd name="connsiteY151-2780" fmla="*/ 515926 h 1205998"/>
                <a:gd name="connsiteX152-2781" fmla="*/ 17081 w 906837"/>
                <a:gd name="connsiteY152-2782" fmla="*/ 512510 h 1205998"/>
                <a:gd name="connsiteX153-2783" fmla="*/ 37577 w 906837"/>
                <a:gd name="connsiteY153-2784" fmla="*/ 495428 h 1205998"/>
                <a:gd name="connsiteX154-2785" fmla="*/ 47826 w 906837"/>
                <a:gd name="connsiteY154-2786" fmla="*/ 485180 h 1205998"/>
                <a:gd name="connsiteX155-2787" fmla="*/ 68324 w 906837"/>
                <a:gd name="connsiteY155-2788" fmla="*/ 474931 h 1205998"/>
                <a:gd name="connsiteX156-2789" fmla="*/ 85405 w 906837"/>
                <a:gd name="connsiteY156-2790" fmla="*/ 454435 h 1205998"/>
                <a:gd name="connsiteX157-2791" fmla="*/ 105902 w 906837"/>
                <a:gd name="connsiteY157-2792" fmla="*/ 440770 h 1205998"/>
                <a:gd name="connsiteX158-2793" fmla="*/ 116150 w 906837"/>
                <a:gd name="connsiteY158-2794" fmla="*/ 362198 h 1205998"/>
                <a:gd name="connsiteX159-2795" fmla="*/ 105902 w 906837"/>
                <a:gd name="connsiteY159-2796" fmla="*/ 328035 h 1205998"/>
                <a:gd name="connsiteX160-2797" fmla="*/ 95653 w 906837"/>
                <a:gd name="connsiteY160-2798" fmla="*/ 324619 h 1205998"/>
                <a:gd name="connsiteX161-2799" fmla="*/ 88821 w 906837"/>
                <a:gd name="connsiteY161-2800" fmla="*/ 314370 h 1205998"/>
                <a:gd name="connsiteX162-2801" fmla="*/ 95653 w 906837"/>
                <a:gd name="connsiteY162-2802" fmla="*/ 287040 h 1205998"/>
                <a:gd name="connsiteX163-2803" fmla="*/ 92237 w 906837"/>
                <a:gd name="connsiteY163-2804" fmla="*/ 269961 h 1205998"/>
                <a:gd name="connsiteX164-2805" fmla="*/ 71740 w 906837"/>
                <a:gd name="connsiteY164-2806" fmla="*/ 263128 h 1205998"/>
                <a:gd name="connsiteX165-2807" fmla="*/ 40994 w 906837"/>
                <a:gd name="connsiteY165-2808" fmla="*/ 246047 h 1205998"/>
                <a:gd name="connsiteX166-2809" fmla="*/ 51242 w 906837"/>
                <a:gd name="connsiteY166-2810" fmla="*/ 249463 h 1205998"/>
                <a:gd name="connsiteX167-2811" fmla="*/ 58075 w 906837"/>
                <a:gd name="connsiteY167-2812" fmla="*/ 232382 h 1205998"/>
                <a:gd name="connsiteX168-2813" fmla="*/ 61491 w 906837"/>
                <a:gd name="connsiteY168-2814" fmla="*/ 218717 h 1205998"/>
                <a:gd name="connsiteX169-2815" fmla="*/ 71740 w 906837"/>
                <a:gd name="connsiteY169-2816" fmla="*/ 211885 h 1205998"/>
                <a:gd name="connsiteX170-2817" fmla="*/ 78572 w 906837"/>
                <a:gd name="connsiteY170-2818" fmla="*/ 201636 h 1205998"/>
                <a:gd name="connsiteX171-2819" fmla="*/ 88821 w 906837"/>
                <a:gd name="connsiteY171-2820" fmla="*/ 194803 h 1205998"/>
                <a:gd name="connsiteX172-2821" fmla="*/ 95653 w 906837"/>
                <a:gd name="connsiteY172-2822" fmla="*/ 184555 h 1205998"/>
                <a:gd name="connsiteX173-2823" fmla="*/ 112734 w 906837"/>
                <a:gd name="connsiteY173-2824" fmla="*/ 181138 h 1205998"/>
                <a:gd name="connsiteX174-2825" fmla="*/ 126398 w 906837"/>
                <a:gd name="connsiteY174-2826" fmla="*/ 174307 h 1205998"/>
                <a:gd name="connsiteX175-2827" fmla="*/ 170809 w 906837"/>
                <a:gd name="connsiteY175-2828" fmla="*/ 164058 h 1205998"/>
                <a:gd name="connsiteX176-2829" fmla="*/ 194723 w 906837"/>
                <a:gd name="connsiteY176-2830" fmla="*/ 153810 h 1205998"/>
                <a:gd name="connsiteX177-2831" fmla="*/ 218635 w 906837"/>
                <a:gd name="connsiteY177-2832" fmla="*/ 150393 h 1205998"/>
                <a:gd name="connsiteX178-2833" fmla="*/ 228884 w 906837"/>
                <a:gd name="connsiteY178-2834" fmla="*/ 146977 h 1205998"/>
                <a:gd name="connsiteX179-2835" fmla="*/ 235716 w 906837"/>
                <a:gd name="connsiteY179-2836" fmla="*/ 136728 h 1205998"/>
                <a:gd name="connsiteX180-2837" fmla="*/ 245965 w 906837"/>
                <a:gd name="connsiteY180-2838" fmla="*/ 126480 h 1205998"/>
                <a:gd name="connsiteX181-2839" fmla="*/ 290376 w 906837"/>
                <a:gd name="connsiteY181-2840" fmla="*/ 123064 h 1205998"/>
                <a:gd name="connsiteX182-2841" fmla="*/ 300625 w 906837"/>
                <a:gd name="connsiteY182-2842" fmla="*/ 119647 h 1205998"/>
                <a:gd name="connsiteX183-2843" fmla="*/ 317705 w 906837"/>
                <a:gd name="connsiteY183-2844" fmla="*/ 99150 h 1205998"/>
                <a:gd name="connsiteX184-2845" fmla="*/ 368949 w 906837"/>
                <a:gd name="connsiteY184-2846" fmla="*/ 75237 h 1205998"/>
                <a:gd name="connsiteX185-2847" fmla="*/ 389446 w 906837"/>
                <a:gd name="connsiteY185-2848" fmla="*/ 78654 h 1205998"/>
                <a:gd name="connsiteX186-2849" fmla="*/ 406526 w 906837"/>
                <a:gd name="connsiteY186-2850" fmla="*/ 75237 h 1205998"/>
                <a:gd name="connsiteX187-2851" fmla="*/ 420191 w 906837"/>
                <a:gd name="connsiteY187-2852" fmla="*/ 54740 h 1205998"/>
                <a:gd name="connsiteX188-2853" fmla="*/ 423506 w 906837"/>
                <a:gd name="connsiteY188-2854" fmla="*/ 53083 h 1205998"/>
                <a:gd name="connsiteX189-2855" fmla="*/ 423855 w 906837"/>
                <a:gd name="connsiteY189-2856" fmla="*/ 57781 h 1205998"/>
                <a:gd name="connsiteX190-2857" fmla="*/ 416195 w 906837"/>
                <a:gd name="connsiteY190-2858" fmla="*/ 70521 h 1205998"/>
                <a:gd name="connsiteX191-2859" fmla="*/ 415076 w 906837"/>
                <a:gd name="connsiteY191-2860" fmla="*/ 70688 h 1205998"/>
                <a:gd name="connsiteX192-2861" fmla="*/ 413359 w 906837"/>
                <a:gd name="connsiteY192-2862" fmla="*/ 75237 h 1205998"/>
                <a:gd name="connsiteX193-2863" fmla="*/ 416195 w 906837"/>
                <a:gd name="connsiteY193-2864" fmla="*/ 70521 h 1205998"/>
                <a:gd name="connsiteX194-2865" fmla="*/ 430440 w 906837"/>
                <a:gd name="connsiteY194-2866" fmla="*/ 68405 h 1205998"/>
                <a:gd name="connsiteX195-2867" fmla="*/ 440689 w 906837"/>
                <a:gd name="connsiteY195-2868" fmla="*/ 61572 h 1205998"/>
                <a:gd name="connsiteX196-2869" fmla="*/ 461187 w 906837"/>
                <a:gd name="connsiteY196-2870" fmla="*/ 51323 h 1205998"/>
                <a:gd name="connsiteX197-2871" fmla="*/ 488517 w 906837"/>
                <a:gd name="connsiteY197-2872" fmla="*/ 37658 h 1205998"/>
                <a:gd name="connsiteX198-2873" fmla="*/ 498764 w 906837"/>
                <a:gd name="connsiteY198-2874" fmla="*/ 30826 h 1205998"/>
                <a:gd name="connsiteX199-2875" fmla="*/ 519261 w 906837"/>
                <a:gd name="connsiteY199-2876" fmla="*/ 23994 h 1205998"/>
                <a:gd name="connsiteX200-2877" fmla="*/ 529510 w 906837"/>
                <a:gd name="connsiteY200-2878" fmla="*/ 10329 h 1205998"/>
                <a:gd name="connsiteX201-2879" fmla="*/ 539759 w 906837"/>
                <a:gd name="connsiteY201-2880" fmla="*/ 3496 h 1205998"/>
                <a:gd name="connsiteX202-2881" fmla="*/ 550008 w 906837"/>
                <a:gd name="connsiteY202-2882" fmla="*/ 80 h 1205998"/>
                <a:gd name="connsiteX0-2883" fmla="*/ 62709 w 906837"/>
                <a:gd name="connsiteY0-2884" fmla="*/ 750093 h 1205998"/>
                <a:gd name="connsiteX1-2885" fmla="*/ 64363 w 906837"/>
                <a:gd name="connsiteY1-2886" fmla="*/ 752392 h 1205998"/>
                <a:gd name="connsiteX2-2887" fmla="*/ 62813 w 906837"/>
                <a:gd name="connsiteY2-2888" fmla="*/ 750318 h 1205998"/>
                <a:gd name="connsiteX3-2889" fmla="*/ 62709 w 906837"/>
                <a:gd name="connsiteY3-2890" fmla="*/ 750093 h 1205998"/>
                <a:gd name="connsiteX4-2891" fmla="*/ 550008 w 906837"/>
                <a:gd name="connsiteY4-2892" fmla="*/ 80 h 1205998"/>
                <a:gd name="connsiteX5-2893" fmla="*/ 560256 w 906837"/>
                <a:gd name="connsiteY5-2894" fmla="*/ 6912 h 1205998"/>
                <a:gd name="connsiteX6-2895" fmla="*/ 573921 w 906837"/>
                <a:gd name="connsiteY6-2896" fmla="*/ 17161 h 1205998"/>
                <a:gd name="connsiteX7-2897" fmla="*/ 563673 w 906837"/>
                <a:gd name="connsiteY7-2898" fmla="*/ 37658 h 1205998"/>
                <a:gd name="connsiteX8-2899" fmla="*/ 553424 w 906837"/>
                <a:gd name="connsiteY8-2900" fmla="*/ 47907 h 1205998"/>
                <a:gd name="connsiteX9-2901" fmla="*/ 550008 w 906837"/>
                <a:gd name="connsiteY9-2902" fmla="*/ 82070 h 1205998"/>
                <a:gd name="connsiteX10-2903" fmla="*/ 601250 w 906837"/>
                <a:gd name="connsiteY10-2904" fmla="*/ 82070 h 1205998"/>
                <a:gd name="connsiteX11-2905" fmla="*/ 608082 w 906837"/>
                <a:gd name="connsiteY11-2906" fmla="*/ 71821 h 1205998"/>
                <a:gd name="connsiteX12-2907" fmla="*/ 618331 w 906837"/>
                <a:gd name="connsiteY12-2908" fmla="*/ 64988 h 1205998"/>
                <a:gd name="connsiteX13-2909" fmla="*/ 621747 w 906837"/>
                <a:gd name="connsiteY13-2910" fmla="*/ 54740 h 1205998"/>
                <a:gd name="connsiteX14-2911" fmla="*/ 628580 w 906837"/>
                <a:gd name="connsiteY14-2912" fmla="*/ 44491 h 1205998"/>
                <a:gd name="connsiteX15-2913" fmla="*/ 645661 w 906837"/>
                <a:gd name="connsiteY15-2914" fmla="*/ 30826 h 1205998"/>
                <a:gd name="connsiteX16-2915" fmla="*/ 659326 w 906837"/>
                <a:gd name="connsiteY16-2916" fmla="*/ 37658 h 1205998"/>
                <a:gd name="connsiteX17-2917" fmla="*/ 679824 w 906837"/>
                <a:gd name="connsiteY17-2918" fmla="*/ 41075 h 1205998"/>
                <a:gd name="connsiteX18-2919" fmla="*/ 700320 w 906837"/>
                <a:gd name="connsiteY18-2920" fmla="*/ 51323 h 1205998"/>
                <a:gd name="connsiteX19-2921" fmla="*/ 710568 w 906837"/>
                <a:gd name="connsiteY19-2922" fmla="*/ 61572 h 1205998"/>
                <a:gd name="connsiteX20-2923" fmla="*/ 717401 w 906837"/>
                <a:gd name="connsiteY20-2924" fmla="*/ 75237 h 1205998"/>
                <a:gd name="connsiteX21-2925" fmla="*/ 724233 w 906837"/>
                <a:gd name="connsiteY21-2926" fmla="*/ 85485 h 1205998"/>
                <a:gd name="connsiteX22-2927" fmla="*/ 795973 w 906837"/>
                <a:gd name="connsiteY22-2928" fmla="*/ 88901 h 1205998"/>
                <a:gd name="connsiteX23-2929" fmla="*/ 806222 w 906837"/>
                <a:gd name="connsiteY23-2930" fmla="*/ 85485 h 1205998"/>
                <a:gd name="connsiteX24-2931" fmla="*/ 819887 w 906837"/>
                <a:gd name="connsiteY24-2932" fmla="*/ 105982 h 1205998"/>
                <a:gd name="connsiteX25-2933" fmla="*/ 827859 w 906837"/>
                <a:gd name="connsiteY25-2934" fmla="*/ 108640 h 1205998"/>
                <a:gd name="connsiteX26-2935" fmla="*/ 823302 w 906837"/>
                <a:gd name="connsiteY26-2936" fmla="*/ 123063 h 1205998"/>
                <a:gd name="connsiteX27-2937" fmla="*/ 813053 w 906837"/>
                <a:gd name="connsiteY27-2938" fmla="*/ 140144 h 1205998"/>
                <a:gd name="connsiteX28-2939" fmla="*/ 806221 w 906837"/>
                <a:gd name="connsiteY28-2940" fmla="*/ 160642 h 1205998"/>
                <a:gd name="connsiteX29-2941" fmla="*/ 809637 w 906837"/>
                <a:gd name="connsiteY29-2942" fmla="*/ 177722 h 1205998"/>
                <a:gd name="connsiteX30-2943" fmla="*/ 830135 w 906837"/>
                <a:gd name="connsiteY30-2944" fmla="*/ 187970 h 1205998"/>
                <a:gd name="connsiteX31-2945" fmla="*/ 840383 w 906837"/>
                <a:gd name="connsiteY31-2946" fmla="*/ 194803 h 1205998"/>
                <a:gd name="connsiteX32-2947" fmla="*/ 850632 w 906837"/>
                <a:gd name="connsiteY32-2948" fmla="*/ 198219 h 1205998"/>
                <a:gd name="connsiteX33-2949" fmla="*/ 860881 w 906837"/>
                <a:gd name="connsiteY33-2950" fmla="*/ 218716 h 1205998"/>
                <a:gd name="connsiteX34-2951" fmla="*/ 867713 w 906837"/>
                <a:gd name="connsiteY34-2952" fmla="*/ 232381 h 1205998"/>
                <a:gd name="connsiteX35-2953" fmla="*/ 877961 w 906837"/>
                <a:gd name="connsiteY35-2954" fmla="*/ 252879 h 1205998"/>
                <a:gd name="connsiteX36-2955" fmla="*/ 884793 w 906837"/>
                <a:gd name="connsiteY36-2956" fmla="*/ 290456 h 1205998"/>
                <a:gd name="connsiteX37-2957" fmla="*/ 888210 w 906837"/>
                <a:gd name="connsiteY37-2958" fmla="*/ 321202 h 1205998"/>
                <a:gd name="connsiteX38-2959" fmla="*/ 891626 w 906837"/>
                <a:gd name="connsiteY38-2960" fmla="*/ 331451 h 1205998"/>
                <a:gd name="connsiteX39-2961" fmla="*/ 901874 w 906837"/>
                <a:gd name="connsiteY39-2962" fmla="*/ 341700 h 1205998"/>
                <a:gd name="connsiteX40-2963" fmla="*/ 906837 w 906837"/>
                <a:gd name="connsiteY40-2964" fmla="*/ 349145 h 1205998"/>
                <a:gd name="connsiteX41-2965" fmla="*/ 893705 w 906837"/>
                <a:gd name="connsiteY41-2966" fmla="*/ 354402 h 1205998"/>
                <a:gd name="connsiteX42-2967" fmla="*/ 888210 w 906837"/>
                <a:gd name="connsiteY42-2968" fmla="*/ 351949 h 1205998"/>
                <a:gd name="connsiteX43-2969" fmla="*/ 884794 w 906837"/>
                <a:gd name="connsiteY43-2970" fmla="*/ 372445 h 1205998"/>
                <a:gd name="connsiteX44-2971" fmla="*/ 871130 w 906837"/>
                <a:gd name="connsiteY44-2972" fmla="*/ 392943 h 1205998"/>
                <a:gd name="connsiteX45-2973" fmla="*/ 867714 w 906837"/>
                <a:gd name="connsiteY45-2974" fmla="*/ 410024 h 1205998"/>
                <a:gd name="connsiteX46-2975" fmla="*/ 854049 w 906837"/>
                <a:gd name="connsiteY46-2976" fmla="*/ 413440 h 1205998"/>
                <a:gd name="connsiteX47-2977" fmla="*/ 833551 w 906837"/>
                <a:gd name="connsiteY47-2978" fmla="*/ 427105 h 1205998"/>
                <a:gd name="connsiteX48-2979" fmla="*/ 809638 w 906837"/>
                <a:gd name="connsiteY48-2980" fmla="*/ 444186 h 1205998"/>
                <a:gd name="connsiteX49-2981" fmla="*/ 765228 w 906837"/>
                <a:gd name="connsiteY49-2982" fmla="*/ 451019 h 1205998"/>
                <a:gd name="connsiteX50-2983" fmla="*/ 761812 w 906837"/>
                <a:gd name="connsiteY50-2984" fmla="*/ 461267 h 1205998"/>
                <a:gd name="connsiteX51-2985" fmla="*/ 751563 w 906837"/>
                <a:gd name="connsiteY51-2986" fmla="*/ 457851 h 1205998"/>
                <a:gd name="connsiteX52-2987" fmla="*/ 741314 w 906837"/>
                <a:gd name="connsiteY52-2988" fmla="*/ 437354 h 1205998"/>
                <a:gd name="connsiteX53-2989" fmla="*/ 731066 w 906837"/>
                <a:gd name="connsiteY53-2990" fmla="*/ 430521 h 1205998"/>
                <a:gd name="connsiteX54-2991" fmla="*/ 717401 w 906837"/>
                <a:gd name="connsiteY54-2992" fmla="*/ 440770 h 1205998"/>
                <a:gd name="connsiteX55-2993" fmla="*/ 703736 w 906837"/>
                <a:gd name="connsiteY55-2994" fmla="*/ 461267 h 1205998"/>
                <a:gd name="connsiteX56-2995" fmla="*/ 696903 w 906837"/>
                <a:gd name="connsiteY56-2996" fmla="*/ 471515 h 1205998"/>
                <a:gd name="connsiteX57-2997" fmla="*/ 686655 w 906837"/>
                <a:gd name="connsiteY57-2998" fmla="*/ 481763 h 1205998"/>
                <a:gd name="connsiteX58-2999" fmla="*/ 679824 w 906837"/>
                <a:gd name="connsiteY58-3000" fmla="*/ 492012 h 1205998"/>
                <a:gd name="connsiteX59-3001" fmla="*/ 666159 w 906837"/>
                <a:gd name="connsiteY59-3002" fmla="*/ 495428 h 1205998"/>
                <a:gd name="connsiteX60-3003" fmla="*/ 638829 w 906837"/>
                <a:gd name="connsiteY60-3004" fmla="*/ 498845 h 1205998"/>
                <a:gd name="connsiteX61-3005" fmla="*/ 631996 w 906837"/>
                <a:gd name="connsiteY61-3006" fmla="*/ 512510 h 1205998"/>
                <a:gd name="connsiteX62-3007" fmla="*/ 645661 w 906837"/>
                <a:gd name="connsiteY62-3008" fmla="*/ 539840 h 1205998"/>
                <a:gd name="connsiteX63-3009" fmla="*/ 655910 w 906837"/>
                <a:gd name="connsiteY63-3010" fmla="*/ 543256 h 1205998"/>
                <a:gd name="connsiteX64-3011" fmla="*/ 662742 w 906837"/>
                <a:gd name="connsiteY64-3012" fmla="*/ 556919 h 1205998"/>
                <a:gd name="connsiteX65-3013" fmla="*/ 652494 w 906837"/>
                <a:gd name="connsiteY65-3014" fmla="*/ 621828 h 1205998"/>
                <a:gd name="connsiteX66-3015" fmla="*/ 642245 w 906837"/>
                <a:gd name="connsiteY66-3016" fmla="*/ 628660 h 1205998"/>
                <a:gd name="connsiteX67-3017" fmla="*/ 635412 w 906837"/>
                <a:gd name="connsiteY67-3018" fmla="*/ 638909 h 1205998"/>
                <a:gd name="connsiteX68-3019" fmla="*/ 625164 w 906837"/>
                <a:gd name="connsiteY68-3020" fmla="*/ 642325 h 1205998"/>
                <a:gd name="connsiteX69-3021" fmla="*/ 604666 w 906837"/>
                <a:gd name="connsiteY69-3022" fmla="*/ 652573 h 1205998"/>
                <a:gd name="connsiteX70-3023" fmla="*/ 597834 w 906837"/>
                <a:gd name="connsiteY70-3024" fmla="*/ 662822 h 1205998"/>
                <a:gd name="connsiteX71-3025" fmla="*/ 577338 w 906837"/>
                <a:gd name="connsiteY71-3026" fmla="*/ 666238 h 1205998"/>
                <a:gd name="connsiteX72-3027" fmla="*/ 573921 w 906837"/>
                <a:gd name="connsiteY72-3028" fmla="*/ 683319 h 1205998"/>
                <a:gd name="connsiteX73-3029" fmla="*/ 567089 w 906837"/>
                <a:gd name="connsiteY73-3030" fmla="*/ 703816 h 1205998"/>
                <a:gd name="connsiteX74-3031" fmla="*/ 573921 w 906837"/>
                <a:gd name="connsiteY74-3032" fmla="*/ 744811 h 1205998"/>
                <a:gd name="connsiteX75-3033" fmla="*/ 577338 w 906837"/>
                <a:gd name="connsiteY75-3034" fmla="*/ 755059 h 1205998"/>
                <a:gd name="connsiteX76-3035" fmla="*/ 570505 w 906837"/>
                <a:gd name="connsiteY76-3036" fmla="*/ 785805 h 1205998"/>
                <a:gd name="connsiteX77-3037" fmla="*/ 560256 w 906837"/>
                <a:gd name="connsiteY77-3038" fmla="*/ 796054 h 1205998"/>
                <a:gd name="connsiteX78-3039" fmla="*/ 553424 w 906837"/>
                <a:gd name="connsiteY78-3040" fmla="*/ 826800 h 1205998"/>
                <a:gd name="connsiteX79-3041" fmla="*/ 539759 w 906837"/>
                <a:gd name="connsiteY79-3042" fmla="*/ 867793 h 1205998"/>
                <a:gd name="connsiteX80-3043" fmla="*/ 519262 w 906837"/>
                <a:gd name="connsiteY80-3044" fmla="*/ 884874 h 1205998"/>
                <a:gd name="connsiteX81-3045" fmla="*/ 509013 w 906837"/>
                <a:gd name="connsiteY81-3046" fmla="*/ 888291 h 1205998"/>
                <a:gd name="connsiteX82-3047" fmla="*/ 485101 w 906837"/>
                <a:gd name="connsiteY82-3048" fmla="*/ 977112 h 1205998"/>
                <a:gd name="connsiteX83-3049" fmla="*/ 481684 w 906837"/>
                <a:gd name="connsiteY83-3050" fmla="*/ 987360 h 1205998"/>
                <a:gd name="connsiteX84-3051" fmla="*/ 478268 w 906837"/>
                <a:gd name="connsiteY84-3052" fmla="*/ 1001025 h 1205998"/>
                <a:gd name="connsiteX85-3053" fmla="*/ 471436 w 906837"/>
                <a:gd name="connsiteY85-3054" fmla="*/ 1011274 h 1205998"/>
                <a:gd name="connsiteX86-3055" fmla="*/ 457771 w 906837"/>
                <a:gd name="connsiteY86-3056" fmla="*/ 1042019 h 1205998"/>
                <a:gd name="connsiteX87-3057" fmla="*/ 454354 w 906837"/>
                <a:gd name="connsiteY87-3058" fmla="*/ 1055684 h 1205998"/>
                <a:gd name="connsiteX88-3059" fmla="*/ 454354 w 906837"/>
                <a:gd name="connsiteY88-3060" fmla="*/ 1079598 h 1205998"/>
                <a:gd name="connsiteX89-3061" fmla="*/ 464603 w 906837"/>
                <a:gd name="connsiteY89-3062" fmla="*/ 1089846 h 1205998"/>
                <a:gd name="connsiteX90-3063" fmla="*/ 468497 w 906837"/>
                <a:gd name="connsiteY90-3064" fmla="*/ 1106427 h 1205998"/>
                <a:gd name="connsiteX91-3065" fmla="*/ 462042 w 906837"/>
                <a:gd name="connsiteY91-3066" fmla="*/ 1112831 h 1205998"/>
                <a:gd name="connsiteX92-3067" fmla="*/ 454354 w 906837"/>
                <a:gd name="connsiteY92-3068" fmla="*/ 1124010 h 1205998"/>
                <a:gd name="connsiteX93-3069" fmla="*/ 450938 w 906837"/>
                <a:gd name="connsiteY93-3070" fmla="*/ 1151338 h 1205998"/>
                <a:gd name="connsiteX94-3071" fmla="*/ 447522 w 906837"/>
                <a:gd name="connsiteY94-3072" fmla="*/ 1161587 h 1205998"/>
                <a:gd name="connsiteX95-3073" fmla="*/ 427024 w 906837"/>
                <a:gd name="connsiteY95-3074" fmla="*/ 1168420 h 1205998"/>
                <a:gd name="connsiteX96-3075" fmla="*/ 416775 w 906837"/>
                <a:gd name="connsiteY96-3076" fmla="*/ 1165003 h 1205998"/>
                <a:gd name="connsiteX97-3077" fmla="*/ 386031 w 906837"/>
                <a:gd name="connsiteY97-3078" fmla="*/ 1147922 h 1205998"/>
                <a:gd name="connsiteX98-3079" fmla="*/ 334787 w 906837"/>
                <a:gd name="connsiteY98-3080" fmla="*/ 1144506 h 1205998"/>
                <a:gd name="connsiteX99-3081" fmla="*/ 314289 w 906837"/>
                <a:gd name="connsiteY99-3082" fmla="*/ 1158171 h 1205998"/>
                <a:gd name="connsiteX100-3083" fmla="*/ 304042 w 906837"/>
                <a:gd name="connsiteY100-3084" fmla="*/ 1161587 h 1205998"/>
                <a:gd name="connsiteX101-3085" fmla="*/ 283545 w 906837"/>
                <a:gd name="connsiteY101-3086" fmla="*/ 1168420 h 1205998"/>
                <a:gd name="connsiteX102-3087" fmla="*/ 263047 w 906837"/>
                <a:gd name="connsiteY102-3088" fmla="*/ 1175252 h 1205998"/>
                <a:gd name="connsiteX103-3089" fmla="*/ 242550 w 906837"/>
                <a:gd name="connsiteY103-3090" fmla="*/ 1182085 h 1205998"/>
                <a:gd name="connsiteX104-3091" fmla="*/ 218636 w 906837"/>
                <a:gd name="connsiteY104-3092" fmla="*/ 1202582 h 1205998"/>
                <a:gd name="connsiteX105-3093" fmla="*/ 187891 w 906837"/>
                <a:gd name="connsiteY105-3094" fmla="*/ 1205998 h 1205998"/>
                <a:gd name="connsiteX106-3095" fmla="*/ 167394 w 906837"/>
                <a:gd name="connsiteY106-3096" fmla="*/ 1199166 h 1205998"/>
                <a:gd name="connsiteX107-3097" fmla="*/ 150312 w 906837"/>
                <a:gd name="connsiteY107-3098" fmla="*/ 1178668 h 1205998"/>
                <a:gd name="connsiteX108-3099" fmla="*/ 153729 w 906837"/>
                <a:gd name="connsiteY108-3100" fmla="*/ 1168420 h 1205998"/>
                <a:gd name="connsiteX109-3101" fmla="*/ 160561 w 906837"/>
                <a:gd name="connsiteY109-3102" fmla="*/ 1147922 h 1205998"/>
                <a:gd name="connsiteX110-3103" fmla="*/ 177642 w 906837"/>
                <a:gd name="connsiteY110-3104" fmla="*/ 1127425 h 1205998"/>
                <a:gd name="connsiteX111-3105" fmla="*/ 191307 w 906837"/>
                <a:gd name="connsiteY111-3106" fmla="*/ 1106929 h 1205998"/>
                <a:gd name="connsiteX112-3107" fmla="*/ 211803 w 906837"/>
                <a:gd name="connsiteY112-3108" fmla="*/ 1089847 h 1205998"/>
                <a:gd name="connsiteX113-3109" fmla="*/ 218636 w 906837"/>
                <a:gd name="connsiteY113-3110" fmla="*/ 1079599 h 1205998"/>
                <a:gd name="connsiteX114-3111" fmla="*/ 232301 w 906837"/>
                <a:gd name="connsiteY114-3112" fmla="*/ 1062517 h 1205998"/>
                <a:gd name="connsiteX115-3113" fmla="*/ 225468 w 906837"/>
                <a:gd name="connsiteY115-3114" fmla="*/ 1042020 h 1205998"/>
                <a:gd name="connsiteX116-3115" fmla="*/ 222052 w 906837"/>
                <a:gd name="connsiteY116-3116" fmla="*/ 1021524 h 1205998"/>
                <a:gd name="connsiteX117-3117" fmla="*/ 184475 w 906837"/>
                <a:gd name="connsiteY117-3118" fmla="*/ 1014691 h 1205998"/>
                <a:gd name="connsiteX118-3119" fmla="*/ 170810 w 906837"/>
                <a:gd name="connsiteY118-3120" fmla="*/ 1028356 h 1205998"/>
                <a:gd name="connsiteX119-3121" fmla="*/ 146896 w 906837"/>
                <a:gd name="connsiteY119-3122" fmla="*/ 1035187 h 1205998"/>
                <a:gd name="connsiteX120-3123" fmla="*/ 136647 w 906837"/>
                <a:gd name="connsiteY120-3124" fmla="*/ 1031771 h 1205998"/>
                <a:gd name="connsiteX121-3125" fmla="*/ 126399 w 906837"/>
                <a:gd name="connsiteY121-3126" fmla="*/ 1021524 h 1205998"/>
                <a:gd name="connsiteX122-3127" fmla="*/ 100917 w 906837"/>
                <a:gd name="connsiteY122-3128" fmla="*/ 1018850 h 1205998"/>
                <a:gd name="connsiteX123-3129" fmla="*/ 88283 w 906837"/>
                <a:gd name="connsiteY123-3130" fmla="*/ 1018486 h 1205998"/>
                <a:gd name="connsiteX124-3131" fmla="*/ 85405 w 906837"/>
                <a:gd name="connsiteY124-3132" fmla="*/ 983944 h 1205998"/>
                <a:gd name="connsiteX125-3133" fmla="*/ 81989 w 906837"/>
                <a:gd name="connsiteY125-3134" fmla="*/ 973695 h 1205998"/>
                <a:gd name="connsiteX126-3135" fmla="*/ 75156 w 906837"/>
                <a:gd name="connsiteY126-3136" fmla="*/ 949782 h 1205998"/>
                <a:gd name="connsiteX127-3137" fmla="*/ 78572 w 906837"/>
                <a:gd name="connsiteY127-3138" fmla="*/ 939533 h 1205998"/>
                <a:gd name="connsiteX128-3139" fmla="*/ 81989 w 906837"/>
                <a:gd name="connsiteY128-3140" fmla="*/ 925869 h 1205998"/>
                <a:gd name="connsiteX129-3141" fmla="*/ 105902 w 906837"/>
                <a:gd name="connsiteY129-3142" fmla="*/ 898539 h 1205998"/>
                <a:gd name="connsiteX130-3143" fmla="*/ 116150 w 906837"/>
                <a:gd name="connsiteY130-3144" fmla="*/ 878042 h 1205998"/>
                <a:gd name="connsiteX131-3145" fmla="*/ 109318 w 906837"/>
                <a:gd name="connsiteY131-3146" fmla="*/ 867793 h 1205998"/>
                <a:gd name="connsiteX132-3147" fmla="*/ 99070 w 906837"/>
                <a:gd name="connsiteY132-3148" fmla="*/ 864377 h 1205998"/>
                <a:gd name="connsiteX133-3149" fmla="*/ 92237 w 906837"/>
                <a:gd name="connsiteY133-3150" fmla="*/ 850712 h 1205998"/>
                <a:gd name="connsiteX134-3151" fmla="*/ 92237 w 906837"/>
                <a:gd name="connsiteY134-3152" fmla="*/ 796054 h 1205998"/>
                <a:gd name="connsiteX135-3153" fmla="*/ 88821 w 906837"/>
                <a:gd name="connsiteY135-3154" fmla="*/ 775556 h 1205998"/>
                <a:gd name="connsiteX136-3155" fmla="*/ 78572 w 906837"/>
                <a:gd name="connsiteY136-3156" fmla="*/ 765307 h 1205998"/>
                <a:gd name="connsiteX137-3157" fmla="*/ 71740 w 906837"/>
                <a:gd name="connsiteY137-3158" fmla="*/ 755059 h 1205998"/>
                <a:gd name="connsiteX138-3159" fmla="*/ 60601 w 906837"/>
                <a:gd name="connsiteY138-3160" fmla="*/ 745490 h 1205998"/>
                <a:gd name="connsiteX139-3161" fmla="*/ 62709 w 906837"/>
                <a:gd name="connsiteY139-3162" fmla="*/ 750093 h 1205998"/>
                <a:gd name="connsiteX140-3163" fmla="*/ 60512 w 906837"/>
                <a:gd name="connsiteY140-3164" fmla="*/ 747037 h 1205998"/>
                <a:gd name="connsiteX141-3165" fmla="*/ 51242 w 906837"/>
                <a:gd name="connsiteY141-3166" fmla="*/ 734563 h 1205998"/>
                <a:gd name="connsiteX142-3167" fmla="*/ 47826 w 906837"/>
                <a:gd name="connsiteY142-3168" fmla="*/ 652573 h 1205998"/>
                <a:gd name="connsiteX143-3169" fmla="*/ 37577 w 906837"/>
                <a:gd name="connsiteY143-3170" fmla="*/ 642325 h 1205998"/>
                <a:gd name="connsiteX144-3171" fmla="*/ 17081 w 906837"/>
                <a:gd name="connsiteY144-3172" fmla="*/ 628661 h 1205998"/>
                <a:gd name="connsiteX145-3173" fmla="*/ 10249 w 906837"/>
                <a:gd name="connsiteY145-3174" fmla="*/ 618412 h 1205998"/>
                <a:gd name="connsiteX146-3175" fmla="*/ 0 w 906837"/>
                <a:gd name="connsiteY146-3176" fmla="*/ 597914 h 1205998"/>
                <a:gd name="connsiteX147-3177" fmla="*/ 3416 w 906837"/>
                <a:gd name="connsiteY147-3178" fmla="*/ 526175 h 1205998"/>
                <a:gd name="connsiteX148-3179" fmla="*/ 6833 w 906837"/>
                <a:gd name="connsiteY148-3180" fmla="*/ 515926 h 1205998"/>
                <a:gd name="connsiteX149-3181" fmla="*/ 17081 w 906837"/>
                <a:gd name="connsiteY149-3182" fmla="*/ 512510 h 1205998"/>
                <a:gd name="connsiteX150-3183" fmla="*/ 37577 w 906837"/>
                <a:gd name="connsiteY150-3184" fmla="*/ 495428 h 1205998"/>
                <a:gd name="connsiteX151-3185" fmla="*/ 47826 w 906837"/>
                <a:gd name="connsiteY151-3186" fmla="*/ 485180 h 1205998"/>
                <a:gd name="connsiteX152-3187" fmla="*/ 68324 w 906837"/>
                <a:gd name="connsiteY152-3188" fmla="*/ 474931 h 1205998"/>
                <a:gd name="connsiteX153-3189" fmla="*/ 85405 w 906837"/>
                <a:gd name="connsiteY153-3190" fmla="*/ 454435 h 1205998"/>
                <a:gd name="connsiteX154-3191" fmla="*/ 105902 w 906837"/>
                <a:gd name="connsiteY154-3192" fmla="*/ 440770 h 1205998"/>
                <a:gd name="connsiteX155-3193" fmla="*/ 116150 w 906837"/>
                <a:gd name="connsiteY155-3194" fmla="*/ 362198 h 1205998"/>
                <a:gd name="connsiteX156-3195" fmla="*/ 105902 w 906837"/>
                <a:gd name="connsiteY156-3196" fmla="*/ 328035 h 1205998"/>
                <a:gd name="connsiteX157-3197" fmla="*/ 95653 w 906837"/>
                <a:gd name="connsiteY157-3198" fmla="*/ 324619 h 1205998"/>
                <a:gd name="connsiteX158-3199" fmla="*/ 88821 w 906837"/>
                <a:gd name="connsiteY158-3200" fmla="*/ 314370 h 1205998"/>
                <a:gd name="connsiteX159-3201" fmla="*/ 95653 w 906837"/>
                <a:gd name="connsiteY159-3202" fmla="*/ 287040 h 1205998"/>
                <a:gd name="connsiteX160-3203" fmla="*/ 92237 w 906837"/>
                <a:gd name="connsiteY160-3204" fmla="*/ 269961 h 1205998"/>
                <a:gd name="connsiteX161-3205" fmla="*/ 71740 w 906837"/>
                <a:gd name="connsiteY161-3206" fmla="*/ 263128 h 1205998"/>
                <a:gd name="connsiteX162-3207" fmla="*/ 40994 w 906837"/>
                <a:gd name="connsiteY162-3208" fmla="*/ 246047 h 1205998"/>
                <a:gd name="connsiteX163-3209" fmla="*/ 51242 w 906837"/>
                <a:gd name="connsiteY163-3210" fmla="*/ 249463 h 1205998"/>
                <a:gd name="connsiteX164-3211" fmla="*/ 58075 w 906837"/>
                <a:gd name="connsiteY164-3212" fmla="*/ 232382 h 1205998"/>
                <a:gd name="connsiteX165-3213" fmla="*/ 61491 w 906837"/>
                <a:gd name="connsiteY165-3214" fmla="*/ 218717 h 1205998"/>
                <a:gd name="connsiteX166-3215" fmla="*/ 71740 w 906837"/>
                <a:gd name="connsiteY166-3216" fmla="*/ 211885 h 1205998"/>
                <a:gd name="connsiteX167-3217" fmla="*/ 78572 w 906837"/>
                <a:gd name="connsiteY167-3218" fmla="*/ 201636 h 1205998"/>
                <a:gd name="connsiteX168-3219" fmla="*/ 88821 w 906837"/>
                <a:gd name="connsiteY168-3220" fmla="*/ 194803 h 1205998"/>
                <a:gd name="connsiteX169-3221" fmla="*/ 95653 w 906837"/>
                <a:gd name="connsiteY169-3222" fmla="*/ 184555 h 1205998"/>
                <a:gd name="connsiteX170-3223" fmla="*/ 112734 w 906837"/>
                <a:gd name="connsiteY170-3224" fmla="*/ 181138 h 1205998"/>
                <a:gd name="connsiteX171-3225" fmla="*/ 126398 w 906837"/>
                <a:gd name="connsiteY171-3226" fmla="*/ 174307 h 1205998"/>
                <a:gd name="connsiteX172-3227" fmla="*/ 170809 w 906837"/>
                <a:gd name="connsiteY172-3228" fmla="*/ 164058 h 1205998"/>
                <a:gd name="connsiteX173-3229" fmla="*/ 194723 w 906837"/>
                <a:gd name="connsiteY173-3230" fmla="*/ 153810 h 1205998"/>
                <a:gd name="connsiteX174-3231" fmla="*/ 218635 w 906837"/>
                <a:gd name="connsiteY174-3232" fmla="*/ 150393 h 1205998"/>
                <a:gd name="connsiteX175-3233" fmla="*/ 228884 w 906837"/>
                <a:gd name="connsiteY175-3234" fmla="*/ 146977 h 1205998"/>
                <a:gd name="connsiteX176-3235" fmla="*/ 235716 w 906837"/>
                <a:gd name="connsiteY176-3236" fmla="*/ 136728 h 1205998"/>
                <a:gd name="connsiteX177-3237" fmla="*/ 245965 w 906837"/>
                <a:gd name="connsiteY177-3238" fmla="*/ 126480 h 1205998"/>
                <a:gd name="connsiteX178-3239" fmla="*/ 290376 w 906837"/>
                <a:gd name="connsiteY178-3240" fmla="*/ 123064 h 1205998"/>
                <a:gd name="connsiteX179-3241" fmla="*/ 300625 w 906837"/>
                <a:gd name="connsiteY179-3242" fmla="*/ 119647 h 1205998"/>
                <a:gd name="connsiteX180-3243" fmla="*/ 317705 w 906837"/>
                <a:gd name="connsiteY180-3244" fmla="*/ 99150 h 1205998"/>
                <a:gd name="connsiteX181-3245" fmla="*/ 368949 w 906837"/>
                <a:gd name="connsiteY181-3246" fmla="*/ 75237 h 1205998"/>
                <a:gd name="connsiteX182-3247" fmla="*/ 389446 w 906837"/>
                <a:gd name="connsiteY182-3248" fmla="*/ 78654 h 1205998"/>
                <a:gd name="connsiteX183-3249" fmla="*/ 406526 w 906837"/>
                <a:gd name="connsiteY183-3250" fmla="*/ 75237 h 1205998"/>
                <a:gd name="connsiteX184-3251" fmla="*/ 420191 w 906837"/>
                <a:gd name="connsiteY184-3252" fmla="*/ 54740 h 1205998"/>
                <a:gd name="connsiteX185-3253" fmla="*/ 423506 w 906837"/>
                <a:gd name="connsiteY185-3254" fmla="*/ 53083 h 1205998"/>
                <a:gd name="connsiteX186-3255" fmla="*/ 423855 w 906837"/>
                <a:gd name="connsiteY186-3256" fmla="*/ 57781 h 1205998"/>
                <a:gd name="connsiteX187-3257" fmla="*/ 416195 w 906837"/>
                <a:gd name="connsiteY187-3258" fmla="*/ 70521 h 1205998"/>
                <a:gd name="connsiteX188-3259" fmla="*/ 415076 w 906837"/>
                <a:gd name="connsiteY188-3260" fmla="*/ 70688 h 1205998"/>
                <a:gd name="connsiteX189-3261" fmla="*/ 413359 w 906837"/>
                <a:gd name="connsiteY189-3262" fmla="*/ 75237 h 1205998"/>
                <a:gd name="connsiteX190-3263" fmla="*/ 416195 w 906837"/>
                <a:gd name="connsiteY190-3264" fmla="*/ 70521 h 1205998"/>
                <a:gd name="connsiteX191-3265" fmla="*/ 430440 w 906837"/>
                <a:gd name="connsiteY191-3266" fmla="*/ 68405 h 1205998"/>
                <a:gd name="connsiteX192-3267" fmla="*/ 440689 w 906837"/>
                <a:gd name="connsiteY192-3268" fmla="*/ 61572 h 1205998"/>
                <a:gd name="connsiteX193-3269" fmla="*/ 461187 w 906837"/>
                <a:gd name="connsiteY193-3270" fmla="*/ 51323 h 1205998"/>
                <a:gd name="connsiteX194-3271" fmla="*/ 488517 w 906837"/>
                <a:gd name="connsiteY194-3272" fmla="*/ 37658 h 1205998"/>
                <a:gd name="connsiteX195-3273" fmla="*/ 498764 w 906837"/>
                <a:gd name="connsiteY195-3274" fmla="*/ 30826 h 1205998"/>
                <a:gd name="connsiteX196-3275" fmla="*/ 519261 w 906837"/>
                <a:gd name="connsiteY196-3276" fmla="*/ 23994 h 1205998"/>
                <a:gd name="connsiteX197-3277" fmla="*/ 529510 w 906837"/>
                <a:gd name="connsiteY197-3278" fmla="*/ 10329 h 1205998"/>
                <a:gd name="connsiteX198-3279" fmla="*/ 539759 w 906837"/>
                <a:gd name="connsiteY198-3280" fmla="*/ 3496 h 1205998"/>
                <a:gd name="connsiteX199-3281" fmla="*/ 550008 w 906837"/>
                <a:gd name="connsiteY199-3282" fmla="*/ 80 h 1205998"/>
                <a:gd name="connsiteX0-3283" fmla="*/ 62709 w 906837"/>
                <a:gd name="connsiteY0-3284" fmla="*/ 750093 h 1205998"/>
                <a:gd name="connsiteX1-3285" fmla="*/ 64363 w 906837"/>
                <a:gd name="connsiteY1-3286" fmla="*/ 752392 h 1205998"/>
                <a:gd name="connsiteX2-3287" fmla="*/ 62813 w 906837"/>
                <a:gd name="connsiteY2-3288" fmla="*/ 750318 h 1205998"/>
                <a:gd name="connsiteX3-3289" fmla="*/ 62709 w 906837"/>
                <a:gd name="connsiteY3-3290" fmla="*/ 750093 h 1205998"/>
                <a:gd name="connsiteX4-3291" fmla="*/ 550008 w 906837"/>
                <a:gd name="connsiteY4-3292" fmla="*/ 80 h 1205998"/>
                <a:gd name="connsiteX5-3293" fmla="*/ 560256 w 906837"/>
                <a:gd name="connsiteY5-3294" fmla="*/ 6912 h 1205998"/>
                <a:gd name="connsiteX6-3295" fmla="*/ 573921 w 906837"/>
                <a:gd name="connsiteY6-3296" fmla="*/ 17161 h 1205998"/>
                <a:gd name="connsiteX7-3297" fmla="*/ 563673 w 906837"/>
                <a:gd name="connsiteY7-3298" fmla="*/ 37658 h 1205998"/>
                <a:gd name="connsiteX8-3299" fmla="*/ 553424 w 906837"/>
                <a:gd name="connsiteY8-3300" fmla="*/ 47907 h 1205998"/>
                <a:gd name="connsiteX9-3301" fmla="*/ 550008 w 906837"/>
                <a:gd name="connsiteY9-3302" fmla="*/ 82070 h 1205998"/>
                <a:gd name="connsiteX10-3303" fmla="*/ 601250 w 906837"/>
                <a:gd name="connsiteY10-3304" fmla="*/ 82070 h 1205998"/>
                <a:gd name="connsiteX11-3305" fmla="*/ 608082 w 906837"/>
                <a:gd name="connsiteY11-3306" fmla="*/ 71821 h 1205998"/>
                <a:gd name="connsiteX12-3307" fmla="*/ 618331 w 906837"/>
                <a:gd name="connsiteY12-3308" fmla="*/ 64988 h 1205998"/>
                <a:gd name="connsiteX13-3309" fmla="*/ 621747 w 906837"/>
                <a:gd name="connsiteY13-3310" fmla="*/ 54740 h 1205998"/>
                <a:gd name="connsiteX14-3311" fmla="*/ 628580 w 906837"/>
                <a:gd name="connsiteY14-3312" fmla="*/ 44491 h 1205998"/>
                <a:gd name="connsiteX15-3313" fmla="*/ 645661 w 906837"/>
                <a:gd name="connsiteY15-3314" fmla="*/ 30826 h 1205998"/>
                <a:gd name="connsiteX16-3315" fmla="*/ 659326 w 906837"/>
                <a:gd name="connsiteY16-3316" fmla="*/ 37658 h 1205998"/>
                <a:gd name="connsiteX17-3317" fmla="*/ 679824 w 906837"/>
                <a:gd name="connsiteY17-3318" fmla="*/ 41075 h 1205998"/>
                <a:gd name="connsiteX18-3319" fmla="*/ 700320 w 906837"/>
                <a:gd name="connsiteY18-3320" fmla="*/ 51323 h 1205998"/>
                <a:gd name="connsiteX19-3321" fmla="*/ 710568 w 906837"/>
                <a:gd name="connsiteY19-3322" fmla="*/ 61572 h 1205998"/>
                <a:gd name="connsiteX20-3323" fmla="*/ 717401 w 906837"/>
                <a:gd name="connsiteY20-3324" fmla="*/ 75237 h 1205998"/>
                <a:gd name="connsiteX21-3325" fmla="*/ 724233 w 906837"/>
                <a:gd name="connsiteY21-3326" fmla="*/ 85485 h 1205998"/>
                <a:gd name="connsiteX22-3327" fmla="*/ 795973 w 906837"/>
                <a:gd name="connsiteY22-3328" fmla="*/ 88901 h 1205998"/>
                <a:gd name="connsiteX23-3329" fmla="*/ 806222 w 906837"/>
                <a:gd name="connsiteY23-3330" fmla="*/ 85485 h 1205998"/>
                <a:gd name="connsiteX24-3331" fmla="*/ 819887 w 906837"/>
                <a:gd name="connsiteY24-3332" fmla="*/ 105982 h 1205998"/>
                <a:gd name="connsiteX25-3333" fmla="*/ 827859 w 906837"/>
                <a:gd name="connsiteY25-3334" fmla="*/ 108640 h 1205998"/>
                <a:gd name="connsiteX26-3335" fmla="*/ 823302 w 906837"/>
                <a:gd name="connsiteY26-3336" fmla="*/ 123063 h 1205998"/>
                <a:gd name="connsiteX27-3337" fmla="*/ 813053 w 906837"/>
                <a:gd name="connsiteY27-3338" fmla="*/ 140144 h 1205998"/>
                <a:gd name="connsiteX28-3339" fmla="*/ 806221 w 906837"/>
                <a:gd name="connsiteY28-3340" fmla="*/ 160642 h 1205998"/>
                <a:gd name="connsiteX29-3341" fmla="*/ 809637 w 906837"/>
                <a:gd name="connsiteY29-3342" fmla="*/ 177722 h 1205998"/>
                <a:gd name="connsiteX30-3343" fmla="*/ 830135 w 906837"/>
                <a:gd name="connsiteY30-3344" fmla="*/ 187970 h 1205998"/>
                <a:gd name="connsiteX31-3345" fmla="*/ 840383 w 906837"/>
                <a:gd name="connsiteY31-3346" fmla="*/ 194803 h 1205998"/>
                <a:gd name="connsiteX32-3347" fmla="*/ 850632 w 906837"/>
                <a:gd name="connsiteY32-3348" fmla="*/ 198219 h 1205998"/>
                <a:gd name="connsiteX33-3349" fmla="*/ 860881 w 906837"/>
                <a:gd name="connsiteY33-3350" fmla="*/ 218716 h 1205998"/>
                <a:gd name="connsiteX34-3351" fmla="*/ 867713 w 906837"/>
                <a:gd name="connsiteY34-3352" fmla="*/ 232381 h 1205998"/>
                <a:gd name="connsiteX35-3353" fmla="*/ 877961 w 906837"/>
                <a:gd name="connsiteY35-3354" fmla="*/ 252879 h 1205998"/>
                <a:gd name="connsiteX36-3355" fmla="*/ 884793 w 906837"/>
                <a:gd name="connsiteY36-3356" fmla="*/ 290456 h 1205998"/>
                <a:gd name="connsiteX37-3357" fmla="*/ 888210 w 906837"/>
                <a:gd name="connsiteY37-3358" fmla="*/ 321202 h 1205998"/>
                <a:gd name="connsiteX38-3359" fmla="*/ 891626 w 906837"/>
                <a:gd name="connsiteY38-3360" fmla="*/ 331451 h 1205998"/>
                <a:gd name="connsiteX39-3361" fmla="*/ 901874 w 906837"/>
                <a:gd name="connsiteY39-3362" fmla="*/ 341700 h 1205998"/>
                <a:gd name="connsiteX40-3363" fmla="*/ 906837 w 906837"/>
                <a:gd name="connsiteY40-3364" fmla="*/ 349145 h 1205998"/>
                <a:gd name="connsiteX41-3365" fmla="*/ 893705 w 906837"/>
                <a:gd name="connsiteY41-3366" fmla="*/ 354402 h 1205998"/>
                <a:gd name="connsiteX42-3367" fmla="*/ 888210 w 906837"/>
                <a:gd name="connsiteY42-3368" fmla="*/ 351949 h 1205998"/>
                <a:gd name="connsiteX43-3369" fmla="*/ 884794 w 906837"/>
                <a:gd name="connsiteY43-3370" fmla="*/ 372445 h 1205998"/>
                <a:gd name="connsiteX44-3371" fmla="*/ 871130 w 906837"/>
                <a:gd name="connsiteY44-3372" fmla="*/ 392943 h 1205998"/>
                <a:gd name="connsiteX45-3373" fmla="*/ 867714 w 906837"/>
                <a:gd name="connsiteY45-3374" fmla="*/ 410024 h 1205998"/>
                <a:gd name="connsiteX46-3375" fmla="*/ 854049 w 906837"/>
                <a:gd name="connsiteY46-3376" fmla="*/ 413440 h 1205998"/>
                <a:gd name="connsiteX47-3377" fmla="*/ 833551 w 906837"/>
                <a:gd name="connsiteY47-3378" fmla="*/ 427105 h 1205998"/>
                <a:gd name="connsiteX48-3379" fmla="*/ 809638 w 906837"/>
                <a:gd name="connsiteY48-3380" fmla="*/ 444186 h 1205998"/>
                <a:gd name="connsiteX49-3381" fmla="*/ 765228 w 906837"/>
                <a:gd name="connsiteY49-3382" fmla="*/ 451019 h 1205998"/>
                <a:gd name="connsiteX50-3383" fmla="*/ 761812 w 906837"/>
                <a:gd name="connsiteY50-3384" fmla="*/ 461267 h 1205998"/>
                <a:gd name="connsiteX51-3385" fmla="*/ 751563 w 906837"/>
                <a:gd name="connsiteY51-3386" fmla="*/ 457851 h 1205998"/>
                <a:gd name="connsiteX52-3387" fmla="*/ 741314 w 906837"/>
                <a:gd name="connsiteY52-3388" fmla="*/ 437354 h 1205998"/>
                <a:gd name="connsiteX53-3389" fmla="*/ 731066 w 906837"/>
                <a:gd name="connsiteY53-3390" fmla="*/ 430521 h 1205998"/>
                <a:gd name="connsiteX54-3391" fmla="*/ 717401 w 906837"/>
                <a:gd name="connsiteY54-3392" fmla="*/ 440770 h 1205998"/>
                <a:gd name="connsiteX55-3393" fmla="*/ 703736 w 906837"/>
                <a:gd name="connsiteY55-3394" fmla="*/ 461267 h 1205998"/>
                <a:gd name="connsiteX56-3395" fmla="*/ 696903 w 906837"/>
                <a:gd name="connsiteY56-3396" fmla="*/ 471515 h 1205998"/>
                <a:gd name="connsiteX57-3397" fmla="*/ 686655 w 906837"/>
                <a:gd name="connsiteY57-3398" fmla="*/ 481763 h 1205998"/>
                <a:gd name="connsiteX58-3399" fmla="*/ 679824 w 906837"/>
                <a:gd name="connsiteY58-3400" fmla="*/ 492012 h 1205998"/>
                <a:gd name="connsiteX59-3401" fmla="*/ 666159 w 906837"/>
                <a:gd name="connsiteY59-3402" fmla="*/ 495428 h 1205998"/>
                <a:gd name="connsiteX60-3403" fmla="*/ 638829 w 906837"/>
                <a:gd name="connsiteY60-3404" fmla="*/ 498845 h 1205998"/>
                <a:gd name="connsiteX61-3405" fmla="*/ 631996 w 906837"/>
                <a:gd name="connsiteY61-3406" fmla="*/ 512510 h 1205998"/>
                <a:gd name="connsiteX62-3407" fmla="*/ 645661 w 906837"/>
                <a:gd name="connsiteY62-3408" fmla="*/ 539840 h 1205998"/>
                <a:gd name="connsiteX63-3409" fmla="*/ 655910 w 906837"/>
                <a:gd name="connsiteY63-3410" fmla="*/ 543256 h 1205998"/>
                <a:gd name="connsiteX64-3411" fmla="*/ 662742 w 906837"/>
                <a:gd name="connsiteY64-3412" fmla="*/ 556919 h 1205998"/>
                <a:gd name="connsiteX65-3413" fmla="*/ 652494 w 906837"/>
                <a:gd name="connsiteY65-3414" fmla="*/ 621828 h 1205998"/>
                <a:gd name="connsiteX66-3415" fmla="*/ 642245 w 906837"/>
                <a:gd name="connsiteY66-3416" fmla="*/ 628660 h 1205998"/>
                <a:gd name="connsiteX67-3417" fmla="*/ 635412 w 906837"/>
                <a:gd name="connsiteY67-3418" fmla="*/ 638909 h 1205998"/>
                <a:gd name="connsiteX68-3419" fmla="*/ 625164 w 906837"/>
                <a:gd name="connsiteY68-3420" fmla="*/ 642325 h 1205998"/>
                <a:gd name="connsiteX69-3421" fmla="*/ 604666 w 906837"/>
                <a:gd name="connsiteY69-3422" fmla="*/ 652573 h 1205998"/>
                <a:gd name="connsiteX70-3423" fmla="*/ 597834 w 906837"/>
                <a:gd name="connsiteY70-3424" fmla="*/ 662822 h 1205998"/>
                <a:gd name="connsiteX71-3425" fmla="*/ 577338 w 906837"/>
                <a:gd name="connsiteY71-3426" fmla="*/ 666238 h 1205998"/>
                <a:gd name="connsiteX72-3427" fmla="*/ 573921 w 906837"/>
                <a:gd name="connsiteY72-3428" fmla="*/ 683319 h 1205998"/>
                <a:gd name="connsiteX73-3429" fmla="*/ 567089 w 906837"/>
                <a:gd name="connsiteY73-3430" fmla="*/ 703816 h 1205998"/>
                <a:gd name="connsiteX74-3431" fmla="*/ 573921 w 906837"/>
                <a:gd name="connsiteY74-3432" fmla="*/ 744811 h 1205998"/>
                <a:gd name="connsiteX75-3433" fmla="*/ 577338 w 906837"/>
                <a:gd name="connsiteY75-3434" fmla="*/ 755059 h 1205998"/>
                <a:gd name="connsiteX76-3435" fmla="*/ 570505 w 906837"/>
                <a:gd name="connsiteY76-3436" fmla="*/ 785805 h 1205998"/>
                <a:gd name="connsiteX77-3437" fmla="*/ 560256 w 906837"/>
                <a:gd name="connsiteY77-3438" fmla="*/ 796054 h 1205998"/>
                <a:gd name="connsiteX78-3439" fmla="*/ 553424 w 906837"/>
                <a:gd name="connsiteY78-3440" fmla="*/ 826800 h 1205998"/>
                <a:gd name="connsiteX79-3441" fmla="*/ 539759 w 906837"/>
                <a:gd name="connsiteY79-3442" fmla="*/ 867793 h 1205998"/>
                <a:gd name="connsiteX80-3443" fmla="*/ 519262 w 906837"/>
                <a:gd name="connsiteY80-3444" fmla="*/ 884874 h 1205998"/>
                <a:gd name="connsiteX81-3445" fmla="*/ 509013 w 906837"/>
                <a:gd name="connsiteY81-3446" fmla="*/ 888291 h 1205998"/>
                <a:gd name="connsiteX82-3447" fmla="*/ 485101 w 906837"/>
                <a:gd name="connsiteY82-3448" fmla="*/ 977112 h 1205998"/>
                <a:gd name="connsiteX83-3449" fmla="*/ 481684 w 906837"/>
                <a:gd name="connsiteY83-3450" fmla="*/ 987360 h 1205998"/>
                <a:gd name="connsiteX84-3451" fmla="*/ 478268 w 906837"/>
                <a:gd name="connsiteY84-3452" fmla="*/ 1001025 h 1205998"/>
                <a:gd name="connsiteX85-3453" fmla="*/ 471436 w 906837"/>
                <a:gd name="connsiteY85-3454" fmla="*/ 1011274 h 1205998"/>
                <a:gd name="connsiteX86-3455" fmla="*/ 457771 w 906837"/>
                <a:gd name="connsiteY86-3456" fmla="*/ 1042019 h 1205998"/>
                <a:gd name="connsiteX87-3457" fmla="*/ 454354 w 906837"/>
                <a:gd name="connsiteY87-3458" fmla="*/ 1055684 h 1205998"/>
                <a:gd name="connsiteX88-3459" fmla="*/ 454354 w 906837"/>
                <a:gd name="connsiteY88-3460" fmla="*/ 1079598 h 1205998"/>
                <a:gd name="connsiteX89-3461" fmla="*/ 464603 w 906837"/>
                <a:gd name="connsiteY89-3462" fmla="*/ 1089846 h 1205998"/>
                <a:gd name="connsiteX90-3463" fmla="*/ 468497 w 906837"/>
                <a:gd name="connsiteY90-3464" fmla="*/ 1106427 h 1205998"/>
                <a:gd name="connsiteX91-3465" fmla="*/ 462042 w 906837"/>
                <a:gd name="connsiteY91-3466" fmla="*/ 1112831 h 1205998"/>
                <a:gd name="connsiteX92-3467" fmla="*/ 454354 w 906837"/>
                <a:gd name="connsiteY92-3468" fmla="*/ 1124010 h 1205998"/>
                <a:gd name="connsiteX93-3469" fmla="*/ 450938 w 906837"/>
                <a:gd name="connsiteY93-3470" fmla="*/ 1151338 h 1205998"/>
                <a:gd name="connsiteX94-3471" fmla="*/ 447522 w 906837"/>
                <a:gd name="connsiteY94-3472" fmla="*/ 1161587 h 1205998"/>
                <a:gd name="connsiteX95-3473" fmla="*/ 427024 w 906837"/>
                <a:gd name="connsiteY95-3474" fmla="*/ 1168420 h 1205998"/>
                <a:gd name="connsiteX96-3475" fmla="*/ 416775 w 906837"/>
                <a:gd name="connsiteY96-3476" fmla="*/ 1165003 h 1205998"/>
                <a:gd name="connsiteX97-3477" fmla="*/ 386031 w 906837"/>
                <a:gd name="connsiteY97-3478" fmla="*/ 1147922 h 1205998"/>
                <a:gd name="connsiteX98-3479" fmla="*/ 334787 w 906837"/>
                <a:gd name="connsiteY98-3480" fmla="*/ 1144506 h 1205998"/>
                <a:gd name="connsiteX99-3481" fmla="*/ 314289 w 906837"/>
                <a:gd name="connsiteY99-3482" fmla="*/ 1158171 h 1205998"/>
                <a:gd name="connsiteX100-3483" fmla="*/ 304042 w 906837"/>
                <a:gd name="connsiteY100-3484" fmla="*/ 1161587 h 1205998"/>
                <a:gd name="connsiteX101-3485" fmla="*/ 283545 w 906837"/>
                <a:gd name="connsiteY101-3486" fmla="*/ 1168420 h 1205998"/>
                <a:gd name="connsiteX102-3487" fmla="*/ 263047 w 906837"/>
                <a:gd name="connsiteY102-3488" fmla="*/ 1175252 h 1205998"/>
                <a:gd name="connsiteX103-3489" fmla="*/ 242550 w 906837"/>
                <a:gd name="connsiteY103-3490" fmla="*/ 1182085 h 1205998"/>
                <a:gd name="connsiteX104-3491" fmla="*/ 218636 w 906837"/>
                <a:gd name="connsiteY104-3492" fmla="*/ 1202582 h 1205998"/>
                <a:gd name="connsiteX105-3493" fmla="*/ 187891 w 906837"/>
                <a:gd name="connsiteY105-3494" fmla="*/ 1205998 h 1205998"/>
                <a:gd name="connsiteX106-3495" fmla="*/ 167394 w 906837"/>
                <a:gd name="connsiteY106-3496" fmla="*/ 1199166 h 1205998"/>
                <a:gd name="connsiteX107-3497" fmla="*/ 150312 w 906837"/>
                <a:gd name="connsiteY107-3498" fmla="*/ 1178668 h 1205998"/>
                <a:gd name="connsiteX108-3499" fmla="*/ 153729 w 906837"/>
                <a:gd name="connsiteY108-3500" fmla="*/ 1168420 h 1205998"/>
                <a:gd name="connsiteX109-3501" fmla="*/ 160561 w 906837"/>
                <a:gd name="connsiteY109-3502" fmla="*/ 1147922 h 1205998"/>
                <a:gd name="connsiteX110-3503" fmla="*/ 177642 w 906837"/>
                <a:gd name="connsiteY110-3504" fmla="*/ 1127425 h 1205998"/>
                <a:gd name="connsiteX111-3505" fmla="*/ 191307 w 906837"/>
                <a:gd name="connsiteY111-3506" fmla="*/ 1106929 h 1205998"/>
                <a:gd name="connsiteX112-3507" fmla="*/ 211803 w 906837"/>
                <a:gd name="connsiteY112-3508" fmla="*/ 1089847 h 1205998"/>
                <a:gd name="connsiteX113-3509" fmla="*/ 218636 w 906837"/>
                <a:gd name="connsiteY113-3510" fmla="*/ 1079599 h 1205998"/>
                <a:gd name="connsiteX114-3511" fmla="*/ 232301 w 906837"/>
                <a:gd name="connsiteY114-3512" fmla="*/ 1062517 h 1205998"/>
                <a:gd name="connsiteX115-3513" fmla="*/ 225468 w 906837"/>
                <a:gd name="connsiteY115-3514" fmla="*/ 1042020 h 1205998"/>
                <a:gd name="connsiteX116-3515" fmla="*/ 222052 w 906837"/>
                <a:gd name="connsiteY116-3516" fmla="*/ 1021524 h 1205998"/>
                <a:gd name="connsiteX117-3517" fmla="*/ 184475 w 906837"/>
                <a:gd name="connsiteY117-3518" fmla="*/ 1014691 h 1205998"/>
                <a:gd name="connsiteX118-3519" fmla="*/ 170810 w 906837"/>
                <a:gd name="connsiteY118-3520" fmla="*/ 1028356 h 1205998"/>
                <a:gd name="connsiteX119-3521" fmla="*/ 146896 w 906837"/>
                <a:gd name="connsiteY119-3522" fmla="*/ 1035187 h 1205998"/>
                <a:gd name="connsiteX120-3523" fmla="*/ 136647 w 906837"/>
                <a:gd name="connsiteY120-3524" fmla="*/ 1031771 h 1205998"/>
                <a:gd name="connsiteX121-3525" fmla="*/ 126399 w 906837"/>
                <a:gd name="connsiteY121-3526" fmla="*/ 1021524 h 1205998"/>
                <a:gd name="connsiteX122-3527" fmla="*/ 100917 w 906837"/>
                <a:gd name="connsiteY122-3528" fmla="*/ 1018850 h 1205998"/>
                <a:gd name="connsiteX123-3529" fmla="*/ 88283 w 906837"/>
                <a:gd name="connsiteY123-3530" fmla="*/ 1018486 h 1205998"/>
                <a:gd name="connsiteX124-3531" fmla="*/ 85405 w 906837"/>
                <a:gd name="connsiteY124-3532" fmla="*/ 983944 h 1205998"/>
                <a:gd name="connsiteX125-3533" fmla="*/ 81989 w 906837"/>
                <a:gd name="connsiteY125-3534" fmla="*/ 973695 h 1205998"/>
                <a:gd name="connsiteX126-3535" fmla="*/ 75156 w 906837"/>
                <a:gd name="connsiteY126-3536" fmla="*/ 949782 h 1205998"/>
                <a:gd name="connsiteX127-3537" fmla="*/ 78572 w 906837"/>
                <a:gd name="connsiteY127-3538" fmla="*/ 939533 h 1205998"/>
                <a:gd name="connsiteX128-3539" fmla="*/ 81989 w 906837"/>
                <a:gd name="connsiteY128-3540" fmla="*/ 925869 h 1205998"/>
                <a:gd name="connsiteX129-3541" fmla="*/ 105902 w 906837"/>
                <a:gd name="connsiteY129-3542" fmla="*/ 898539 h 1205998"/>
                <a:gd name="connsiteX130-3543" fmla="*/ 116150 w 906837"/>
                <a:gd name="connsiteY130-3544" fmla="*/ 878042 h 1205998"/>
                <a:gd name="connsiteX131-3545" fmla="*/ 109318 w 906837"/>
                <a:gd name="connsiteY131-3546" fmla="*/ 867793 h 1205998"/>
                <a:gd name="connsiteX132-3547" fmla="*/ 99070 w 906837"/>
                <a:gd name="connsiteY132-3548" fmla="*/ 864377 h 1205998"/>
                <a:gd name="connsiteX133-3549" fmla="*/ 92237 w 906837"/>
                <a:gd name="connsiteY133-3550" fmla="*/ 850712 h 1205998"/>
                <a:gd name="connsiteX134-3551" fmla="*/ 92237 w 906837"/>
                <a:gd name="connsiteY134-3552" fmla="*/ 796054 h 1205998"/>
                <a:gd name="connsiteX135-3553" fmla="*/ 88821 w 906837"/>
                <a:gd name="connsiteY135-3554" fmla="*/ 775556 h 1205998"/>
                <a:gd name="connsiteX136-3555" fmla="*/ 78572 w 906837"/>
                <a:gd name="connsiteY136-3556" fmla="*/ 765307 h 1205998"/>
                <a:gd name="connsiteX137-3557" fmla="*/ 71740 w 906837"/>
                <a:gd name="connsiteY137-3558" fmla="*/ 755059 h 1205998"/>
                <a:gd name="connsiteX138-3559" fmla="*/ 60601 w 906837"/>
                <a:gd name="connsiteY138-3560" fmla="*/ 745490 h 1205998"/>
                <a:gd name="connsiteX139-3561" fmla="*/ 62709 w 906837"/>
                <a:gd name="connsiteY139-3562" fmla="*/ 750093 h 1205998"/>
                <a:gd name="connsiteX140-3563" fmla="*/ 60512 w 906837"/>
                <a:gd name="connsiteY140-3564" fmla="*/ 747037 h 1205998"/>
                <a:gd name="connsiteX141-3565" fmla="*/ 51242 w 906837"/>
                <a:gd name="connsiteY141-3566" fmla="*/ 734563 h 1205998"/>
                <a:gd name="connsiteX142-3567" fmla="*/ 47826 w 906837"/>
                <a:gd name="connsiteY142-3568" fmla="*/ 652573 h 1205998"/>
                <a:gd name="connsiteX143-3569" fmla="*/ 37577 w 906837"/>
                <a:gd name="connsiteY143-3570" fmla="*/ 642325 h 1205998"/>
                <a:gd name="connsiteX144-3571" fmla="*/ 17081 w 906837"/>
                <a:gd name="connsiteY144-3572" fmla="*/ 628661 h 1205998"/>
                <a:gd name="connsiteX145-3573" fmla="*/ 10249 w 906837"/>
                <a:gd name="connsiteY145-3574" fmla="*/ 618412 h 1205998"/>
                <a:gd name="connsiteX146-3575" fmla="*/ 0 w 906837"/>
                <a:gd name="connsiteY146-3576" fmla="*/ 597914 h 1205998"/>
                <a:gd name="connsiteX147-3577" fmla="*/ 3416 w 906837"/>
                <a:gd name="connsiteY147-3578" fmla="*/ 526175 h 1205998"/>
                <a:gd name="connsiteX148-3579" fmla="*/ 6833 w 906837"/>
                <a:gd name="connsiteY148-3580" fmla="*/ 515926 h 1205998"/>
                <a:gd name="connsiteX149-3581" fmla="*/ 17081 w 906837"/>
                <a:gd name="connsiteY149-3582" fmla="*/ 512510 h 1205998"/>
                <a:gd name="connsiteX150-3583" fmla="*/ 37577 w 906837"/>
                <a:gd name="connsiteY150-3584" fmla="*/ 495428 h 1205998"/>
                <a:gd name="connsiteX151-3585" fmla="*/ 47826 w 906837"/>
                <a:gd name="connsiteY151-3586" fmla="*/ 485180 h 1205998"/>
                <a:gd name="connsiteX152-3587" fmla="*/ 68324 w 906837"/>
                <a:gd name="connsiteY152-3588" fmla="*/ 474931 h 1205998"/>
                <a:gd name="connsiteX153-3589" fmla="*/ 85405 w 906837"/>
                <a:gd name="connsiteY153-3590" fmla="*/ 454435 h 1205998"/>
                <a:gd name="connsiteX154-3591" fmla="*/ 105902 w 906837"/>
                <a:gd name="connsiteY154-3592" fmla="*/ 440770 h 1205998"/>
                <a:gd name="connsiteX155-3593" fmla="*/ 116150 w 906837"/>
                <a:gd name="connsiteY155-3594" fmla="*/ 362198 h 1205998"/>
                <a:gd name="connsiteX156-3595" fmla="*/ 105902 w 906837"/>
                <a:gd name="connsiteY156-3596" fmla="*/ 328035 h 1205998"/>
                <a:gd name="connsiteX157-3597" fmla="*/ 95653 w 906837"/>
                <a:gd name="connsiteY157-3598" fmla="*/ 324619 h 1205998"/>
                <a:gd name="connsiteX158-3599" fmla="*/ 88821 w 906837"/>
                <a:gd name="connsiteY158-3600" fmla="*/ 314370 h 1205998"/>
                <a:gd name="connsiteX159-3601" fmla="*/ 95653 w 906837"/>
                <a:gd name="connsiteY159-3602" fmla="*/ 287040 h 1205998"/>
                <a:gd name="connsiteX160-3603" fmla="*/ 92237 w 906837"/>
                <a:gd name="connsiteY160-3604" fmla="*/ 269961 h 1205998"/>
                <a:gd name="connsiteX161-3605" fmla="*/ 71740 w 906837"/>
                <a:gd name="connsiteY161-3606" fmla="*/ 263128 h 1205998"/>
                <a:gd name="connsiteX162-3607" fmla="*/ 40994 w 906837"/>
                <a:gd name="connsiteY162-3608" fmla="*/ 246047 h 1205998"/>
                <a:gd name="connsiteX163-3609" fmla="*/ 51242 w 906837"/>
                <a:gd name="connsiteY163-3610" fmla="*/ 249463 h 1205998"/>
                <a:gd name="connsiteX164-3611" fmla="*/ 58075 w 906837"/>
                <a:gd name="connsiteY164-3612" fmla="*/ 232382 h 1205998"/>
                <a:gd name="connsiteX165-3613" fmla="*/ 61491 w 906837"/>
                <a:gd name="connsiteY165-3614" fmla="*/ 218717 h 1205998"/>
                <a:gd name="connsiteX166-3615" fmla="*/ 71740 w 906837"/>
                <a:gd name="connsiteY166-3616" fmla="*/ 211885 h 1205998"/>
                <a:gd name="connsiteX167-3617" fmla="*/ 78572 w 906837"/>
                <a:gd name="connsiteY167-3618" fmla="*/ 201636 h 1205998"/>
                <a:gd name="connsiteX168-3619" fmla="*/ 88821 w 906837"/>
                <a:gd name="connsiteY168-3620" fmla="*/ 194803 h 1205998"/>
                <a:gd name="connsiteX169-3621" fmla="*/ 95653 w 906837"/>
                <a:gd name="connsiteY169-3622" fmla="*/ 184555 h 1205998"/>
                <a:gd name="connsiteX170-3623" fmla="*/ 112734 w 906837"/>
                <a:gd name="connsiteY170-3624" fmla="*/ 181138 h 1205998"/>
                <a:gd name="connsiteX171-3625" fmla="*/ 126398 w 906837"/>
                <a:gd name="connsiteY171-3626" fmla="*/ 174307 h 1205998"/>
                <a:gd name="connsiteX172-3627" fmla="*/ 170809 w 906837"/>
                <a:gd name="connsiteY172-3628" fmla="*/ 164058 h 1205998"/>
                <a:gd name="connsiteX173-3629" fmla="*/ 194723 w 906837"/>
                <a:gd name="connsiteY173-3630" fmla="*/ 153810 h 1205998"/>
                <a:gd name="connsiteX174-3631" fmla="*/ 218635 w 906837"/>
                <a:gd name="connsiteY174-3632" fmla="*/ 150393 h 1205998"/>
                <a:gd name="connsiteX175-3633" fmla="*/ 228884 w 906837"/>
                <a:gd name="connsiteY175-3634" fmla="*/ 146977 h 1205998"/>
                <a:gd name="connsiteX176-3635" fmla="*/ 235716 w 906837"/>
                <a:gd name="connsiteY176-3636" fmla="*/ 136728 h 1205998"/>
                <a:gd name="connsiteX177-3637" fmla="*/ 245965 w 906837"/>
                <a:gd name="connsiteY177-3638" fmla="*/ 126480 h 1205998"/>
                <a:gd name="connsiteX178-3639" fmla="*/ 290376 w 906837"/>
                <a:gd name="connsiteY178-3640" fmla="*/ 123064 h 1205998"/>
                <a:gd name="connsiteX179-3641" fmla="*/ 300625 w 906837"/>
                <a:gd name="connsiteY179-3642" fmla="*/ 119647 h 1205998"/>
                <a:gd name="connsiteX180-3643" fmla="*/ 317705 w 906837"/>
                <a:gd name="connsiteY180-3644" fmla="*/ 99150 h 1205998"/>
                <a:gd name="connsiteX181-3645" fmla="*/ 368949 w 906837"/>
                <a:gd name="connsiteY181-3646" fmla="*/ 75237 h 1205998"/>
                <a:gd name="connsiteX182-3647" fmla="*/ 389446 w 906837"/>
                <a:gd name="connsiteY182-3648" fmla="*/ 78654 h 1205998"/>
                <a:gd name="connsiteX183-3649" fmla="*/ 406526 w 906837"/>
                <a:gd name="connsiteY183-3650" fmla="*/ 75237 h 1205998"/>
                <a:gd name="connsiteX184-3651" fmla="*/ 420191 w 906837"/>
                <a:gd name="connsiteY184-3652" fmla="*/ 54740 h 1205998"/>
                <a:gd name="connsiteX185-3653" fmla="*/ 423506 w 906837"/>
                <a:gd name="connsiteY185-3654" fmla="*/ 53083 h 1205998"/>
                <a:gd name="connsiteX186-3655" fmla="*/ 423855 w 906837"/>
                <a:gd name="connsiteY186-3656" fmla="*/ 57781 h 1205998"/>
                <a:gd name="connsiteX187-3657" fmla="*/ 416195 w 906837"/>
                <a:gd name="connsiteY187-3658" fmla="*/ 70521 h 1205998"/>
                <a:gd name="connsiteX188-3659" fmla="*/ 415076 w 906837"/>
                <a:gd name="connsiteY188-3660" fmla="*/ 70688 h 1205998"/>
                <a:gd name="connsiteX189-3661" fmla="*/ 413359 w 906837"/>
                <a:gd name="connsiteY189-3662" fmla="*/ 75237 h 1205998"/>
                <a:gd name="connsiteX190-3663" fmla="*/ 416195 w 906837"/>
                <a:gd name="connsiteY190-3664" fmla="*/ 70521 h 1205998"/>
                <a:gd name="connsiteX191-3665" fmla="*/ 430440 w 906837"/>
                <a:gd name="connsiteY191-3666" fmla="*/ 68405 h 1205998"/>
                <a:gd name="connsiteX192-3667" fmla="*/ 461187 w 906837"/>
                <a:gd name="connsiteY192-3668" fmla="*/ 51323 h 1205998"/>
                <a:gd name="connsiteX193-3669" fmla="*/ 488517 w 906837"/>
                <a:gd name="connsiteY193-3670" fmla="*/ 37658 h 1205998"/>
                <a:gd name="connsiteX194-3671" fmla="*/ 498764 w 906837"/>
                <a:gd name="connsiteY194-3672" fmla="*/ 30826 h 1205998"/>
                <a:gd name="connsiteX195-3673" fmla="*/ 519261 w 906837"/>
                <a:gd name="connsiteY195-3674" fmla="*/ 23994 h 1205998"/>
                <a:gd name="connsiteX196-3675" fmla="*/ 529510 w 906837"/>
                <a:gd name="connsiteY196-3676" fmla="*/ 10329 h 1205998"/>
                <a:gd name="connsiteX197-3677" fmla="*/ 539759 w 906837"/>
                <a:gd name="connsiteY197-3678" fmla="*/ 3496 h 1205998"/>
                <a:gd name="connsiteX198-3679" fmla="*/ 550008 w 906837"/>
                <a:gd name="connsiteY198-3680" fmla="*/ 80 h 1205998"/>
                <a:gd name="connsiteX0-3681" fmla="*/ 62709 w 906837"/>
                <a:gd name="connsiteY0-3682" fmla="*/ 750093 h 1205998"/>
                <a:gd name="connsiteX1-3683" fmla="*/ 64363 w 906837"/>
                <a:gd name="connsiteY1-3684" fmla="*/ 752392 h 1205998"/>
                <a:gd name="connsiteX2-3685" fmla="*/ 62813 w 906837"/>
                <a:gd name="connsiteY2-3686" fmla="*/ 750318 h 1205998"/>
                <a:gd name="connsiteX3-3687" fmla="*/ 62709 w 906837"/>
                <a:gd name="connsiteY3-3688" fmla="*/ 750093 h 1205998"/>
                <a:gd name="connsiteX4-3689" fmla="*/ 550008 w 906837"/>
                <a:gd name="connsiteY4-3690" fmla="*/ 80 h 1205998"/>
                <a:gd name="connsiteX5-3691" fmla="*/ 560256 w 906837"/>
                <a:gd name="connsiteY5-3692" fmla="*/ 6912 h 1205998"/>
                <a:gd name="connsiteX6-3693" fmla="*/ 573921 w 906837"/>
                <a:gd name="connsiteY6-3694" fmla="*/ 17161 h 1205998"/>
                <a:gd name="connsiteX7-3695" fmla="*/ 563673 w 906837"/>
                <a:gd name="connsiteY7-3696" fmla="*/ 37658 h 1205998"/>
                <a:gd name="connsiteX8-3697" fmla="*/ 553424 w 906837"/>
                <a:gd name="connsiteY8-3698" fmla="*/ 47907 h 1205998"/>
                <a:gd name="connsiteX9-3699" fmla="*/ 550008 w 906837"/>
                <a:gd name="connsiteY9-3700" fmla="*/ 82070 h 1205998"/>
                <a:gd name="connsiteX10-3701" fmla="*/ 601250 w 906837"/>
                <a:gd name="connsiteY10-3702" fmla="*/ 82070 h 1205998"/>
                <a:gd name="connsiteX11-3703" fmla="*/ 608082 w 906837"/>
                <a:gd name="connsiteY11-3704" fmla="*/ 71821 h 1205998"/>
                <a:gd name="connsiteX12-3705" fmla="*/ 618331 w 906837"/>
                <a:gd name="connsiteY12-3706" fmla="*/ 64988 h 1205998"/>
                <a:gd name="connsiteX13-3707" fmla="*/ 621747 w 906837"/>
                <a:gd name="connsiteY13-3708" fmla="*/ 54740 h 1205998"/>
                <a:gd name="connsiteX14-3709" fmla="*/ 628580 w 906837"/>
                <a:gd name="connsiteY14-3710" fmla="*/ 44491 h 1205998"/>
                <a:gd name="connsiteX15-3711" fmla="*/ 645661 w 906837"/>
                <a:gd name="connsiteY15-3712" fmla="*/ 30826 h 1205998"/>
                <a:gd name="connsiteX16-3713" fmla="*/ 659326 w 906837"/>
                <a:gd name="connsiteY16-3714" fmla="*/ 37658 h 1205998"/>
                <a:gd name="connsiteX17-3715" fmla="*/ 679824 w 906837"/>
                <a:gd name="connsiteY17-3716" fmla="*/ 41075 h 1205998"/>
                <a:gd name="connsiteX18-3717" fmla="*/ 700320 w 906837"/>
                <a:gd name="connsiteY18-3718" fmla="*/ 51323 h 1205998"/>
                <a:gd name="connsiteX19-3719" fmla="*/ 710568 w 906837"/>
                <a:gd name="connsiteY19-3720" fmla="*/ 61572 h 1205998"/>
                <a:gd name="connsiteX20-3721" fmla="*/ 717401 w 906837"/>
                <a:gd name="connsiteY20-3722" fmla="*/ 75237 h 1205998"/>
                <a:gd name="connsiteX21-3723" fmla="*/ 724233 w 906837"/>
                <a:gd name="connsiteY21-3724" fmla="*/ 85485 h 1205998"/>
                <a:gd name="connsiteX22-3725" fmla="*/ 795973 w 906837"/>
                <a:gd name="connsiteY22-3726" fmla="*/ 88901 h 1205998"/>
                <a:gd name="connsiteX23-3727" fmla="*/ 806222 w 906837"/>
                <a:gd name="connsiteY23-3728" fmla="*/ 85485 h 1205998"/>
                <a:gd name="connsiteX24-3729" fmla="*/ 819887 w 906837"/>
                <a:gd name="connsiteY24-3730" fmla="*/ 105982 h 1205998"/>
                <a:gd name="connsiteX25-3731" fmla="*/ 827859 w 906837"/>
                <a:gd name="connsiteY25-3732" fmla="*/ 108640 h 1205998"/>
                <a:gd name="connsiteX26-3733" fmla="*/ 823302 w 906837"/>
                <a:gd name="connsiteY26-3734" fmla="*/ 123063 h 1205998"/>
                <a:gd name="connsiteX27-3735" fmla="*/ 813053 w 906837"/>
                <a:gd name="connsiteY27-3736" fmla="*/ 140144 h 1205998"/>
                <a:gd name="connsiteX28-3737" fmla="*/ 806221 w 906837"/>
                <a:gd name="connsiteY28-3738" fmla="*/ 160642 h 1205998"/>
                <a:gd name="connsiteX29-3739" fmla="*/ 809637 w 906837"/>
                <a:gd name="connsiteY29-3740" fmla="*/ 177722 h 1205998"/>
                <a:gd name="connsiteX30-3741" fmla="*/ 830135 w 906837"/>
                <a:gd name="connsiteY30-3742" fmla="*/ 187970 h 1205998"/>
                <a:gd name="connsiteX31-3743" fmla="*/ 840383 w 906837"/>
                <a:gd name="connsiteY31-3744" fmla="*/ 194803 h 1205998"/>
                <a:gd name="connsiteX32-3745" fmla="*/ 850632 w 906837"/>
                <a:gd name="connsiteY32-3746" fmla="*/ 198219 h 1205998"/>
                <a:gd name="connsiteX33-3747" fmla="*/ 860881 w 906837"/>
                <a:gd name="connsiteY33-3748" fmla="*/ 218716 h 1205998"/>
                <a:gd name="connsiteX34-3749" fmla="*/ 867713 w 906837"/>
                <a:gd name="connsiteY34-3750" fmla="*/ 232381 h 1205998"/>
                <a:gd name="connsiteX35-3751" fmla="*/ 877961 w 906837"/>
                <a:gd name="connsiteY35-3752" fmla="*/ 252879 h 1205998"/>
                <a:gd name="connsiteX36-3753" fmla="*/ 884793 w 906837"/>
                <a:gd name="connsiteY36-3754" fmla="*/ 290456 h 1205998"/>
                <a:gd name="connsiteX37-3755" fmla="*/ 888210 w 906837"/>
                <a:gd name="connsiteY37-3756" fmla="*/ 321202 h 1205998"/>
                <a:gd name="connsiteX38-3757" fmla="*/ 891626 w 906837"/>
                <a:gd name="connsiteY38-3758" fmla="*/ 331451 h 1205998"/>
                <a:gd name="connsiteX39-3759" fmla="*/ 901874 w 906837"/>
                <a:gd name="connsiteY39-3760" fmla="*/ 341700 h 1205998"/>
                <a:gd name="connsiteX40-3761" fmla="*/ 906837 w 906837"/>
                <a:gd name="connsiteY40-3762" fmla="*/ 349145 h 1205998"/>
                <a:gd name="connsiteX41-3763" fmla="*/ 893705 w 906837"/>
                <a:gd name="connsiteY41-3764" fmla="*/ 354402 h 1205998"/>
                <a:gd name="connsiteX42-3765" fmla="*/ 888210 w 906837"/>
                <a:gd name="connsiteY42-3766" fmla="*/ 351949 h 1205998"/>
                <a:gd name="connsiteX43-3767" fmla="*/ 884794 w 906837"/>
                <a:gd name="connsiteY43-3768" fmla="*/ 372445 h 1205998"/>
                <a:gd name="connsiteX44-3769" fmla="*/ 871130 w 906837"/>
                <a:gd name="connsiteY44-3770" fmla="*/ 392943 h 1205998"/>
                <a:gd name="connsiteX45-3771" fmla="*/ 867714 w 906837"/>
                <a:gd name="connsiteY45-3772" fmla="*/ 410024 h 1205998"/>
                <a:gd name="connsiteX46-3773" fmla="*/ 854049 w 906837"/>
                <a:gd name="connsiteY46-3774" fmla="*/ 413440 h 1205998"/>
                <a:gd name="connsiteX47-3775" fmla="*/ 833551 w 906837"/>
                <a:gd name="connsiteY47-3776" fmla="*/ 427105 h 1205998"/>
                <a:gd name="connsiteX48-3777" fmla="*/ 809638 w 906837"/>
                <a:gd name="connsiteY48-3778" fmla="*/ 444186 h 1205998"/>
                <a:gd name="connsiteX49-3779" fmla="*/ 765228 w 906837"/>
                <a:gd name="connsiteY49-3780" fmla="*/ 451019 h 1205998"/>
                <a:gd name="connsiteX50-3781" fmla="*/ 761812 w 906837"/>
                <a:gd name="connsiteY50-3782" fmla="*/ 461267 h 1205998"/>
                <a:gd name="connsiteX51-3783" fmla="*/ 751563 w 906837"/>
                <a:gd name="connsiteY51-3784" fmla="*/ 457851 h 1205998"/>
                <a:gd name="connsiteX52-3785" fmla="*/ 741314 w 906837"/>
                <a:gd name="connsiteY52-3786" fmla="*/ 437354 h 1205998"/>
                <a:gd name="connsiteX53-3787" fmla="*/ 731066 w 906837"/>
                <a:gd name="connsiteY53-3788" fmla="*/ 430521 h 1205998"/>
                <a:gd name="connsiteX54-3789" fmla="*/ 717401 w 906837"/>
                <a:gd name="connsiteY54-3790" fmla="*/ 440770 h 1205998"/>
                <a:gd name="connsiteX55-3791" fmla="*/ 703736 w 906837"/>
                <a:gd name="connsiteY55-3792" fmla="*/ 461267 h 1205998"/>
                <a:gd name="connsiteX56-3793" fmla="*/ 696903 w 906837"/>
                <a:gd name="connsiteY56-3794" fmla="*/ 471515 h 1205998"/>
                <a:gd name="connsiteX57-3795" fmla="*/ 686655 w 906837"/>
                <a:gd name="connsiteY57-3796" fmla="*/ 481763 h 1205998"/>
                <a:gd name="connsiteX58-3797" fmla="*/ 679824 w 906837"/>
                <a:gd name="connsiteY58-3798" fmla="*/ 492012 h 1205998"/>
                <a:gd name="connsiteX59-3799" fmla="*/ 666159 w 906837"/>
                <a:gd name="connsiteY59-3800" fmla="*/ 495428 h 1205998"/>
                <a:gd name="connsiteX60-3801" fmla="*/ 638829 w 906837"/>
                <a:gd name="connsiteY60-3802" fmla="*/ 498845 h 1205998"/>
                <a:gd name="connsiteX61-3803" fmla="*/ 631996 w 906837"/>
                <a:gd name="connsiteY61-3804" fmla="*/ 512510 h 1205998"/>
                <a:gd name="connsiteX62-3805" fmla="*/ 645661 w 906837"/>
                <a:gd name="connsiteY62-3806" fmla="*/ 539840 h 1205998"/>
                <a:gd name="connsiteX63-3807" fmla="*/ 655910 w 906837"/>
                <a:gd name="connsiteY63-3808" fmla="*/ 543256 h 1205998"/>
                <a:gd name="connsiteX64-3809" fmla="*/ 662742 w 906837"/>
                <a:gd name="connsiteY64-3810" fmla="*/ 556919 h 1205998"/>
                <a:gd name="connsiteX65-3811" fmla="*/ 652494 w 906837"/>
                <a:gd name="connsiteY65-3812" fmla="*/ 621828 h 1205998"/>
                <a:gd name="connsiteX66-3813" fmla="*/ 642245 w 906837"/>
                <a:gd name="connsiteY66-3814" fmla="*/ 628660 h 1205998"/>
                <a:gd name="connsiteX67-3815" fmla="*/ 635412 w 906837"/>
                <a:gd name="connsiteY67-3816" fmla="*/ 638909 h 1205998"/>
                <a:gd name="connsiteX68-3817" fmla="*/ 625164 w 906837"/>
                <a:gd name="connsiteY68-3818" fmla="*/ 642325 h 1205998"/>
                <a:gd name="connsiteX69-3819" fmla="*/ 604666 w 906837"/>
                <a:gd name="connsiteY69-3820" fmla="*/ 652573 h 1205998"/>
                <a:gd name="connsiteX70-3821" fmla="*/ 597834 w 906837"/>
                <a:gd name="connsiteY70-3822" fmla="*/ 662822 h 1205998"/>
                <a:gd name="connsiteX71-3823" fmla="*/ 577338 w 906837"/>
                <a:gd name="connsiteY71-3824" fmla="*/ 666238 h 1205998"/>
                <a:gd name="connsiteX72-3825" fmla="*/ 573921 w 906837"/>
                <a:gd name="connsiteY72-3826" fmla="*/ 683319 h 1205998"/>
                <a:gd name="connsiteX73-3827" fmla="*/ 567089 w 906837"/>
                <a:gd name="connsiteY73-3828" fmla="*/ 703816 h 1205998"/>
                <a:gd name="connsiteX74-3829" fmla="*/ 573921 w 906837"/>
                <a:gd name="connsiteY74-3830" fmla="*/ 744811 h 1205998"/>
                <a:gd name="connsiteX75-3831" fmla="*/ 577338 w 906837"/>
                <a:gd name="connsiteY75-3832" fmla="*/ 755059 h 1205998"/>
                <a:gd name="connsiteX76-3833" fmla="*/ 570505 w 906837"/>
                <a:gd name="connsiteY76-3834" fmla="*/ 785805 h 1205998"/>
                <a:gd name="connsiteX77-3835" fmla="*/ 560256 w 906837"/>
                <a:gd name="connsiteY77-3836" fmla="*/ 796054 h 1205998"/>
                <a:gd name="connsiteX78-3837" fmla="*/ 553424 w 906837"/>
                <a:gd name="connsiteY78-3838" fmla="*/ 826800 h 1205998"/>
                <a:gd name="connsiteX79-3839" fmla="*/ 539759 w 906837"/>
                <a:gd name="connsiteY79-3840" fmla="*/ 867793 h 1205998"/>
                <a:gd name="connsiteX80-3841" fmla="*/ 519262 w 906837"/>
                <a:gd name="connsiteY80-3842" fmla="*/ 884874 h 1205998"/>
                <a:gd name="connsiteX81-3843" fmla="*/ 509013 w 906837"/>
                <a:gd name="connsiteY81-3844" fmla="*/ 888291 h 1205998"/>
                <a:gd name="connsiteX82-3845" fmla="*/ 485101 w 906837"/>
                <a:gd name="connsiteY82-3846" fmla="*/ 977112 h 1205998"/>
                <a:gd name="connsiteX83-3847" fmla="*/ 481684 w 906837"/>
                <a:gd name="connsiteY83-3848" fmla="*/ 987360 h 1205998"/>
                <a:gd name="connsiteX84-3849" fmla="*/ 478268 w 906837"/>
                <a:gd name="connsiteY84-3850" fmla="*/ 1001025 h 1205998"/>
                <a:gd name="connsiteX85-3851" fmla="*/ 471436 w 906837"/>
                <a:gd name="connsiteY85-3852" fmla="*/ 1011274 h 1205998"/>
                <a:gd name="connsiteX86-3853" fmla="*/ 457771 w 906837"/>
                <a:gd name="connsiteY86-3854" fmla="*/ 1042019 h 1205998"/>
                <a:gd name="connsiteX87-3855" fmla="*/ 454354 w 906837"/>
                <a:gd name="connsiteY87-3856" fmla="*/ 1055684 h 1205998"/>
                <a:gd name="connsiteX88-3857" fmla="*/ 454354 w 906837"/>
                <a:gd name="connsiteY88-3858" fmla="*/ 1079598 h 1205998"/>
                <a:gd name="connsiteX89-3859" fmla="*/ 464603 w 906837"/>
                <a:gd name="connsiteY89-3860" fmla="*/ 1089846 h 1205998"/>
                <a:gd name="connsiteX90-3861" fmla="*/ 468497 w 906837"/>
                <a:gd name="connsiteY90-3862" fmla="*/ 1106427 h 1205998"/>
                <a:gd name="connsiteX91-3863" fmla="*/ 462042 w 906837"/>
                <a:gd name="connsiteY91-3864" fmla="*/ 1112831 h 1205998"/>
                <a:gd name="connsiteX92-3865" fmla="*/ 454354 w 906837"/>
                <a:gd name="connsiteY92-3866" fmla="*/ 1124010 h 1205998"/>
                <a:gd name="connsiteX93-3867" fmla="*/ 450938 w 906837"/>
                <a:gd name="connsiteY93-3868" fmla="*/ 1151338 h 1205998"/>
                <a:gd name="connsiteX94-3869" fmla="*/ 447522 w 906837"/>
                <a:gd name="connsiteY94-3870" fmla="*/ 1161587 h 1205998"/>
                <a:gd name="connsiteX95-3871" fmla="*/ 427024 w 906837"/>
                <a:gd name="connsiteY95-3872" fmla="*/ 1168420 h 1205998"/>
                <a:gd name="connsiteX96-3873" fmla="*/ 416775 w 906837"/>
                <a:gd name="connsiteY96-3874" fmla="*/ 1165003 h 1205998"/>
                <a:gd name="connsiteX97-3875" fmla="*/ 386031 w 906837"/>
                <a:gd name="connsiteY97-3876" fmla="*/ 1147922 h 1205998"/>
                <a:gd name="connsiteX98-3877" fmla="*/ 334787 w 906837"/>
                <a:gd name="connsiteY98-3878" fmla="*/ 1144506 h 1205998"/>
                <a:gd name="connsiteX99-3879" fmla="*/ 314289 w 906837"/>
                <a:gd name="connsiteY99-3880" fmla="*/ 1158171 h 1205998"/>
                <a:gd name="connsiteX100-3881" fmla="*/ 304042 w 906837"/>
                <a:gd name="connsiteY100-3882" fmla="*/ 1161587 h 1205998"/>
                <a:gd name="connsiteX101-3883" fmla="*/ 283545 w 906837"/>
                <a:gd name="connsiteY101-3884" fmla="*/ 1168420 h 1205998"/>
                <a:gd name="connsiteX102-3885" fmla="*/ 263047 w 906837"/>
                <a:gd name="connsiteY102-3886" fmla="*/ 1175252 h 1205998"/>
                <a:gd name="connsiteX103-3887" fmla="*/ 242550 w 906837"/>
                <a:gd name="connsiteY103-3888" fmla="*/ 1182085 h 1205998"/>
                <a:gd name="connsiteX104-3889" fmla="*/ 218636 w 906837"/>
                <a:gd name="connsiteY104-3890" fmla="*/ 1202582 h 1205998"/>
                <a:gd name="connsiteX105-3891" fmla="*/ 187891 w 906837"/>
                <a:gd name="connsiteY105-3892" fmla="*/ 1205998 h 1205998"/>
                <a:gd name="connsiteX106-3893" fmla="*/ 167394 w 906837"/>
                <a:gd name="connsiteY106-3894" fmla="*/ 1199166 h 1205998"/>
                <a:gd name="connsiteX107-3895" fmla="*/ 150312 w 906837"/>
                <a:gd name="connsiteY107-3896" fmla="*/ 1178668 h 1205998"/>
                <a:gd name="connsiteX108-3897" fmla="*/ 153729 w 906837"/>
                <a:gd name="connsiteY108-3898" fmla="*/ 1168420 h 1205998"/>
                <a:gd name="connsiteX109-3899" fmla="*/ 160561 w 906837"/>
                <a:gd name="connsiteY109-3900" fmla="*/ 1147922 h 1205998"/>
                <a:gd name="connsiteX110-3901" fmla="*/ 177642 w 906837"/>
                <a:gd name="connsiteY110-3902" fmla="*/ 1127425 h 1205998"/>
                <a:gd name="connsiteX111-3903" fmla="*/ 191307 w 906837"/>
                <a:gd name="connsiteY111-3904" fmla="*/ 1106929 h 1205998"/>
                <a:gd name="connsiteX112-3905" fmla="*/ 211803 w 906837"/>
                <a:gd name="connsiteY112-3906" fmla="*/ 1089847 h 1205998"/>
                <a:gd name="connsiteX113-3907" fmla="*/ 218636 w 906837"/>
                <a:gd name="connsiteY113-3908" fmla="*/ 1079599 h 1205998"/>
                <a:gd name="connsiteX114-3909" fmla="*/ 232301 w 906837"/>
                <a:gd name="connsiteY114-3910" fmla="*/ 1062517 h 1205998"/>
                <a:gd name="connsiteX115-3911" fmla="*/ 225468 w 906837"/>
                <a:gd name="connsiteY115-3912" fmla="*/ 1042020 h 1205998"/>
                <a:gd name="connsiteX116-3913" fmla="*/ 222052 w 906837"/>
                <a:gd name="connsiteY116-3914" fmla="*/ 1021524 h 1205998"/>
                <a:gd name="connsiteX117-3915" fmla="*/ 184475 w 906837"/>
                <a:gd name="connsiteY117-3916" fmla="*/ 1014691 h 1205998"/>
                <a:gd name="connsiteX118-3917" fmla="*/ 170810 w 906837"/>
                <a:gd name="connsiteY118-3918" fmla="*/ 1028356 h 1205998"/>
                <a:gd name="connsiteX119-3919" fmla="*/ 146896 w 906837"/>
                <a:gd name="connsiteY119-3920" fmla="*/ 1035187 h 1205998"/>
                <a:gd name="connsiteX120-3921" fmla="*/ 136647 w 906837"/>
                <a:gd name="connsiteY120-3922" fmla="*/ 1031771 h 1205998"/>
                <a:gd name="connsiteX121-3923" fmla="*/ 126399 w 906837"/>
                <a:gd name="connsiteY121-3924" fmla="*/ 1021524 h 1205998"/>
                <a:gd name="connsiteX122-3925" fmla="*/ 100917 w 906837"/>
                <a:gd name="connsiteY122-3926" fmla="*/ 1018850 h 1205998"/>
                <a:gd name="connsiteX123-3927" fmla="*/ 88283 w 906837"/>
                <a:gd name="connsiteY123-3928" fmla="*/ 1018486 h 1205998"/>
                <a:gd name="connsiteX124-3929" fmla="*/ 85405 w 906837"/>
                <a:gd name="connsiteY124-3930" fmla="*/ 983944 h 1205998"/>
                <a:gd name="connsiteX125-3931" fmla="*/ 81989 w 906837"/>
                <a:gd name="connsiteY125-3932" fmla="*/ 973695 h 1205998"/>
                <a:gd name="connsiteX126-3933" fmla="*/ 75156 w 906837"/>
                <a:gd name="connsiteY126-3934" fmla="*/ 949782 h 1205998"/>
                <a:gd name="connsiteX127-3935" fmla="*/ 78572 w 906837"/>
                <a:gd name="connsiteY127-3936" fmla="*/ 939533 h 1205998"/>
                <a:gd name="connsiteX128-3937" fmla="*/ 81989 w 906837"/>
                <a:gd name="connsiteY128-3938" fmla="*/ 925869 h 1205998"/>
                <a:gd name="connsiteX129-3939" fmla="*/ 105902 w 906837"/>
                <a:gd name="connsiteY129-3940" fmla="*/ 898539 h 1205998"/>
                <a:gd name="connsiteX130-3941" fmla="*/ 116150 w 906837"/>
                <a:gd name="connsiteY130-3942" fmla="*/ 878042 h 1205998"/>
                <a:gd name="connsiteX131-3943" fmla="*/ 109318 w 906837"/>
                <a:gd name="connsiteY131-3944" fmla="*/ 867793 h 1205998"/>
                <a:gd name="connsiteX132-3945" fmla="*/ 99070 w 906837"/>
                <a:gd name="connsiteY132-3946" fmla="*/ 864377 h 1205998"/>
                <a:gd name="connsiteX133-3947" fmla="*/ 92237 w 906837"/>
                <a:gd name="connsiteY133-3948" fmla="*/ 850712 h 1205998"/>
                <a:gd name="connsiteX134-3949" fmla="*/ 92237 w 906837"/>
                <a:gd name="connsiteY134-3950" fmla="*/ 796054 h 1205998"/>
                <a:gd name="connsiteX135-3951" fmla="*/ 88821 w 906837"/>
                <a:gd name="connsiteY135-3952" fmla="*/ 775556 h 1205998"/>
                <a:gd name="connsiteX136-3953" fmla="*/ 78572 w 906837"/>
                <a:gd name="connsiteY136-3954" fmla="*/ 765307 h 1205998"/>
                <a:gd name="connsiteX137-3955" fmla="*/ 71740 w 906837"/>
                <a:gd name="connsiteY137-3956" fmla="*/ 755059 h 1205998"/>
                <a:gd name="connsiteX138-3957" fmla="*/ 60601 w 906837"/>
                <a:gd name="connsiteY138-3958" fmla="*/ 745490 h 1205998"/>
                <a:gd name="connsiteX139-3959" fmla="*/ 62709 w 906837"/>
                <a:gd name="connsiteY139-3960" fmla="*/ 750093 h 1205998"/>
                <a:gd name="connsiteX140-3961" fmla="*/ 60512 w 906837"/>
                <a:gd name="connsiteY140-3962" fmla="*/ 747037 h 1205998"/>
                <a:gd name="connsiteX141-3963" fmla="*/ 51242 w 906837"/>
                <a:gd name="connsiteY141-3964" fmla="*/ 734563 h 1205998"/>
                <a:gd name="connsiteX142-3965" fmla="*/ 47826 w 906837"/>
                <a:gd name="connsiteY142-3966" fmla="*/ 652573 h 1205998"/>
                <a:gd name="connsiteX143-3967" fmla="*/ 37577 w 906837"/>
                <a:gd name="connsiteY143-3968" fmla="*/ 642325 h 1205998"/>
                <a:gd name="connsiteX144-3969" fmla="*/ 17081 w 906837"/>
                <a:gd name="connsiteY144-3970" fmla="*/ 628661 h 1205998"/>
                <a:gd name="connsiteX145-3971" fmla="*/ 10249 w 906837"/>
                <a:gd name="connsiteY145-3972" fmla="*/ 618412 h 1205998"/>
                <a:gd name="connsiteX146-3973" fmla="*/ 0 w 906837"/>
                <a:gd name="connsiteY146-3974" fmla="*/ 597914 h 1205998"/>
                <a:gd name="connsiteX147-3975" fmla="*/ 3416 w 906837"/>
                <a:gd name="connsiteY147-3976" fmla="*/ 526175 h 1205998"/>
                <a:gd name="connsiteX148-3977" fmla="*/ 6833 w 906837"/>
                <a:gd name="connsiteY148-3978" fmla="*/ 515926 h 1205998"/>
                <a:gd name="connsiteX149-3979" fmla="*/ 17081 w 906837"/>
                <a:gd name="connsiteY149-3980" fmla="*/ 512510 h 1205998"/>
                <a:gd name="connsiteX150-3981" fmla="*/ 37577 w 906837"/>
                <a:gd name="connsiteY150-3982" fmla="*/ 495428 h 1205998"/>
                <a:gd name="connsiteX151-3983" fmla="*/ 47826 w 906837"/>
                <a:gd name="connsiteY151-3984" fmla="*/ 485180 h 1205998"/>
                <a:gd name="connsiteX152-3985" fmla="*/ 68324 w 906837"/>
                <a:gd name="connsiteY152-3986" fmla="*/ 474931 h 1205998"/>
                <a:gd name="connsiteX153-3987" fmla="*/ 85405 w 906837"/>
                <a:gd name="connsiteY153-3988" fmla="*/ 454435 h 1205998"/>
                <a:gd name="connsiteX154-3989" fmla="*/ 105902 w 906837"/>
                <a:gd name="connsiteY154-3990" fmla="*/ 440770 h 1205998"/>
                <a:gd name="connsiteX155-3991" fmla="*/ 116150 w 906837"/>
                <a:gd name="connsiteY155-3992" fmla="*/ 362198 h 1205998"/>
                <a:gd name="connsiteX156-3993" fmla="*/ 105902 w 906837"/>
                <a:gd name="connsiteY156-3994" fmla="*/ 328035 h 1205998"/>
                <a:gd name="connsiteX157-3995" fmla="*/ 95653 w 906837"/>
                <a:gd name="connsiteY157-3996" fmla="*/ 324619 h 1205998"/>
                <a:gd name="connsiteX158-3997" fmla="*/ 88821 w 906837"/>
                <a:gd name="connsiteY158-3998" fmla="*/ 314370 h 1205998"/>
                <a:gd name="connsiteX159-3999" fmla="*/ 95653 w 906837"/>
                <a:gd name="connsiteY159-4000" fmla="*/ 287040 h 1205998"/>
                <a:gd name="connsiteX160-4001" fmla="*/ 92237 w 906837"/>
                <a:gd name="connsiteY160-4002" fmla="*/ 269961 h 1205998"/>
                <a:gd name="connsiteX161-4003" fmla="*/ 71740 w 906837"/>
                <a:gd name="connsiteY161-4004" fmla="*/ 263128 h 1205998"/>
                <a:gd name="connsiteX162-4005" fmla="*/ 40994 w 906837"/>
                <a:gd name="connsiteY162-4006" fmla="*/ 246047 h 1205998"/>
                <a:gd name="connsiteX163-4007" fmla="*/ 51242 w 906837"/>
                <a:gd name="connsiteY163-4008" fmla="*/ 249463 h 1205998"/>
                <a:gd name="connsiteX164-4009" fmla="*/ 58075 w 906837"/>
                <a:gd name="connsiteY164-4010" fmla="*/ 232382 h 1205998"/>
                <a:gd name="connsiteX165-4011" fmla="*/ 61491 w 906837"/>
                <a:gd name="connsiteY165-4012" fmla="*/ 218717 h 1205998"/>
                <a:gd name="connsiteX166-4013" fmla="*/ 71740 w 906837"/>
                <a:gd name="connsiteY166-4014" fmla="*/ 211885 h 1205998"/>
                <a:gd name="connsiteX167-4015" fmla="*/ 78572 w 906837"/>
                <a:gd name="connsiteY167-4016" fmla="*/ 201636 h 1205998"/>
                <a:gd name="connsiteX168-4017" fmla="*/ 88821 w 906837"/>
                <a:gd name="connsiteY168-4018" fmla="*/ 194803 h 1205998"/>
                <a:gd name="connsiteX169-4019" fmla="*/ 95653 w 906837"/>
                <a:gd name="connsiteY169-4020" fmla="*/ 184555 h 1205998"/>
                <a:gd name="connsiteX170-4021" fmla="*/ 112734 w 906837"/>
                <a:gd name="connsiteY170-4022" fmla="*/ 181138 h 1205998"/>
                <a:gd name="connsiteX171-4023" fmla="*/ 126398 w 906837"/>
                <a:gd name="connsiteY171-4024" fmla="*/ 174307 h 1205998"/>
                <a:gd name="connsiteX172-4025" fmla="*/ 170809 w 906837"/>
                <a:gd name="connsiteY172-4026" fmla="*/ 164058 h 1205998"/>
                <a:gd name="connsiteX173-4027" fmla="*/ 194723 w 906837"/>
                <a:gd name="connsiteY173-4028" fmla="*/ 153810 h 1205998"/>
                <a:gd name="connsiteX174-4029" fmla="*/ 218635 w 906837"/>
                <a:gd name="connsiteY174-4030" fmla="*/ 150393 h 1205998"/>
                <a:gd name="connsiteX175-4031" fmla="*/ 228884 w 906837"/>
                <a:gd name="connsiteY175-4032" fmla="*/ 146977 h 1205998"/>
                <a:gd name="connsiteX176-4033" fmla="*/ 235716 w 906837"/>
                <a:gd name="connsiteY176-4034" fmla="*/ 136728 h 1205998"/>
                <a:gd name="connsiteX177-4035" fmla="*/ 245965 w 906837"/>
                <a:gd name="connsiteY177-4036" fmla="*/ 126480 h 1205998"/>
                <a:gd name="connsiteX178-4037" fmla="*/ 290376 w 906837"/>
                <a:gd name="connsiteY178-4038" fmla="*/ 123064 h 1205998"/>
                <a:gd name="connsiteX179-4039" fmla="*/ 300625 w 906837"/>
                <a:gd name="connsiteY179-4040" fmla="*/ 119647 h 1205998"/>
                <a:gd name="connsiteX180-4041" fmla="*/ 317705 w 906837"/>
                <a:gd name="connsiteY180-4042" fmla="*/ 99150 h 1205998"/>
                <a:gd name="connsiteX181-4043" fmla="*/ 368949 w 906837"/>
                <a:gd name="connsiteY181-4044" fmla="*/ 75237 h 1205998"/>
                <a:gd name="connsiteX182-4045" fmla="*/ 389446 w 906837"/>
                <a:gd name="connsiteY182-4046" fmla="*/ 78654 h 1205998"/>
                <a:gd name="connsiteX183-4047" fmla="*/ 406526 w 906837"/>
                <a:gd name="connsiteY183-4048" fmla="*/ 75237 h 1205998"/>
                <a:gd name="connsiteX184-4049" fmla="*/ 420191 w 906837"/>
                <a:gd name="connsiteY184-4050" fmla="*/ 54740 h 1205998"/>
                <a:gd name="connsiteX185-4051" fmla="*/ 423506 w 906837"/>
                <a:gd name="connsiteY185-4052" fmla="*/ 53083 h 1205998"/>
                <a:gd name="connsiteX186-4053" fmla="*/ 416195 w 906837"/>
                <a:gd name="connsiteY186-4054" fmla="*/ 70521 h 1205998"/>
                <a:gd name="connsiteX187-4055" fmla="*/ 415076 w 906837"/>
                <a:gd name="connsiteY187-4056" fmla="*/ 70688 h 1205998"/>
                <a:gd name="connsiteX188-4057" fmla="*/ 413359 w 906837"/>
                <a:gd name="connsiteY188-4058" fmla="*/ 75237 h 1205998"/>
                <a:gd name="connsiteX189-4059" fmla="*/ 416195 w 906837"/>
                <a:gd name="connsiteY189-4060" fmla="*/ 70521 h 1205998"/>
                <a:gd name="connsiteX190-4061" fmla="*/ 430440 w 906837"/>
                <a:gd name="connsiteY190-4062" fmla="*/ 68405 h 1205998"/>
                <a:gd name="connsiteX191-4063" fmla="*/ 461187 w 906837"/>
                <a:gd name="connsiteY191-4064" fmla="*/ 51323 h 1205998"/>
                <a:gd name="connsiteX192-4065" fmla="*/ 488517 w 906837"/>
                <a:gd name="connsiteY192-4066" fmla="*/ 37658 h 1205998"/>
                <a:gd name="connsiteX193-4067" fmla="*/ 498764 w 906837"/>
                <a:gd name="connsiteY193-4068" fmla="*/ 30826 h 1205998"/>
                <a:gd name="connsiteX194-4069" fmla="*/ 519261 w 906837"/>
                <a:gd name="connsiteY194-4070" fmla="*/ 23994 h 1205998"/>
                <a:gd name="connsiteX195-4071" fmla="*/ 529510 w 906837"/>
                <a:gd name="connsiteY195-4072" fmla="*/ 10329 h 1205998"/>
                <a:gd name="connsiteX196-4073" fmla="*/ 539759 w 906837"/>
                <a:gd name="connsiteY196-4074" fmla="*/ 3496 h 1205998"/>
                <a:gd name="connsiteX197-4075" fmla="*/ 550008 w 906837"/>
                <a:gd name="connsiteY197-4076" fmla="*/ 80 h 1205998"/>
                <a:gd name="connsiteX0-4077" fmla="*/ 62709 w 906837"/>
                <a:gd name="connsiteY0-4078" fmla="*/ 750093 h 1205998"/>
                <a:gd name="connsiteX1-4079" fmla="*/ 64363 w 906837"/>
                <a:gd name="connsiteY1-4080" fmla="*/ 752392 h 1205998"/>
                <a:gd name="connsiteX2-4081" fmla="*/ 62813 w 906837"/>
                <a:gd name="connsiteY2-4082" fmla="*/ 750318 h 1205998"/>
                <a:gd name="connsiteX3-4083" fmla="*/ 62709 w 906837"/>
                <a:gd name="connsiteY3-4084" fmla="*/ 750093 h 1205998"/>
                <a:gd name="connsiteX4-4085" fmla="*/ 550008 w 906837"/>
                <a:gd name="connsiteY4-4086" fmla="*/ 80 h 1205998"/>
                <a:gd name="connsiteX5-4087" fmla="*/ 560256 w 906837"/>
                <a:gd name="connsiteY5-4088" fmla="*/ 6912 h 1205998"/>
                <a:gd name="connsiteX6-4089" fmla="*/ 573921 w 906837"/>
                <a:gd name="connsiteY6-4090" fmla="*/ 17161 h 1205998"/>
                <a:gd name="connsiteX7-4091" fmla="*/ 563673 w 906837"/>
                <a:gd name="connsiteY7-4092" fmla="*/ 37658 h 1205998"/>
                <a:gd name="connsiteX8-4093" fmla="*/ 553424 w 906837"/>
                <a:gd name="connsiteY8-4094" fmla="*/ 47907 h 1205998"/>
                <a:gd name="connsiteX9-4095" fmla="*/ 550008 w 906837"/>
                <a:gd name="connsiteY9-4096" fmla="*/ 82070 h 1205998"/>
                <a:gd name="connsiteX10-4097" fmla="*/ 601250 w 906837"/>
                <a:gd name="connsiteY10-4098" fmla="*/ 82070 h 1205998"/>
                <a:gd name="connsiteX11-4099" fmla="*/ 608082 w 906837"/>
                <a:gd name="connsiteY11-4100" fmla="*/ 71821 h 1205998"/>
                <a:gd name="connsiteX12-4101" fmla="*/ 618331 w 906837"/>
                <a:gd name="connsiteY12-4102" fmla="*/ 64988 h 1205998"/>
                <a:gd name="connsiteX13-4103" fmla="*/ 621747 w 906837"/>
                <a:gd name="connsiteY13-4104" fmla="*/ 54740 h 1205998"/>
                <a:gd name="connsiteX14-4105" fmla="*/ 628580 w 906837"/>
                <a:gd name="connsiteY14-4106" fmla="*/ 44491 h 1205998"/>
                <a:gd name="connsiteX15-4107" fmla="*/ 645661 w 906837"/>
                <a:gd name="connsiteY15-4108" fmla="*/ 30826 h 1205998"/>
                <a:gd name="connsiteX16-4109" fmla="*/ 659326 w 906837"/>
                <a:gd name="connsiteY16-4110" fmla="*/ 37658 h 1205998"/>
                <a:gd name="connsiteX17-4111" fmla="*/ 679824 w 906837"/>
                <a:gd name="connsiteY17-4112" fmla="*/ 41075 h 1205998"/>
                <a:gd name="connsiteX18-4113" fmla="*/ 700320 w 906837"/>
                <a:gd name="connsiteY18-4114" fmla="*/ 51323 h 1205998"/>
                <a:gd name="connsiteX19-4115" fmla="*/ 710568 w 906837"/>
                <a:gd name="connsiteY19-4116" fmla="*/ 61572 h 1205998"/>
                <a:gd name="connsiteX20-4117" fmla="*/ 717401 w 906837"/>
                <a:gd name="connsiteY20-4118" fmla="*/ 75237 h 1205998"/>
                <a:gd name="connsiteX21-4119" fmla="*/ 724233 w 906837"/>
                <a:gd name="connsiteY21-4120" fmla="*/ 85485 h 1205998"/>
                <a:gd name="connsiteX22-4121" fmla="*/ 795973 w 906837"/>
                <a:gd name="connsiteY22-4122" fmla="*/ 88901 h 1205998"/>
                <a:gd name="connsiteX23-4123" fmla="*/ 806222 w 906837"/>
                <a:gd name="connsiteY23-4124" fmla="*/ 85485 h 1205998"/>
                <a:gd name="connsiteX24-4125" fmla="*/ 819887 w 906837"/>
                <a:gd name="connsiteY24-4126" fmla="*/ 105982 h 1205998"/>
                <a:gd name="connsiteX25-4127" fmla="*/ 827859 w 906837"/>
                <a:gd name="connsiteY25-4128" fmla="*/ 108640 h 1205998"/>
                <a:gd name="connsiteX26-4129" fmla="*/ 823302 w 906837"/>
                <a:gd name="connsiteY26-4130" fmla="*/ 123063 h 1205998"/>
                <a:gd name="connsiteX27-4131" fmla="*/ 813053 w 906837"/>
                <a:gd name="connsiteY27-4132" fmla="*/ 140144 h 1205998"/>
                <a:gd name="connsiteX28-4133" fmla="*/ 806221 w 906837"/>
                <a:gd name="connsiteY28-4134" fmla="*/ 160642 h 1205998"/>
                <a:gd name="connsiteX29-4135" fmla="*/ 809637 w 906837"/>
                <a:gd name="connsiteY29-4136" fmla="*/ 177722 h 1205998"/>
                <a:gd name="connsiteX30-4137" fmla="*/ 830135 w 906837"/>
                <a:gd name="connsiteY30-4138" fmla="*/ 187970 h 1205998"/>
                <a:gd name="connsiteX31-4139" fmla="*/ 840383 w 906837"/>
                <a:gd name="connsiteY31-4140" fmla="*/ 194803 h 1205998"/>
                <a:gd name="connsiteX32-4141" fmla="*/ 850632 w 906837"/>
                <a:gd name="connsiteY32-4142" fmla="*/ 198219 h 1205998"/>
                <a:gd name="connsiteX33-4143" fmla="*/ 860881 w 906837"/>
                <a:gd name="connsiteY33-4144" fmla="*/ 218716 h 1205998"/>
                <a:gd name="connsiteX34-4145" fmla="*/ 867713 w 906837"/>
                <a:gd name="connsiteY34-4146" fmla="*/ 232381 h 1205998"/>
                <a:gd name="connsiteX35-4147" fmla="*/ 877961 w 906837"/>
                <a:gd name="connsiteY35-4148" fmla="*/ 252879 h 1205998"/>
                <a:gd name="connsiteX36-4149" fmla="*/ 884793 w 906837"/>
                <a:gd name="connsiteY36-4150" fmla="*/ 290456 h 1205998"/>
                <a:gd name="connsiteX37-4151" fmla="*/ 888210 w 906837"/>
                <a:gd name="connsiteY37-4152" fmla="*/ 321202 h 1205998"/>
                <a:gd name="connsiteX38-4153" fmla="*/ 891626 w 906837"/>
                <a:gd name="connsiteY38-4154" fmla="*/ 331451 h 1205998"/>
                <a:gd name="connsiteX39-4155" fmla="*/ 901874 w 906837"/>
                <a:gd name="connsiteY39-4156" fmla="*/ 341700 h 1205998"/>
                <a:gd name="connsiteX40-4157" fmla="*/ 906837 w 906837"/>
                <a:gd name="connsiteY40-4158" fmla="*/ 349145 h 1205998"/>
                <a:gd name="connsiteX41-4159" fmla="*/ 893705 w 906837"/>
                <a:gd name="connsiteY41-4160" fmla="*/ 354402 h 1205998"/>
                <a:gd name="connsiteX42-4161" fmla="*/ 888210 w 906837"/>
                <a:gd name="connsiteY42-4162" fmla="*/ 351949 h 1205998"/>
                <a:gd name="connsiteX43-4163" fmla="*/ 884794 w 906837"/>
                <a:gd name="connsiteY43-4164" fmla="*/ 372445 h 1205998"/>
                <a:gd name="connsiteX44-4165" fmla="*/ 871130 w 906837"/>
                <a:gd name="connsiteY44-4166" fmla="*/ 392943 h 1205998"/>
                <a:gd name="connsiteX45-4167" fmla="*/ 867714 w 906837"/>
                <a:gd name="connsiteY45-4168" fmla="*/ 410024 h 1205998"/>
                <a:gd name="connsiteX46-4169" fmla="*/ 854049 w 906837"/>
                <a:gd name="connsiteY46-4170" fmla="*/ 413440 h 1205998"/>
                <a:gd name="connsiteX47-4171" fmla="*/ 833551 w 906837"/>
                <a:gd name="connsiteY47-4172" fmla="*/ 427105 h 1205998"/>
                <a:gd name="connsiteX48-4173" fmla="*/ 809638 w 906837"/>
                <a:gd name="connsiteY48-4174" fmla="*/ 444186 h 1205998"/>
                <a:gd name="connsiteX49-4175" fmla="*/ 765228 w 906837"/>
                <a:gd name="connsiteY49-4176" fmla="*/ 451019 h 1205998"/>
                <a:gd name="connsiteX50-4177" fmla="*/ 761812 w 906837"/>
                <a:gd name="connsiteY50-4178" fmla="*/ 461267 h 1205998"/>
                <a:gd name="connsiteX51-4179" fmla="*/ 751563 w 906837"/>
                <a:gd name="connsiteY51-4180" fmla="*/ 457851 h 1205998"/>
                <a:gd name="connsiteX52-4181" fmla="*/ 741314 w 906837"/>
                <a:gd name="connsiteY52-4182" fmla="*/ 437354 h 1205998"/>
                <a:gd name="connsiteX53-4183" fmla="*/ 731066 w 906837"/>
                <a:gd name="connsiteY53-4184" fmla="*/ 430521 h 1205998"/>
                <a:gd name="connsiteX54-4185" fmla="*/ 717401 w 906837"/>
                <a:gd name="connsiteY54-4186" fmla="*/ 440770 h 1205998"/>
                <a:gd name="connsiteX55-4187" fmla="*/ 703736 w 906837"/>
                <a:gd name="connsiteY55-4188" fmla="*/ 461267 h 1205998"/>
                <a:gd name="connsiteX56-4189" fmla="*/ 696903 w 906837"/>
                <a:gd name="connsiteY56-4190" fmla="*/ 471515 h 1205998"/>
                <a:gd name="connsiteX57-4191" fmla="*/ 686655 w 906837"/>
                <a:gd name="connsiteY57-4192" fmla="*/ 481763 h 1205998"/>
                <a:gd name="connsiteX58-4193" fmla="*/ 679824 w 906837"/>
                <a:gd name="connsiteY58-4194" fmla="*/ 492012 h 1205998"/>
                <a:gd name="connsiteX59-4195" fmla="*/ 666159 w 906837"/>
                <a:gd name="connsiteY59-4196" fmla="*/ 495428 h 1205998"/>
                <a:gd name="connsiteX60-4197" fmla="*/ 638829 w 906837"/>
                <a:gd name="connsiteY60-4198" fmla="*/ 498845 h 1205998"/>
                <a:gd name="connsiteX61-4199" fmla="*/ 631996 w 906837"/>
                <a:gd name="connsiteY61-4200" fmla="*/ 512510 h 1205998"/>
                <a:gd name="connsiteX62-4201" fmla="*/ 645661 w 906837"/>
                <a:gd name="connsiteY62-4202" fmla="*/ 539840 h 1205998"/>
                <a:gd name="connsiteX63-4203" fmla="*/ 655910 w 906837"/>
                <a:gd name="connsiteY63-4204" fmla="*/ 543256 h 1205998"/>
                <a:gd name="connsiteX64-4205" fmla="*/ 662742 w 906837"/>
                <a:gd name="connsiteY64-4206" fmla="*/ 556919 h 1205998"/>
                <a:gd name="connsiteX65-4207" fmla="*/ 652494 w 906837"/>
                <a:gd name="connsiteY65-4208" fmla="*/ 621828 h 1205998"/>
                <a:gd name="connsiteX66-4209" fmla="*/ 642245 w 906837"/>
                <a:gd name="connsiteY66-4210" fmla="*/ 628660 h 1205998"/>
                <a:gd name="connsiteX67-4211" fmla="*/ 635412 w 906837"/>
                <a:gd name="connsiteY67-4212" fmla="*/ 638909 h 1205998"/>
                <a:gd name="connsiteX68-4213" fmla="*/ 625164 w 906837"/>
                <a:gd name="connsiteY68-4214" fmla="*/ 642325 h 1205998"/>
                <a:gd name="connsiteX69-4215" fmla="*/ 604666 w 906837"/>
                <a:gd name="connsiteY69-4216" fmla="*/ 652573 h 1205998"/>
                <a:gd name="connsiteX70-4217" fmla="*/ 597834 w 906837"/>
                <a:gd name="connsiteY70-4218" fmla="*/ 662822 h 1205998"/>
                <a:gd name="connsiteX71-4219" fmla="*/ 577338 w 906837"/>
                <a:gd name="connsiteY71-4220" fmla="*/ 666238 h 1205998"/>
                <a:gd name="connsiteX72-4221" fmla="*/ 573921 w 906837"/>
                <a:gd name="connsiteY72-4222" fmla="*/ 683319 h 1205998"/>
                <a:gd name="connsiteX73-4223" fmla="*/ 567089 w 906837"/>
                <a:gd name="connsiteY73-4224" fmla="*/ 703816 h 1205998"/>
                <a:gd name="connsiteX74-4225" fmla="*/ 573921 w 906837"/>
                <a:gd name="connsiteY74-4226" fmla="*/ 744811 h 1205998"/>
                <a:gd name="connsiteX75-4227" fmla="*/ 577338 w 906837"/>
                <a:gd name="connsiteY75-4228" fmla="*/ 755059 h 1205998"/>
                <a:gd name="connsiteX76-4229" fmla="*/ 570505 w 906837"/>
                <a:gd name="connsiteY76-4230" fmla="*/ 785805 h 1205998"/>
                <a:gd name="connsiteX77-4231" fmla="*/ 560256 w 906837"/>
                <a:gd name="connsiteY77-4232" fmla="*/ 796054 h 1205998"/>
                <a:gd name="connsiteX78-4233" fmla="*/ 553424 w 906837"/>
                <a:gd name="connsiteY78-4234" fmla="*/ 826800 h 1205998"/>
                <a:gd name="connsiteX79-4235" fmla="*/ 539759 w 906837"/>
                <a:gd name="connsiteY79-4236" fmla="*/ 867793 h 1205998"/>
                <a:gd name="connsiteX80-4237" fmla="*/ 519262 w 906837"/>
                <a:gd name="connsiteY80-4238" fmla="*/ 884874 h 1205998"/>
                <a:gd name="connsiteX81-4239" fmla="*/ 509013 w 906837"/>
                <a:gd name="connsiteY81-4240" fmla="*/ 888291 h 1205998"/>
                <a:gd name="connsiteX82-4241" fmla="*/ 485101 w 906837"/>
                <a:gd name="connsiteY82-4242" fmla="*/ 977112 h 1205998"/>
                <a:gd name="connsiteX83-4243" fmla="*/ 481684 w 906837"/>
                <a:gd name="connsiteY83-4244" fmla="*/ 987360 h 1205998"/>
                <a:gd name="connsiteX84-4245" fmla="*/ 478268 w 906837"/>
                <a:gd name="connsiteY84-4246" fmla="*/ 1001025 h 1205998"/>
                <a:gd name="connsiteX85-4247" fmla="*/ 471436 w 906837"/>
                <a:gd name="connsiteY85-4248" fmla="*/ 1011274 h 1205998"/>
                <a:gd name="connsiteX86-4249" fmla="*/ 457771 w 906837"/>
                <a:gd name="connsiteY86-4250" fmla="*/ 1042019 h 1205998"/>
                <a:gd name="connsiteX87-4251" fmla="*/ 454354 w 906837"/>
                <a:gd name="connsiteY87-4252" fmla="*/ 1055684 h 1205998"/>
                <a:gd name="connsiteX88-4253" fmla="*/ 454354 w 906837"/>
                <a:gd name="connsiteY88-4254" fmla="*/ 1079598 h 1205998"/>
                <a:gd name="connsiteX89-4255" fmla="*/ 464603 w 906837"/>
                <a:gd name="connsiteY89-4256" fmla="*/ 1089846 h 1205998"/>
                <a:gd name="connsiteX90-4257" fmla="*/ 468497 w 906837"/>
                <a:gd name="connsiteY90-4258" fmla="*/ 1106427 h 1205998"/>
                <a:gd name="connsiteX91-4259" fmla="*/ 462042 w 906837"/>
                <a:gd name="connsiteY91-4260" fmla="*/ 1112831 h 1205998"/>
                <a:gd name="connsiteX92-4261" fmla="*/ 454354 w 906837"/>
                <a:gd name="connsiteY92-4262" fmla="*/ 1124010 h 1205998"/>
                <a:gd name="connsiteX93-4263" fmla="*/ 450938 w 906837"/>
                <a:gd name="connsiteY93-4264" fmla="*/ 1151338 h 1205998"/>
                <a:gd name="connsiteX94-4265" fmla="*/ 447522 w 906837"/>
                <a:gd name="connsiteY94-4266" fmla="*/ 1161587 h 1205998"/>
                <a:gd name="connsiteX95-4267" fmla="*/ 427024 w 906837"/>
                <a:gd name="connsiteY95-4268" fmla="*/ 1168420 h 1205998"/>
                <a:gd name="connsiteX96-4269" fmla="*/ 416775 w 906837"/>
                <a:gd name="connsiteY96-4270" fmla="*/ 1165003 h 1205998"/>
                <a:gd name="connsiteX97-4271" fmla="*/ 386031 w 906837"/>
                <a:gd name="connsiteY97-4272" fmla="*/ 1147922 h 1205998"/>
                <a:gd name="connsiteX98-4273" fmla="*/ 334787 w 906837"/>
                <a:gd name="connsiteY98-4274" fmla="*/ 1144506 h 1205998"/>
                <a:gd name="connsiteX99-4275" fmla="*/ 314289 w 906837"/>
                <a:gd name="connsiteY99-4276" fmla="*/ 1158171 h 1205998"/>
                <a:gd name="connsiteX100-4277" fmla="*/ 304042 w 906837"/>
                <a:gd name="connsiteY100-4278" fmla="*/ 1161587 h 1205998"/>
                <a:gd name="connsiteX101-4279" fmla="*/ 283545 w 906837"/>
                <a:gd name="connsiteY101-4280" fmla="*/ 1168420 h 1205998"/>
                <a:gd name="connsiteX102-4281" fmla="*/ 263047 w 906837"/>
                <a:gd name="connsiteY102-4282" fmla="*/ 1175252 h 1205998"/>
                <a:gd name="connsiteX103-4283" fmla="*/ 242550 w 906837"/>
                <a:gd name="connsiteY103-4284" fmla="*/ 1182085 h 1205998"/>
                <a:gd name="connsiteX104-4285" fmla="*/ 218636 w 906837"/>
                <a:gd name="connsiteY104-4286" fmla="*/ 1202582 h 1205998"/>
                <a:gd name="connsiteX105-4287" fmla="*/ 187891 w 906837"/>
                <a:gd name="connsiteY105-4288" fmla="*/ 1205998 h 1205998"/>
                <a:gd name="connsiteX106-4289" fmla="*/ 167394 w 906837"/>
                <a:gd name="connsiteY106-4290" fmla="*/ 1199166 h 1205998"/>
                <a:gd name="connsiteX107-4291" fmla="*/ 150312 w 906837"/>
                <a:gd name="connsiteY107-4292" fmla="*/ 1178668 h 1205998"/>
                <a:gd name="connsiteX108-4293" fmla="*/ 153729 w 906837"/>
                <a:gd name="connsiteY108-4294" fmla="*/ 1168420 h 1205998"/>
                <a:gd name="connsiteX109-4295" fmla="*/ 160561 w 906837"/>
                <a:gd name="connsiteY109-4296" fmla="*/ 1147922 h 1205998"/>
                <a:gd name="connsiteX110-4297" fmla="*/ 177642 w 906837"/>
                <a:gd name="connsiteY110-4298" fmla="*/ 1127425 h 1205998"/>
                <a:gd name="connsiteX111-4299" fmla="*/ 191307 w 906837"/>
                <a:gd name="connsiteY111-4300" fmla="*/ 1106929 h 1205998"/>
                <a:gd name="connsiteX112-4301" fmla="*/ 211803 w 906837"/>
                <a:gd name="connsiteY112-4302" fmla="*/ 1089847 h 1205998"/>
                <a:gd name="connsiteX113-4303" fmla="*/ 218636 w 906837"/>
                <a:gd name="connsiteY113-4304" fmla="*/ 1079599 h 1205998"/>
                <a:gd name="connsiteX114-4305" fmla="*/ 232301 w 906837"/>
                <a:gd name="connsiteY114-4306" fmla="*/ 1062517 h 1205998"/>
                <a:gd name="connsiteX115-4307" fmla="*/ 225468 w 906837"/>
                <a:gd name="connsiteY115-4308" fmla="*/ 1042020 h 1205998"/>
                <a:gd name="connsiteX116-4309" fmla="*/ 222052 w 906837"/>
                <a:gd name="connsiteY116-4310" fmla="*/ 1021524 h 1205998"/>
                <a:gd name="connsiteX117-4311" fmla="*/ 184475 w 906837"/>
                <a:gd name="connsiteY117-4312" fmla="*/ 1014691 h 1205998"/>
                <a:gd name="connsiteX118-4313" fmla="*/ 170810 w 906837"/>
                <a:gd name="connsiteY118-4314" fmla="*/ 1028356 h 1205998"/>
                <a:gd name="connsiteX119-4315" fmla="*/ 146896 w 906837"/>
                <a:gd name="connsiteY119-4316" fmla="*/ 1035187 h 1205998"/>
                <a:gd name="connsiteX120-4317" fmla="*/ 136647 w 906837"/>
                <a:gd name="connsiteY120-4318" fmla="*/ 1031771 h 1205998"/>
                <a:gd name="connsiteX121-4319" fmla="*/ 126399 w 906837"/>
                <a:gd name="connsiteY121-4320" fmla="*/ 1021524 h 1205998"/>
                <a:gd name="connsiteX122-4321" fmla="*/ 100917 w 906837"/>
                <a:gd name="connsiteY122-4322" fmla="*/ 1018850 h 1205998"/>
                <a:gd name="connsiteX123-4323" fmla="*/ 88283 w 906837"/>
                <a:gd name="connsiteY123-4324" fmla="*/ 1018486 h 1205998"/>
                <a:gd name="connsiteX124-4325" fmla="*/ 85405 w 906837"/>
                <a:gd name="connsiteY124-4326" fmla="*/ 983944 h 1205998"/>
                <a:gd name="connsiteX125-4327" fmla="*/ 81989 w 906837"/>
                <a:gd name="connsiteY125-4328" fmla="*/ 973695 h 1205998"/>
                <a:gd name="connsiteX126-4329" fmla="*/ 75156 w 906837"/>
                <a:gd name="connsiteY126-4330" fmla="*/ 949782 h 1205998"/>
                <a:gd name="connsiteX127-4331" fmla="*/ 78572 w 906837"/>
                <a:gd name="connsiteY127-4332" fmla="*/ 939533 h 1205998"/>
                <a:gd name="connsiteX128-4333" fmla="*/ 81989 w 906837"/>
                <a:gd name="connsiteY128-4334" fmla="*/ 925869 h 1205998"/>
                <a:gd name="connsiteX129-4335" fmla="*/ 105902 w 906837"/>
                <a:gd name="connsiteY129-4336" fmla="*/ 898539 h 1205998"/>
                <a:gd name="connsiteX130-4337" fmla="*/ 116150 w 906837"/>
                <a:gd name="connsiteY130-4338" fmla="*/ 878042 h 1205998"/>
                <a:gd name="connsiteX131-4339" fmla="*/ 109318 w 906837"/>
                <a:gd name="connsiteY131-4340" fmla="*/ 867793 h 1205998"/>
                <a:gd name="connsiteX132-4341" fmla="*/ 99070 w 906837"/>
                <a:gd name="connsiteY132-4342" fmla="*/ 864377 h 1205998"/>
                <a:gd name="connsiteX133-4343" fmla="*/ 92237 w 906837"/>
                <a:gd name="connsiteY133-4344" fmla="*/ 850712 h 1205998"/>
                <a:gd name="connsiteX134-4345" fmla="*/ 92237 w 906837"/>
                <a:gd name="connsiteY134-4346" fmla="*/ 796054 h 1205998"/>
                <a:gd name="connsiteX135-4347" fmla="*/ 88821 w 906837"/>
                <a:gd name="connsiteY135-4348" fmla="*/ 775556 h 1205998"/>
                <a:gd name="connsiteX136-4349" fmla="*/ 78572 w 906837"/>
                <a:gd name="connsiteY136-4350" fmla="*/ 765307 h 1205998"/>
                <a:gd name="connsiteX137-4351" fmla="*/ 71740 w 906837"/>
                <a:gd name="connsiteY137-4352" fmla="*/ 755059 h 1205998"/>
                <a:gd name="connsiteX138-4353" fmla="*/ 60601 w 906837"/>
                <a:gd name="connsiteY138-4354" fmla="*/ 745490 h 1205998"/>
                <a:gd name="connsiteX139-4355" fmla="*/ 62709 w 906837"/>
                <a:gd name="connsiteY139-4356" fmla="*/ 750093 h 1205998"/>
                <a:gd name="connsiteX140-4357" fmla="*/ 60512 w 906837"/>
                <a:gd name="connsiteY140-4358" fmla="*/ 747037 h 1205998"/>
                <a:gd name="connsiteX141-4359" fmla="*/ 51242 w 906837"/>
                <a:gd name="connsiteY141-4360" fmla="*/ 734563 h 1205998"/>
                <a:gd name="connsiteX142-4361" fmla="*/ 47826 w 906837"/>
                <a:gd name="connsiteY142-4362" fmla="*/ 652573 h 1205998"/>
                <a:gd name="connsiteX143-4363" fmla="*/ 37577 w 906837"/>
                <a:gd name="connsiteY143-4364" fmla="*/ 642325 h 1205998"/>
                <a:gd name="connsiteX144-4365" fmla="*/ 17081 w 906837"/>
                <a:gd name="connsiteY144-4366" fmla="*/ 628661 h 1205998"/>
                <a:gd name="connsiteX145-4367" fmla="*/ 10249 w 906837"/>
                <a:gd name="connsiteY145-4368" fmla="*/ 618412 h 1205998"/>
                <a:gd name="connsiteX146-4369" fmla="*/ 0 w 906837"/>
                <a:gd name="connsiteY146-4370" fmla="*/ 597914 h 1205998"/>
                <a:gd name="connsiteX147-4371" fmla="*/ 3416 w 906837"/>
                <a:gd name="connsiteY147-4372" fmla="*/ 526175 h 1205998"/>
                <a:gd name="connsiteX148-4373" fmla="*/ 6833 w 906837"/>
                <a:gd name="connsiteY148-4374" fmla="*/ 515926 h 1205998"/>
                <a:gd name="connsiteX149-4375" fmla="*/ 17081 w 906837"/>
                <a:gd name="connsiteY149-4376" fmla="*/ 512510 h 1205998"/>
                <a:gd name="connsiteX150-4377" fmla="*/ 37577 w 906837"/>
                <a:gd name="connsiteY150-4378" fmla="*/ 495428 h 1205998"/>
                <a:gd name="connsiteX151-4379" fmla="*/ 47826 w 906837"/>
                <a:gd name="connsiteY151-4380" fmla="*/ 485180 h 1205998"/>
                <a:gd name="connsiteX152-4381" fmla="*/ 68324 w 906837"/>
                <a:gd name="connsiteY152-4382" fmla="*/ 474931 h 1205998"/>
                <a:gd name="connsiteX153-4383" fmla="*/ 85405 w 906837"/>
                <a:gd name="connsiteY153-4384" fmla="*/ 454435 h 1205998"/>
                <a:gd name="connsiteX154-4385" fmla="*/ 105902 w 906837"/>
                <a:gd name="connsiteY154-4386" fmla="*/ 440770 h 1205998"/>
                <a:gd name="connsiteX155-4387" fmla="*/ 116150 w 906837"/>
                <a:gd name="connsiteY155-4388" fmla="*/ 362198 h 1205998"/>
                <a:gd name="connsiteX156-4389" fmla="*/ 105902 w 906837"/>
                <a:gd name="connsiteY156-4390" fmla="*/ 328035 h 1205998"/>
                <a:gd name="connsiteX157-4391" fmla="*/ 95653 w 906837"/>
                <a:gd name="connsiteY157-4392" fmla="*/ 324619 h 1205998"/>
                <a:gd name="connsiteX158-4393" fmla="*/ 88821 w 906837"/>
                <a:gd name="connsiteY158-4394" fmla="*/ 314370 h 1205998"/>
                <a:gd name="connsiteX159-4395" fmla="*/ 95653 w 906837"/>
                <a:gd name="connsiteY159-4396" fmla="*/ 287040 h 1205998"/>
                <a:gd name="connsiteX160-4397" fmla="*/ 92237 w 906837"/>
                <a:gd name="connsiteY160-4398" fmla="*/ 269961 h 1205998"/>
                <a:gd name="connsiteX161-4399" fmla="*/ 71740 w 906837"/>
                <a:gd name="connsiteY161-4400" fmla="*/ 263128 h 1205998"/>
                <a:gd name="connsiteX162-4401" fmla="*/ 40994 w 906837"/>
                <a:gd name="connsiteY162-4402" fmla="*/ 246047 h 1205998"/>
                <a:gd name="connsiteX163-4403" fmla="*/ 51242 w 906837"/>
                <a:gd name="connsiteY163-4404" fmla="*/ 249463 h 1205998"/>
                <a:gd name="connsiteX164-4405" fmla="*/ 58075 w 906837"/>
                <a:gd name="connsiteY164-4406" fmla="*/ 232382 h 1205998"/>
                <a:gd name="connsiteX165-4407" fmla="*/ 61491 w 906837"/>
                <a:gd name="connsiteY165-4408" fmla="*/ 218717 h 1205998"/>
                <a:gd name="connsiteX166-4409" fmla="*/ 71740 w 906837"/>
                <a:gd name="connsiteY166-4410" fmla="*/ 211885 h 1205998"/>
                <a:gd name="connsiteX167-4411" fmla="*/ 78572 w 906837"/>
                <a:gd name="connsiteY167-4412" fmla="*/ 201636 h 1205998"/>
                <a:gd name="connsiteX168-4413" fmla="*/ 88821 w 906837"/>
                <a:gd name="connsiteY168-4414" fmla="*/ 194803 h 1205998"/>
                <a:gd name="connsiteX169-4415" fmla="*/ 95653 w 906837"/>
                <a:gd name="connsiteY169-4416" fmla="*/ 184555 h 1205998"/>
                <a:gd name="connsiteX170-4417" fmla="*/ 112734 w 906837"/>
                <a:gd name="connsiteY170-4418" fmla="*/ 181138 h 1205998"/>
                <a:gd name="connsiteX171-4419" fmla="*/ 126398 w 906837"/>
                <a:gd name="connsiteY171-4420" fmla="*/ 174307 h 1205998"/>
                <a:gd name="connsiteX172-4421" fmla="*/ 170809 w 906837"/>
                <a:gd name="connsiteY172-4422" fmla="*/ 164058 h 1205998"/>
                <a:gd name="connsiteX173-4423" fmla="*/ 194723 w 906837"/>
                <a:gd name="connsiteY173-4424" fmla="*/ 153810 h 1205998"/>
                <a:gd name="connsiteX174-4425" fmla="*/ 218635 w 906837"/>
                <a:gd name="connsiteY174-4426" fmla="*/ 150393 h 1205998"/>
                <a:gd name="connsiteX175-4427" fmla="*/ 228884 w 906837"/>
                <a:gd name="connsiteY175-4428" fmla="*/ 146977 h 1205998"/>
                <a:gd name="connsiteX176-4429" fmla="*/ 235716 w 906837"/>
                <a:gd name="connsiteY176-4430" fmla="*/ 136728 h 1205998"/>
                <a:gd name="connsiteX177-4431" fmla="*/ 245965 w 906837"/>
                <a:gd name="connsiteY177-4432" fmla="*/ 126480 h 1205998"/>
                <a:gd name="connsiteX178-4433" fmla="*/ 290376 w 906837"/>
                <a:gd name="connsiteY178-4434" fmla="*/ 123064 h 1205998"/>
                <a:gd name="connsiteX179-4435" fmla="*/ 300625 w 906837"/>
                <a:gd name="connsiteY179-4436" fmla="*/ 119647 h 1205998"/>
                <a:gd name="connsiteX180-4437" fmla="*/ 317705 w 906837"/>
                <a:gd name="connsiteY180-4438" fmla="*/ 99150 h 1205998"/>
                <a:gd name="connsiteX181-4439" fmla="*/ 368949 w 906837"/>
                <a:gd name="connsiteY181-4440" fmla="*/ 75237 h 1205998"/>
                <a:gd name="connsiteX182-4441" fmla="*/ 389446 w 906837"/>
                <a:gd name="connsiteY182-4442" fmla="*/ 78654 h 1205998"/>
                <a:gd name="connsiteX183-4443" fmla="*/ 406526 w 906837"/>
                <a:gd name="connsiteY183-4444" fmla="*/ 75237 h 1205998"/>
                <a:gd name="connsiteX184-4445" fmla="*/ 420191 w 906837"/>
                <a:gd name="connsiteY184-4446" fmla="*/ 54740 h 1205998"/>
                <a:gd name="connsiteX185-4447" fmla="*/ 416195 w 906837"/>
                <a:gd name="connsiteY185-4448" fmla="*/ 70521 h 1205998"/>
                <a:gd name="connsiteX186-4449" fmla="*/ 415076 w 906837"/>
                <a:gd name="connsiteY186-4450" fmla="*/ 70688 h 1205998"/>
                <a:gd name="connsiteX187-4451" fmla="*/ 413359 w 906837"/>
                <a:gd name="connsiteY187-4452" fmla="*/ 75237 h 1205998"/>
                <a:gd name="connsiteX188-4453" fmla="*/ 416195 w 906837"/>
                <a:gd name="connsiteY188-4454" fmla="*/ 70521 h 1205998"/>
                <a:gd name="connsiteX189-4455" fmla="*/ 430440 w 906837"/>
                <a:gd name="connsiteY189-4456" fmla="*/ 68405 h 1205998"/>
                <a:gd name="connsiteX190-4457" fmla="*/ 461187 w 906837"/>
                <a:gd name="connsiteY190-4458" fmla="*/ 51323 h 1205998"/>
                <a:gd name="connsiteX191-4459" fmla="*/ 488517 w 906837"/>
                <a:gd name="connsiteY191-4460" fmla="*/ 37658 h 1205998"/>
                <a:gd name="connsiteX192-4461" fmla="*/ 498764 w 906837"/>
                <a:gd name="connsiteY192-4462" fmla="*/ 30826 h 1205998"/>
                <a:gd name="connsiteX193-4463" fmla="*/ 519261 w 906837"/>
                <a:gd name="connsiteY193-4464" fmla="*/ 23994 h 1205998"/>
                <a:gd name="connsiteX194-4465" fmla="*/ 529510 w 906837"/>
                <a:gd name="connsiteY194-4466" fmla="*/ 10329 h 1205998"/>
                <a:gd name="connsiteX195-4467" fmla="*/ 539759 w 906837"/>
                <a:gd name="connsiteY195-4468" fmla="*/ 3496 h 1205998"/>
                <a:gd name="connsiteX196-4469" fmla="*/ 550008 w 906837"/>
                <a:gd name="connsiteY196-4470" fmla="*/ 80 h 1205998"/>
                <a:gd name="connsiteX0-4471" fmla="*/ 62709 w 906837"/>
                <a:gd name="connsiteY0-4472" fmla="*/ 750093 h 1205998"/>
                <a:gd name="connsiteX1-4473" fmla="*/ 64363 w 906837"/>
                <a:gd name="connsiteY1-4474" fmla="*/ 752392 h 1205998"/>
                <a:gd name="connsiteX2-4475" fmla="*/ 62813 w 906837"/>
                <a:gd name="connsiteY2-4476" fmla="*/ 750318 h 1205998"/>
                <a:gd name="connsiteX3-4477" fmla="*/ 62709 w 906837"/>
                <a:gd name="connsiteY3-4478" fmla="*/ 750093 h 1205998"/>
                <a:gd name="connsiteX4-4479" fmla="*/ 550008 w 906837"/>
                <a:gd name="connsiteY4-4480" fmla="*/ 80 h 1205998"/>
                <a:gd name="connsiteX5-4481" fmla="*/ 560256 w 906837"/>
                <a:gd name="connsiteY5-4482" fmla="*/ 6912 h 1205998"/>
                <a:gd name="connsiteX6-4483" fmla="*/ 573921 w 906837"/>
                <a:gd name="connsiteY6-4484" fmla="*/ 17161 h 1205998"/>
                <a:gd name="connsiteX7-4485" fmla="*/ 563673 w 906837"/>
                <a:gd name="connsiteY7-4486" fmla="*/ 37658 h 1205998"/>
                <a:gd name="connsiteX8-4487" fmla="*/ 553424 w 906837"/>
                <a:gd name="connsiteY8-4488" fmla="*/ 47907 h 1205998"/>
                <a:gd name="connsiteX9-4489" fmla="*/ 550008 w 906837"/>
                <a:gd name="connsiteY9-4490" fmla="*/ 82070 h 1205998"/>
                <a:gd name="connsiteX10-4491" fmla="*/ 601250 w 906837"/>
                <a:gd name="connsiteY10-4492" fmla="*/ 82070 h 1205998"/>
                <a:gd name="connsiteX11-4493" fmla="*/ 608082 w 906837"/>
                <a:gd name="connsiteY11-4494" fmla="*/ 71821 h 1205998"/>
                <a:gd name="connsiteX12-4495" fmla="*/ 618331 w 906837"/>
                <a:gd name="connsiteY12-4496" fmla="*/ 64988 h 1205998"/>
                <a:gd name="connsiteX13-4497" fmla="*/ 621747 w 906837"/>
                <a:gd name="connsiteY13-4498" fmla="*/ 54740 h 1205998"/>
                <a:gd name="connsiteX14-4499" fmla="*/ 628580 w 906837"/>
                <a:gd name="connsiteY14-4500" fmla="*/ 44491 h 1205998"/>
                <a:gd name="connsiteX15-4501" fmla="*/ 645661 w 906837"/>
                <a:gd name="connsiteY15-4502" fmla="*/ 30826 h 1205998"/>
                <a:gd name="connsiteX16-4503" fmla="*/ 659326 w 906837"/>
                <a:gd name="connsiteY16-4504" fmla="*/ 37658 h 1205998"/>
                <a:gd name="connsiteX17-4505" fmla="*/ 679824 w 906837"/>
                <a:gd name="connsiteY17-4506" fmla="*/ 41075 h 1205998"/>
                <a:gd name="connsiteX18-4507" fmla="*/ 700320 w 906837"/>
                <a:gd name="connsiteY18-4508" fmla="*/ 51323 h 1205998"/>
                <a:gd name="connsiteX19-4509" fmla="*/ 710568 w 906837"/>
                <a:gd name="connsiteY19-4510" fmla="*/ 61572 h 1205998"/>
                <a:gd name="connsiteX20-4511" fmla="*/ 717401 w 906837"/>
                <a:gd name="connsiteY20-4512" fmla="*/ 75237 h 1205998"/>
                <a:gd name="connsiteX21-4513" fmla="*/ 724233 w 906837"/>
                <a:gd name="connsiteY21-4514" fmla="*/ 85485 h 1205998"/>
                <a:gd name="connsiteX22-4515" fmla="*/ 795973 w 906837"/>
                <a:gd name="connsiteY22-4516" fmla="*/ 88901 h 1205998"/>
                <a:gd name="connsiteX23-4517" fmla="*/ 806222 w 906837"/>
                <a:gd name="connsiteY23-4518" fmla="*/ 85485 h 1205998"/>
                <a:gd name="connsiteX24-4519" fmla="*/ 819887 w 906837"/>
                <a:gd name="connsiteY24-4520" fmla="*/ 105982 h 1205998"/>
                <a:gd name="connsiteX25-4521" fmla="*/ 827859 w 906837"/>
                <a:gd name="connsiteY25-4522" fmla="*/ 108640 h 1205998"/>
                <a:gd name="connsiteX26-4523" fmla="*/ 823302 w 906837"/>
                <a:gd name="connsiteY26-4524" fmla="*/ 123063 h 1205998"/>
                <a:gd name="connsiteX27-4525" fmla="*/ 813053 w 906837"/>
                <a:gd name="connsiteY27-4526" fmla="*/ 140144 h 1205998"/>
                <a:gd name="connsiteX28-4527" fmla="*/ 806221 w 906837"/>
                <a:gd name="connsiteY28-4528" fmla="*/ 160642 h 1205998"/>
                <a:gd name="connsiteX29-4529" fmla="*/ 809637 w 906837"/>
                <a:gd name="connsiteY29-4530" fmla="*/ 177722 h 1205998"/>
                <a:gd name="connsiteX30-4531" fmla="*/ 830135 w 906837"/>
                <a:gd name="connsiteY30-4532" fmla="*/ 187970 h 1205998"/>
                <a:gd name="connsiteX31-4533" fmla="*/ 840383 w 906837"/>
                <a:gd name="connsiteY31-4534" fmla="*/ 194803 h 1205998"/>
                <a:gd name="connsiteX32-4535" fmla="*/ 850632 w 906837"/>
                <a:gd name="connsiteY32-4536" fmla="*/ 198219 h 1205998"/>
                <a:gd name="connsiteX33-4537" fmla="*/ 860881 w 906837"/>
                <a:gd name="connsiteY33-4538" fmla="*/ 218716 h 1205998"/>
                <a:gd name="connsiteX34-4539" fmla="*/ 867713 w 906837"/>
                <a:gd name="connsiteY34-4540" fmla="*/ 232381 h 1205998"/>
                <a:gd name="connsiteX35-4541" fmla="*/ 877961 w 906837"/>
                <a:gd name="connsiteY35-4542" fmla="*/ 252879 h 1205998"/>
                <a:gd name="connsiteX36-4543" fmla="*/ 884793 w 906837"/>
                <a:gd name="connsiteY36-4544" fmla="*/ 290456 h 1205998"/>
                <a:gd name="connsiteX37-4545" fmla="*/ 888210 w 906837"/>
                <a:gd name="connsiteY37-4546" fmla="*/ 321202 h 1205998"/>
                <a:gd name="connsiteX38-4547" fmla="*/ 891626 w 906837"/>
                <a:gd name="connsiteY38-4548" fmla="*/ 331451 h 1205998"/>
                <a:gd name="connsiteX39-4549" fmla="*/ 901874 w 906837"/>
                <a:gd name="connsiteY39-4550" fmla="*/ 341700 h 1205998"/>
                <a:gd name="connsiteX40-4551" fmla="*/ 906837 w 906837"/>
                <a:gd name="connsiteY40-4552" fmla="*/ 349145 h 1205998"/>
                <a:gd name="connsiteX41-4553" fmla="*/ 893705 w 906837"/>
                <a:gd name="connsiteY41-4554" fmla="*/ 354402 h 1205998"/>
                <a:gd name="connsiteX42-4555" fmla="*/ 888210 w 906837"/>
                <a:gd name="connsiteY42-4556" fmla="*/ 351949 h 1205998"/>
                <a:gd name="connsiteX43-4557" fmla="*/ 884794 w 906837"/>
                <a:gd name="connsiteY43-4558" fmla="*/ 372445 h 1205998"/>
                <a:gd name="connsiteX44-4559" fmla="*/ 871130 w 906837"/>
                <a:gd name="connsiteY44-4560" fmla="*/ 392943 h 1205998"/>
                <a:gd name="connsiteX45-4561" fmla="*/ 867714 w 906837"/>
                <a:gd name="connsiteY45-4562" fmla="*/ 410024 h 1205998"/>
                <a:gd name="connsiteX46-4563" fmla="*/ 854049 w 906837"/>
                <a:gd name="connsiteY46-4564" fmla="*/ 413440 h 1205998"/>
                <a:gd name="connsiteX47-4565" fmla="*/ 833551 w 906837"/>
                <a:gd name="connsiteY47-4566" fmla="*/ 427105 h 1205998"/>
                <a:gd name="connsiteX48-4567" fmla="*/ 809638 w 906837"/>
                <a:gd name="connsiteY48-4568" fmla="*/ 444186 h 1205998"/>
                <a:gd name="connsiteX49-4569" fmla="*/ 765228 w 906837"/>
                <a:gd name="connsiteY49-4570" fmla="*/ 451019 h 1205998"/>
                <a:gd name="connsiteX50-4571" fmla="*/ 761812 w 906837"/>
                <a:gd name="connsiteY50-4572" fmla="*/ 461267 h 1205998"/>
                <a:gd name="connsiteX51-4573" fmla="*/ 751563 w 906837"/>
                <a:gd name="connsiteY51-4574" fmla="*/ 457851 h 1205998"/>
                <a:gd name="connsiteX52-4575" fmla="*/ 741314 w 906837"/>
                <a:gd name="connsiteY52-4576" fmla="*/ 437354 h 1205998"/>
                <a:gd name="connsiteX53-4577" fmla="*/ 731066 w 906837"/>
                <a:gd name="connsiteY53-4578" fmla="*/ 430521 h 1205998"/>
                <a:gd name="connsiteX54-4579" fmla="*/ 717401 w 906837"/>
                <a:gd name="connsiteY54-4580" fmla="*/ 440770 h 1205998"/>
                <a:gd name="connsiteX55-4581" fmla="*/ 703736 w 906837"/>
                <a:gd name="connsiteY55-4582" fmla="*/ 461267 h 1205998"/>
                <a:gd name="connsiteX56-4583" fmla="*/ 696903 w 906837"/>
                <a:gd name="connsiteY56-4584" fmla="*/ 471515 h 1205998"/>
                <a:gd name="connsiteX57-4585" fmla="*/ 686655 w 906837"/>
                <a:gd name="connsiteY57-4586" fmla="*/ 481763 h 1205998"/>
                <a:gd name="connsiteX58-4587" fmla="*/ 679824 w 906837"/>
                <a:gd name="connsiteY58-4588" fmla="*/ 492012 h 1205998"/>
                <a:gd name="connsiteX59-4589" fmla="*/ 666159 w 906837"/>
                <a:gd name="connsiteY59-4590" fmla="*/ 495428 h 1205998"/>
                <a:gd name="connsiteX60-4591" fmla="*/ 638829 w 906837"/>
                <a:gd name="connsiteY60-4592" fmla="*/ 498845 h 1205998"/>
                <a:gd name="connsiteX61-4593" fmla="*/ 631996 w 906837"/>
                <a:gd name="connsiteY61-4594" fmla="*/ 512510 h 1205998"/>
                <a:gd name="connsiteX62-4595" fmla="*/ 645661 w 906837"/>
                <a:gd name="connsiteY62-4596" fmla="*/ 539840 h 1205998"/>
                <a:gd name="connsiteX63-4597" fmla="*/ 655910 w 906837"/>
                <a:gd name="connsiteY63-4598" fmla="*/ 543256 h 1205998"/>
                <a:gd name="connsiteX64-4599" fmla="*/ 662742 w 906837"/>
                <a:gd name="connsiteY64-4600" fmla="*/ 556919 h 1205998"/>
                <a:gd name="connsiteX65-4601" fmla="*/ 652494 w 906837"/>
                <a:gd name="connsiteY65-4602" fmla="*/ 621828 h 1205998"/>
                <a:gd name="connsiteX66-4603" fmla="*/ 642245 w 906837"/>
                <a:gd name="connsiteY66-4604" fmla="*/ 628660 h 1205998"/>
                <a:gd name="connsiteX67-4605" fmla="*/ 635412 w 906837"/>
                <a:gd name="connsiteY67-4606" fmla="*/ 638909 h 1205998"/>
                <a:gd name="connsiteX68-4607" fmla="*/ 625164 w 906837"/>
                <a:gd name="connsiteY68-4608" fmla="*/ 642325 h 1205998"/>
                <a:gd name="connsiteX69-4609" fmla="*/ 604666 w 906837"/>
                <a:gd name="connsiteY69-4610" fmla="*/ 652573 h 1205998"/>
                <a:gd name="connsiteX70-4611" fmla="*/ 597834 w 906837"/>
                <a:gd name="connsiteY70-4612" fmla="*/ 662822 h 1205998"/>
                <a:gd name="connsiteX71-4613" fmla="*/ 577338 w 906837"/>
                <a:gd name="connsiteY71-4614" fmla="*/ 666238 h 1205998"/>
                <a:gd name="connsiteX72-4615" fmla="*/ 573921 w 906837"/>
                <a:gd name="connsiteY72-4616" fmla="*/ 683319 h 1205998"/>
                <a:gd name="connsiteX73-4617" fmla="*/ 567089 w 906837"/>
                <a:gd name="connsiteY73-4618" fmla="*/ 703816 h 1205998"/>
                <a:gd name="connsiteX74-4619" fmla="*/ 573921 w 906837"/>
                <a:gd name="connsiteY74-4620" fmla="*/ 744811 h 1205998"/>
                <a:gd name="connsiteX75-4621" fmla="*/ 577338 w 906837"/>
                <a:gd name="connsiteY75-4622" fmla="*/ 755059 h 1205998"/>
                <a:gd name="connsiteX76-4623" fmla="*/ 570505 w 906837"/>
                <a:gd name="connsiteY76-4624" fmla="*/ 785805 h 1205998"/>
                <a:gd name="connsiteX77-4625" fmla="*/ 560256 w 906837"/>
                <a:gd name="connsiteY77-4626" fmla="*/ 796054 h 1205998"/>
                <a:gd name="connsiteX78-4627" fmla="*/ 553424 w 906837"/>
                <a:gd name="connsiteY78-4628" fmla="*/ 826800 h 1205998"/>
                <a:gd name="connsiteX79-4629" fmla="*/ 539759 w 906837"/>
                <a:gd name="connsiteY79-4630" fmla="*/ 867793 h 1205998"/>
                <a:gd name="connsiteX80-4631" fmla="*/ 519262 w 906837"/>
                <a:gd name="connsiteY80-4632" fmla="*/ 884874 h 1205998"/>
                <a:gd name="connsiteX81-4633" fmla="*/ 509013 w 906837"/>
                <a:gd name="connsiteY81-4634" fmla="*/ 888291 h 1205998"/>
                <a:gd name="connsiteX82-4635" fmla="*/ 485101 w 906837"/>
                <a:gd name="connsiteY82-4636" fmla="*/ 977112 h 1205998"/>
                <a:gd name="connsiteX83-4637" fmla="*/ 481684 w 906837"/>
                <a:gd name="connsiteY83-4638" fmla="*/ 987360 h 1205998"/>
                <a:gd name="connsiteX84-4639" fmla="*/ 478268 w 906837"/>
                <a:gd name="connsiteY84-4640" fmla="*/ 1001025 h 1205998"/>
                <a:gd name="connsiteX85-4641" fmla="*/ 471436 w 906837"/>
                <a:gd name="connsiteY85-4642" fmla="*/ 1011274 h 1205998"/>
                <a:gd name="connsiteX86-4643" fmla="*/ 457771 w 906837"/>
                <a:gd name="connsiteY86-4644" fmla="*/ 1042019 h 1205998"/>
                <a:gd name="connsiteX87-4645" fmla="*/ 454354 w 906837"/>
                <a:gd name="connsiteY87-4646" fmla="*/ 1055684 h 1205998"/>
                <a:gd name="connsiteX88-4647" fmla="*/ 454354 w 906837"/>
                <a:gd name="connsiteY88-4648" fmla="*/ 1079598 h 1205998"/>
                <a:gd name="connsiteX89-4649" fmla="*/ 464603 w 906837"/>
                <a:gd name="connsiteY89-4650" fmla="*/ 1089846 h 1205998"/>
                <a:gd name="connsiteX90-4651" fmla="*/ 468497 w 906837"/>
                <a:gd name="connsiteY90-4652" fmla="*/ 1106427 h 1205998"/>
                <a:gd name="connsiteX91-4653" fmla="*/ 462042 w 906837"/>
                <a:gd name="connsiteY91-4654" fmla="*/ 1112831 h 1205998"/>
                <a:gd name="connsiteX92-4655" fmla="*/ 454354 w 906837"/>
                <a:gd name="connsiteY92-4656" fmla="*/ 1124010 h 1205998"/>
                <a:gd name="connsiteX93-4657" fmla="*/ 450938 w 906837"/>
                <a:gd name="connsiteY93-4658" fmla="*/ 1151338 h 1205998"/>
                <a:gd name="connsiteX94-4659" fmla="*/ 447522 w 906837"/>
                <a:gd name="connsiteY94-4660" fmla="*/ 1161587 h 1205998"/>
                <a:gd name="connsiteX95-4661" fmla="*/ 427024 w 906837"/>
                <a:gd name="connsiteY95-4662" fmla="*/ 1168420 h 1205998"/>
                <a:gd name="connsiteX96-4663" fmla="*/ 416775 w 906837"/>
                <a:gd name="connsiteY96-4664" fmla="*/ 1165003 h 1205998"/>
                <a:gd name="connsiteX97-4665" fmla="*/ 386031 w 906837"/>
                <a:gd name="connsiteY97-4666" fmla="*/ 1147922 h 1205998"/>
                <a:gd name="connsiteX98-4667" fmla="*/ 334787 w 906837"/>
                <a:gd name="connsiteY98-4668" fmla="*/ 1144506 h 1205998"/>
                <a:gd name="connsiteX99-4669" fmla="*/ 314289 w 906837"/>
                <a:gd name="connsiteY99-4670" fmla="*/ 1158171 h 1205998"/>
                <a:gd name="connsiteX100-4671" fmla="*/ 304042 w 906837"/>
                <a:gd name="connsiteY100-4672" fmla="*/ 1161587 h 1205998"/>
                <a:gd name="connsiteX101-4673" fmla="*/ 283545 w 906837"/>
                <a:gd name="connsiteY101-4674" fmla="*/ 1168420 h 1205998"/>
                <a:gd name="connsiteX102-4675" fmla="*/ 263047 w 906837"/>
                <a:gd name="connsiteY102-4676" fmla="*/ 1175252 h 1205998"/>
                <a:gd name="connsiteX103-4677" fmla="*/ 242550 w 906837"/>
                <a:gd name="connsiteY103-4678" fmla="*/ 1182085 h 1205998"/>
                <a:gd name="connsiteX104-4679" fmla="*/ 218636 w 906837"/>
                <a:gd name="connsiteY104-4680" fmla="*/ 1202582 h 1205998"/>
                <a:gd name="connsiteX105-4681" fmla="*/ 187891 w 906837"/>
                <a:gd name="connsiteY105-4682" fmla="*/ 1205998 h 1205998"/>
                <a:gd name="connsiteX106-4683" fmla="*/ 167394 w 906837"/>
                <a:gd name="connsiteY106-4684" fmla="*/ 1199166 h 1205998"/>
                <a:gd name="connsiteX107-4685" fmla="*/ 150312 w 906837"/>
                <a:gd name="connsiteY107-4686" fmla="*/ 1178668 h 1205998"/>
                <a:gd name="connsiteX108-4687" fmla="*/ 153729 w 906837"/>
                <a:gd name="connsiteY108-4688" fmla="*/ 1168420 h 1205998"/>
                <a:gd name="connsiteX109-4689" fmla="*/ 160561 w 906837"/>
                <a:gd name="connsiteY109-4690" fmla="*/ 1147922 h 1205998"/>
                <a:gd name="connsiteX110-4691" fmla="*/ 177642 w 906837"/>
                <a:gd name="connsiteY110-4692" fmla="*/ 1127425 h 1205998"/>
                <a:gd name="connsiteX111-4693" fmla="*/ 191307 w 906837"/>
                <a:gd name="connsiteY111-4694" fmla="*/ 1106929 h 1205998"/>
                <a:gd name="connsiteX112-4695" fmla="*/ 211803 w 906837"/>
                <a:gd name="connsiteY112-4696" fmla="*/ 1089847 h 1205998"/>
                <a:gd name="connsiteX113-4697" fmla="*/ 218636 w 906837"/>
                <a:gd name="connsiteY113-4698" fmla="*/ 1079599 h 1205998"/>
                <a:gd name="connsiteX114-4699" fmla="*/ 232301 w 906837"/>
                <a:gd name="connsiteY114-4700" fmla="*/ 1062517 h 1205998"/>
                <a:gd name="connsiteX115-4701" fmla="*/ 225468 w 906837"/>
                <a:gd name="connsiteY115-4702" fmla="*/ 1042020 h 1205998"/>
                <a:gd name="connsiteX116-4703" fmla="*/ 222052 w 906837"/>
                <a:gd name="connsiteY116-4704" fmla="*/ 1021524 h 1205998"/>
                <a:gd name="connsiteX117-4705" fmla="*/ 184475 w 906837"/>
                <a:gd name="connsiteY117-4706" fmla="*/ 1014691 h 1205998"/>
                <a:gd name="connsiteX118-4707" fmla="*/ 170810 w 906837"/>
                <a:gd name="connsiteY118-4708" fmla="*/ 1028356 h 1205998"/>
                <a:gd name="connsiteX119-4709" fmla="*/ 146896 w 906837"/>
                <a:gd name="connsiteY119-4710" fmla="*/ 1035187 h 1205998"/>
                <a:gd name="connsiteX120-4711" fmla="*/ 136647 w 906837"/>
                <a:gd name="connsiteY120-4712" fmla="*/ 1031771 h 1205998"/>
                <a:gd name="connsiteX121-4713" fmla="*/ 126399 w 906837"/>
                <a:gd name="connsiteY121-4714" fmla="*/ 1021524 h 1205998"/>
                <a:gd name="connsiteX122-4715" fmla="*/ 100917 w 906837"/>
                <a:gd name="connsiteY122-4716" fmla="*/ 1018850 h 1205998"/>
                <a:gd name="connsiteX123-4717" fmla="*/ 88283 w 906837"/>
                <a:gd name="connsiteY123-4718" fmla="*/ 1018486 h 1205998"/>
                <a:gd name="connsiteX124-4719" fmla="*/ 85405 w 906837"/>
                <a:gd name="connsiteY124-4720" fmla="*/ 983944 h 1205998"/>
                <a:gd name="connsiteX125-4721" fmla="*/ 81989 w 906837"/>
                <a:gd name="connsiteY125-4722" fmla="*/ 973695 h 1205998"/>
                <a:gd name="connsiteX126-4723" fmla="*/ 75156 w 906837"/>
                <a:gd name="connsiteY126-4724" fmla="*/ 949782 h 1205998"/>
                <a:gd name="connsiteX127-4725" fmla="*/ 78572 w 906837"/>
                <a:gd name="connsiteY127-4726" fmla="*/ 939533 h 1205998"/>
                <a:gd name="connsiteX128-4727" fmla="*/ 81989 w 906837"/>
                <a:gd name="connsiteY128-4728" fmla="*/ 925869 h 1205998"/>
                <a:gd name="connsiteX129-4729" fmla="*/ 105902 w 906837"/>
                <a:gd name="connsiteY129-4730" fmla="*/ 898539 h 1205998"/>
                <a:gd name="connsiteX130-4731" fmla="*/ 116150 w 906837"/>
                <a:gd name="connsiteY130-4732" fmla="*/ 878042 h 1205998"/>
                <a:gd name="connsiteX131-4733" fmla="*/ 109318 w 906837"/>
                <a:gd name="connsiteY131-4734" fmla="*/ 867793 h 1205998"/>
                <a:gd name="connsiteX132-4735" fmla="*/ 99070 w 906837"/>
                <a:gd name="connsiteY132-4736" fmla="*/ 864377 h 1205998"/>
                <a:gd name="connsiteX133-4737" fmla="*/ 92237 w 906837"/>
                <a:gd name="connsiteY133-4738" fmla="*/ 850712 h 1205998"/>
                <a:gd name="connsiteX134-4739" fmla="*/ 92237 w 906837"/>
                <a:gd name="connsiteY134-4740" fmla="*/ 796054 h 1205998"/>
                <a:gd name="connsiteX135-4741" fmla="*/ 88821 w 906837"/>
                <a:gd name="connsiteY135-4742" fmla="*/ 775556 h 1205998"/>
                <a:gd name="connsiteX136-4743" fmla="*/ 78572 w 906837"/>
                <a:gd name="connsiteY136-4744" fmla="*/ 765307 h 1205998"/>
                <a:gd name="connsiteX137-4745" fmla="*/ 71740 w 906837"/>
                <a:gd name="connsiteY137-4746" fmla="*/ 755059 h 1205998"/>
                <a:gd name="connsiteX138-4747" fmla="*/ 60601 w 906837"/>
                <a:gd name="connsiteY138-4748" fmla="*/ 745490 h 1205998"/>
                <a:gd name="connsiteX139-4749" fmla="*/ 62709 w 906837"/>
                <a:gd name="connsiteY139-4750" fmla="*/ 750093 h 1205998"/>
                <a:gd name="connsiteX140-4751" fmla="*/ 60512 w 906837"/>
                <a:gd name="connsiteY140-4752" fmla="*/ 747037 h 1205998"/>
                <a:gd name="connsiteX141-4753" fmla="*/ 51242 w 906837"/>
                <a:gd name="connsiteY141-4754" fmla="*/ 734563 h 1205998"/>
                <a:gd name="connsiteX142-4755" fmla="*/ 47826 w 906837"/>
                <a:gd name="connsiteY142-4756" fmla="*/ 652573 h 1205998"/>
                <a:gd name="connsiteX143-4757" fmla="*/ 37577 w 906837"/>
                <a:gd name="connsiteY143-4758" fmla="*/ 642325 h 1205998"/>
                <a:gd name="connsiteX144-4759" fmla="*/ 17081 w 906837"/>
                <a:gd name="connsiteY144-4760" fmla="*/ 628661 h 1205998"/>
                <a:gd name="connsiteX145-4761" fmla="*/ 10249 w 906837"/>
                <a:gd name="connsiteY145-4762" fmla="*/ 618412 h 1205998"/>
                <a:gd name="connsiteX146-4763" fmla="*/ 0 w 906837"/>
                <a:gd name="connsiteY146-4764" fmla="*/ 597914 h 1205998"/>
                <a:gd name="connsiteX147-4765" fmla="*/ 3416 w 906837"/>
                <a:gd name="connsiteY147-4766" fmla="*/ 526175 h 1205998"/>
                <a:gd name="connsiteX148-4767" fmla="*/ 6833 w 906837"/>
                <a:gd name="connsiteY148-4768" fmla="*/ 515926 h 1205998"/>
                <a:gd name="connsiteX149-4769" fmla="*/ 17081 w 906837"/>
                <a:gd name="connsiteY149-4770" fmla="*/ 512510 h 1205998"/>
                <a:gd name="connsiteX150-4771" fmla="*/ 37577 w 906837"/>
                <a:gd name="connsiteY150-4772" fmla="*/ 495428 h 1205998"/>
                <a:gd name="connsiteX151-4773" fmla="*/ 47826 w 906837"/>
                <a:gd name="connsiteY151-4774" fmla="*/ 485180 h 1205998"/>
                <a:gd name="connsiteX152-4775" fmla="*/ 68324 w 906837"/>
                <a:gd name="connsiteY152-4776" fmla="*/ 474931 h 1205998"/>
                <a:gd name="connsiteX153-4777" fmla="*/ 85405 w 906837"/>
                <a:gd name="connsiteY153-4778" fmla="*/ 454435 h 1205998"/>
                <a:gd name="connsiteX154-4779" fmla="*/ 105902 w 906837"/>
                <a:gd name="connsiteY154-4780" fmla="*/ 440770 h 1205998"/>
                <a:gd name="connsiteX155-4781" fmla="*/ 116150 w 906837"/>
                <a:gd name="connsiteY155-4782" fmla="*/ 362198 h 1205998"/>
                <a:gd name="connsiteX156-4783" fmla="*/ 105902 w 906837"/>
                <a:gd name="connsiteY156-4784" fmla="*/ 328035 h 1205998"/>
                <a:gd name="connsiteX157-4785" fmla="*/ 95653 w 906837"/>
                <a:gd name="connsiteY157-4786" fmla="*/ 324619 h 1205998"/>
                <a:gd name="connsiteX158-4787" fmla="*/ 88821 w 906837"/>
                <a:gd name="connsiteY158-4788" fmla="*/ 314370 h 1205998"/>
                <a:gd name="connsiteX159-4789" fmla="*/ 95653 w 906837"/>
                <a:gd name="connsiteY159-4790" fmla="*/ 287040 h 1205998"/>
                <a:gd name="connsiteX160-4791" fmla="*/ 92237 w 906837"/>
                <a:gd name="connsiteY160-4792" fmla="*/ 269961 h 1205998"/>
                <a:gd name="connsiteX161-4793" fmla="*/ 71740 w 906837"/>
                <a:gd name="connsiteY161-4794" fmla="*/ 263128 h 1205998"/>
                <a:gd name="connsiteX162-4795" fmla="*/ 40994 w 906837"/>
                <a:gd name="connsiteY162-4796" fmla="*/ 246047 h 1205998"/>
                <a:gd name="connsiteX163-4797" fmla="*/ 51242 w 906837"/>
                <a:gd name="connsiteY163-4798" fmla="*/ 249463 h 1205998"/>
                <a:gd name="connsiteX164-4799" fmla="*/ 58075 w 906837"/>
                <a:gd name="connsiteY164-4800" fmla="*/ 232382 h 1205998"/>
                <a:gd name="connsiteX165-4801" fmla="*/ 61491 w 906837"/>
                <a:gd name="connsiteY165-4802" fmla="*/ 218717 h 1205998"/>
                <a:gd name="connsiteX166-4803" fmla="*/ 71740 w 906837"/>
                <a:gd name="connsiteY166-4804" fmla="*/ 211885 h 1205998"/>
                <a:gd name="connsiteX167-4805" fmla="*/ 78572 w 906837"/>
                <a:gd name="connsiteY167-4806" fmla="*/ 201636 h 1205998"/>
                <a:gd name="connsiteX168-4807" fmla="*/ 88821 w 906837"/>
                <a:gd name="connsiteY168-4808" fmla="*/ 194803 h 1205998"/>
                <a:gd name="connsiteX169-4809" fmla="*/ 95653 w 906837"/>
                <a:gd name="connsiteY169-4810" fmla="*/ 184555 h 1205998"/>
                <a:gd name="connsiteX170-4811" fmla="*/ 112734 w 906837"/>
                <a:gd name="connsiteY170-4812" fmla="*/ 181138 h 1205998"/>
                <a:gd name="connsiteX171-4813" fmla="*/ 126398 w 906837"/>
                <a:gd name="connsiteY171-4814" fmla="*/ 174307 h 1205998"/>
                <a:gd name="connsiteX172-4815" fmla="*/ 170809 w 906837"/>
                <a:gd name="connsiteY172-4816" fmla="*/ 164058 h 1205998"/>
                <a:gd name="connsiteX173-4817" fmla="*/ 194723 w 906837"/>
                <a:gd name="connsiteY173-4818" fmla="*/ 153810 h 1205998"/>
                <a:gd name="connsiteX174-4819" fmla="*/ 218635 w 906837"/>
                <a:gd name="connsiteY174-4820" fmla="*/ 150393 h 1205998"/>
                <a:gd name="connsiteX175-4821" fmla="*/ 228884 w 906837"/>
                <a:gd name="connsiteY175-4822" fmla="*/ 146977 h 1205998"/>
                <a:gd name="connsiteX176-4823" fmla="*/ 235716 w 906837"/>
                <a:gd name="connsiteY176-4824" fmla="*/ 136728 h 1205998"/>
                <a:gd name="connsiteX177-4825" fmla="*/ 245965 w 906837"/>
                <a:gd name="connsiteY177-4826" fmla="*/ 126480 h 1205998"/>
                <a:gd name="connsiteX178-4827" fmla="*/ 290376 w 906837"/>
                <a:gd name="connsiteY178-4828" fmla="*/ 123064 h 1205998"/>
                <a:gd name="connsiteX179-4829" fmla="*/ 300625 w 906837"/>
                <a:gd name="connsiteY179-4830" fmla="*/ 119647 h 1205998"/>
                <a:gd name="connsiteX180-4831" fmla="*/ 317705 w 906837"/>
                <a:gd name="connsiteY180-4832" fmla="*/ 99150 h 1205998"/>
                <a:gd name="connsiteX181-4833" fmla="*/ 368949 w 906837"/>
                <a:gd name="connsiteY181-4834" fmla="*/ 75237 h 1205998"/>
                <a:gd name="connsiteX182-4835" fmla="*/ 389446 w 906837"/>
                <a:gd name="connsiteY182-4836" fmla="*/ 78654 h 1205998"/>
                <a:gd name="connsiteX183-4837" fmla="*/ 406526 w 906837"/>
                <a:gd name="connsiteY183-4838" fmla="*/ 75237 h 1205998"/>
                <a:gd name="connsiteX184-4839" fmla="*/ 416195 w 906837"/>
                <a:gd name="connsiteY184-4840" fmla="*/ 70521 h 1205998"/>
                <a:gd name="connsiteX185-4841" fmla="*/ 415076 w 906837"/>
                <a:gd name="connsiteY185-4842" fmla="*/ 70688 h 1205998"/>
                <a:gd name="connsiteX186-4843" fmla="*/ 413359 w 906837"/>
                <a:gd name="connsiteY186-4844" fmla="*/ 75237 h 1205998"/>
                <a:gd name="connsiteX187-4845" fmla="*/ 416195 w 906837"/>
                <a:gd name="connsiteY187-4846" fmla="*/ 70521 h 1205998"/>
                <a:gd name="connsiteX188-4847" fmla="*/ 430440 w 906837"/>
                <a:gd name="connsiteY188-4848" fmla="*/ 68405 h 1205998"/>
                <a:gd name="connsiteX189-4849" fmla="*/ 461187 w 906837"/>
                <a:gd name="connsiteY189-4850" fmla="*/ 51323 h 1205998"/>
                <a:gd name="connsiteX190-4851" fmla="*/ 488517 w 906837"/>
                <a:gd name="connsiteY190-4852" fmla="*/ 37658 h 1205998"/>
                <a:gd name="connsiteX191-4853" fmla="*/ 498764 w 906837"/>
                <a:gd name="connsiteY191-4854" fmla="*/ 30826 h 1205998"/>
                <a:gd name="connsiteX192-4855" fmla="*/ 519261 w 906837"/>
                <a:gd name="connsiteY192-4856" fmla="*/ 23994 h 1205998"/>
                <a:gd name="connsiteX193-4857" fmla="*/ 529510 w 906837"/>
                <a:gd name="connsiteY193-4858" fmla="*/ 10329 h 1205998"/>
                <a:gd name="connsiteX194-4859" fmla="*/ 539759 w 906837"/>
                <a:gd name="connsiteY194-4860" fmla="*/ 3496 h 1205998"/>
                <a:gd name="connsiteX195-4861" fmla="*/ 550008 w 906837"/>
                <a:gd name="connsiteY195-4862" fmla="*/ 80 h 1205998"/>
                <a:gd name="connsiteX0-4863" fmla="*/ 62709 w 906837"/>
                <a:gd name="connsiteY0-4864" fmla="*/ 750093 h 1205998"/>
                <a:gd name="connsiteX1-4865" fmla="*/ 64363 w 906837"/>
                <a:gd name="connsiteY1-4866" fmla="*/ 752392 h 1205998"/>
                <a:gd name="connsiteX2-4867" fmla="*/ 62813 w 906837"/>
                <a:gd name="connsiteY2-4868" fmla="*/ 750318 h 1205998"/>
                <a:gd name="connsiteX3-4869" fmla="*/ 62709 w 906837"/>
                <a:gd name="connsiteY3-4870" fmla="*/ 750093 h 1205998"/>
                <a:gd name="connsiteX4-4871" fmla="*/ 550008 w 906837"/>
                <a:gd name="connsiteY4-4872" fmla="*/ 80 h 1205998"/>
                <a:gd name="connsiteX5-4873" fmla="*/ 560256 w 906837"/>
                <a:gd name="connsiteY5-4874" fmla="*/ 6912 h 1205998"/>
                <a:gd name="connsiteX6-4875" fmla="*/ 573921 w 906837"/>
                <a:gd name="connsiteY6-4876" fmla="*/ 17161 h 1205998"/>
                <a:gd name="connsiteX7-4877" fmla="*/ 563673 w 906837"/>
                <a:gd name="connsiteY7-4878" fmla="*/ 37658 h 1205998"/>
                <a:gd name="connsiteX8-4879" fmla="*/ 553424 w 906837"/>
                <a:gd name="connsiteY8-4880" fmla="*/ 47907 h 1205998"/>
                <a:gd name="connsiteX9-4881" fmla="*/ 550008 w 906837"/>
                <a:gd name="connsiteY9-4882" fmla="*/ 82070 h 1205998"/>
                <a:gd name="connsiteX10-4883" fmla="*/ 601250 w 906837"/>
                <a:gd name="connsiteY10-4884" fmla="*/ 82070 h 1205998"/>
                <a:gd name="connsiteX11-4885" fmla="*/ 608082 w 906837"/>
                <a:gd name="connsiteY11-4886" fmla="*/ 71821 h 1205998"/>
                <a:gd name="connsiteX12-4887" fmla="*/ 618331 w 906837"/>
                <a:gd name="connsiteY12-4888" fmla="*/ 64988 h 1205998"/>
                <a:gd name="connsiteX13-4889" fmla="*/ 621747 w 906837"/>
                <a:gd name="connsiteY13-4890" fmla="*/ 54740 h 1205998"/>
                <a:gd name="connsiteX14-4891" fmla="*/ 628580 w 906837"/>
                <a:gd name="connsiteY14-4892" fmla="*/ 44491 h 1205998"/>
                <a:gd name="connsiteX15-4893" fmla="*/ 645661 w 906837"/>
                <a:gd name="connsiteY15-4894" fmla="*/ 30826 h 1205998"/>
                <a:gd name="connsiteX16-4895" fmla="*/ 659326 w 906837"/>
                <a:gd name="connsiteY16-4896" fmla="*/ 37658 h 1205998"/>
                <a:gd name="connsiteX17-4897" fmla="*/ 679824 w 906837"/>
                <a:gd name="connsiteY17-4898" fmla="*/ 41075 h 1205998"/>
                <a:gd name="connsiteX18-4899" fmla="*/ 700320 w 906837"/>
                <a:gd name="connsiteY18-4900" fmla="*/ 51323 h 1205998"/>
                <a:gd name="connsiteX19-4901" fmla="*/ 710568 w 906837"/>
                <a:gd name="connsiteY19-4902" fmla="*/ 61572 h 1205998"/>
                <a:gd name="connsiteX20-4903" fmla="*/ 717401 w 906837"/>
                <a:gd name="connsiteY20-4904" fmla="*/ 75237 h 1205998"/>
                <a:gd name="connsiteX21-4905" fmla="*/ 724233 w 906837"/>
                <a:gd name="connsiteY21-4906" fmla="*/ 85485 h 1205998"/>
                <a:gd name="connsiteX22-4907" fmla="*/ 795973 w 906837"/>
                <a:gd name="connsiteY22-4908" fmla="*/ 88901 h 1205998"/>
                <a:gd name="connsiteX23-4909" fmla="*/ 806222 w 906837"/>
                <a:gd name="connsiteY23-4910" fmla="*/ 85485 h 1205998"/>
                <a:gd name="connsiteX24-4911" fmla="*/ 819887 w 906837"/>
                <a:gd name="connsiteY24-4912" fmla="*/ 105982 h 1205998"/>
                <a:gd name="connsiteX25-4913" fmla="*/ 827859 w 906837"/>
                <a:gd name="connsiteY25-4914" fmla="*/ 108640 h 1205998"/>
                <a:gd name="connsiteX26-4915" fmla="*/ 823302 w 906837"/>
                <a:gd name="connsiteY26-4916" fmla="*/ 123063 h 1205998"/>
                <a:gd name="connsiteX27-4917" fmla="*/ 813053 w 906837"/>
                <a:gd name="connsiteY27-4918" fmla="*/ 140144 h 1205998"/>
                <a:gd name="connsiteX28-4919" fmla="*/ 806221 w 906837"/>
                <a:gd name="connsiteY28-4920" fmla="*/ 160642 h 1205998"/>
                <a:gd name="connsiteX29-4921" fmla="*/ 809637 w 906837"/>
                <a:gd name="connsiteY29-4922" fmla="*/ 177722 h 1205998"/>
                <a:gd name="connsiteX30-4923" fmla="*/ 830135 w 906837"/>
                <a:gd name="connsiteY30-4924" fmla="*/ 187970 h 1205998"/>
                <a:gd name="connsiteX31-4925" fmla="*/ 840383 w 906837"/>
                <a:gd name="connsiteY31-4926" fmla="*/ 194803 h 1205998"/>
                <a:gd name="connsiteX32-4927" fmla="*/ 850632 w 906837"/>
                <a:gd name="connsiteY32-4928" fmla="*/ 198219 h 1205998"/>
                <a:gd name="connsiteX33-4929" fmla="*/ 860881 w 906837"/>
                <a:gd name="connsiteY33-4930" fmla="*/ 218716 h 1205998"/>
                <a:gd name="connsiteX34-4931" fmla="*/ 867713 w 906837"/>
                <a:gd name="connsiteY34-4932" fmla="*/ 232381 h 1205998"/>
                <a:gd name="connsiteX35-4933" fmla="*/ 877961 w 906837"/>
                <a:gd name="connsiteY35-4934" fmla="*/ 252879 h 1205998"/>
                <a:gd name="connsiteX36-4935" fmla="*/ 884793 w 906837"/>
                <a:gd name="connsiteY36-4936" fmla="*/ 290456 h 1205998"/>
                <a:gd name="connsiteX37-4937" fmla="*/ 888210 w 906837"/>
                <a:gd name="connsiteY37-4938" fmla="*/ 321202 h 1205998"/>
                <a:gd name="connsiteX38-4939" fmla="*/ 891626 w 906837"/>
                <a:gd name="connsiteY38-4940" fmla="*/ 331451 h 1205998"/>
                <a:gd name="connsiteX39-4941" fmla="*/ 901874 w 906837"/>
                <a:gd name="connsiteY39-4942" fmla="*/ 341700 h 1205998"/>
                <a:gd name="connsiteX40-4943" fmla="*/ 906837 w 906837"/>
                <a:gd name="connsiteY40-4944" fmla="*/ 349145 h 1205998"/>
                <a:gd name="connsiteX41-4945" fmla="*/ 893705 w 906837"/>
                <a:gd name="connsiteY41-4946" fmla="*/ 354402 h 1205998"/>
                <a:gd name="connsiteX42-4947" fmla="*/ 888210 w 906837"/>
                <a:gd name="connsiteY42-4948" fmla="*/ 351949 h 1205998"/>
                <a:gd name="connsiteX43-4949" fmla="*/ 884794 w 906837"/>
                <a:gd name="connsiteY43-4950" fmla="*/ 372445 h 1205998"/>
                <a:gd name="connsiteX44-4951" fmla="*/ 871130 w 906837"/>
                <a:gd name="connsiteY44-4952" fmla="*/ 392943 h 1205998"/>
                <a:gd name="connsiteX45-4953" fmla="*/ 867714 w 906837"/>
                <a:gd name="connsiteY45-4954" fmla="*/ 410024 h 1205998"/>
                <a:gd name="connsiteX46-4955" fmla="*/ 854049 w 906837"/>
                <a:gd name="connsiteY46-4956" fmla="*/ 413440 h 1205998"/>
                <a:gd name="connsiteX47-4957" fmla="*/ 833551 w 906837"/>
                <a:gd name="connsiteY47-4958" fmla="*/ 427105 h 1205998"/>
                <a:gd name="connsiteX48-4959" fmla="*/ 809638 w 906837"/>
                <a:gd name="connsiteY48-4960" fmla="*/ 444186 h 1205998"/>
                <a:gd name="connsiteX49-4961" fmla="*/ 765228 w 906837"/>
                <a:gd name="connsiteY49-4962" fmla="*/ 451019 h 1205998"/>
                <a:gd name="connsiteX50-4963" fmla="*/ 761812 w 906837"/>
                <a:gd name="connsiteY50-4964" fmla="*/ 461267 h 1205998"/>
                <a:gd name="connsiteX51-4965" fmla="*/ 751563 w 906837"/>
                <a:gd name="connsiteY51-4966" fmla="*/ 457851 h 1205998"/>
                <a:gd name="connsiteX52-4967" fmla="*/ 741314 w 906837"/>
                <a:gd name="connsiteY52-4968" fmla="*/ 437354 h 1205998"/>
                <a:gd name="connsiteX53-4969" fmla="*/ 731066 w 906837"/>
                <a:gd name="connsiteY53-4970" fmla="*/ 430521 h 1205998"/>
                <a:gd name="connsiteX54-4971" fmla="*/ 717401 w 906837"/>
                <a:gd name="connsiteY54-4972" fmla="*/ 440770 h 1205998"/>
                <a:gd name="connsiteX55-4973" fmla="*/ 703736 w 906837"/>
                <a:gd name="connsiteY55-4974" fmla="*/ 461267 h 1205998"/>
                <a:gd name="connsiteX56-4975" fmla="*/ 696903 w 906837"/>
                <a:gd name="connsiteY56-4976" fmla="*/ 471515 h 1205998"/>
                <a:gd name="connsiteX57-4977" fmla="*/ 686655 w 906837"/>
                <a:gd name="connsiteY57-4978" fmla="*/ 481763 h 1205998"/>
                <a:gd name="connsiteX58-4979" fmla="*/ 679824 w 906837"/>
                <a:gd name="connsiteY58-4980" fmla="*/ 492012 h 1205998"/>
                <a:gd name="connsiteX59-4981" fmla="*/ 666159 w 906837"/>
                <a:gd name="connsiteY59-4982" fmla="*/ 495428 h 1205998"/>
                <a:gd name="connsiteX60-4983" fmla="*/ 638829 w 906837"/>
                <a:gd name="connsiteY60-4984" fmla="*/ 498845 h 1205998"/>
                <a:gd name="connsiteX61-4985" fmla="*/ 631996 w 906837"/>
                <a:gd name="connsiteY61-4986" fmla="*/ 512510 h 1205998"/>
                <a:gd name="connsiteX62-4987" fmla="*/ 645661 w 906837"/>
                <a:gd name="connsiteY62-4988" fmla="*/ 539840 h 1205998"/>
                <a:gd name="connsiteX63-4989" fmla="*/ 655910 w 906837"/>
                <a:gd name="connsiteY63-4990" fmla="*/ 543256 h 1205998"/>
                <a:gd name="connsiteX64-4991" fmla="*/ 662742 w 906837"/>
                <a:gd name="connsiteY64-4992" fmla="*/ 556919 h 1205998"/>
                <a:gd name="connsiteX65-4993" fmla="*/ 652494 w 906837"/>
                <a:gd name="connsiteY65-4994" fmla="*/ 621828 h 1205998"/>
                <a:gd name="connsiteX66-4995" fmla="*/ 642245 w 906837"/>
                <a:gd name="connsiteY66-4996" fmla="*/ 628660 h 1205998"/>
                <a:gd name="connsiteX67-4997" fmla="*/ 635412 w 906837"/>
                <a:gd name="connsiteY67-4998" fmla="*/ 638909 h 1205998"/>
                <a:gd name="connsiteX68-4999" fmla="*/ 625164 w 906837"/>
                <a:gd name="connsiteY68-5000" fmla="*/ 642325 h 1205998"/>
                <a:gd name="connsiteX69-5001" fmla="*/ 604666 w 906837"/>
                <a:gd name="connsiteY69-5002" fmla="*/ 652573 h 1205998"/>
                <a:gd name="connsiteX70-5003" fmla="*/ 597834 w 906837"/>
                <a:gd name="connsiteY70-5004" fmla="*/ 662822 h 1205998"/>
                <a:gd name="connsiteX71-5005" fmla="*/ 577338 w 906837"/>
                <a:gd name="connsiteY71-5006" fmla="*/ 666238 h 1205998"/>
                <a:gd name="connsiteX72-5007" fmla="*/ 573921 w 906837"/>
                <a:gd name="connsiteY72-5008" fmla="*/ 683319 h 1205998"/>
                <a:gd name="connsiteX73-5009" fmla="*/ 567089 w 906837"/>
                <a:gd name="connsiteY73-5010" fmla="*/ 703816 h 1205998"/>
                <a:gd name="connsiteX74-5011" fmla="*/ 573921 w 906837"/>
                <a:gd name="connsiteY74-5012" fmla="*/ 744811 h 1205998"/>
                <a:gd name="connsiteX75-5013" fmla="*/ 577338 w 906837"/>
                <a:gd name="connsiteY75-5014" fmla="*/ 755059 h 1205998"/>
                <a:gd name="connsiteX76-5015" fmla="*/ 570505 w 906837"/>
                <a:gd name="connsiteY76-5016" fmla="*/ 785805 h 1205998"/>
                <a:gd name="connsiteX77-5017" fmla="*/ 560256 w 906837"/>
                <a:gd name="connsiteY77-5018" fmla="*/ 796054 h 1205998"/>
                <a:gd name="connsiteX78-5019" fmla="*/ 553424 w 906837"/>
                <a:gd name="connsiteY78-5020" fmla="*/ 826800 h 1205998"/>
                <a:gd name="connsiteX79-5021" fmla="*/ 539759 w 906837"/>
                <a:gd name="connsiteY79-5022" fmla="*/ 867793 h 1205998"/>
                <a:gd name="connsiteX80-5023" fmla="*/ 519262 w 906837"/>
                <a:gd name="connsiteY80-5024" fmla="*/ 884874 h 1205998"/>
                <a:gd name="connsiteX81-5025" fmla="*/ 509013 w 906837"/>
                <a:gd name="connsiteY81-5026" fmla="*/ 888291 h 1205998"/>
                <a:gd name="connsiteX82-5027" fmla="*/ 485101 w 906837"/>
                <a:gd name="connsiteY82-5028" fmla="*/ 977112 h 1205998"/>
                <a:gd name="connsiteX83-5029" fmla="*/ 481684 w 906837"/>
                <a:gd name="connsiteY83-5030" fmla="*/ 987360 h 1205998"/>
                <a:gd name="connsiteX84-5031" fmla="*/ 478268 w 906837"/>
                <a:gd name="connsiteY84-5032" fmla="*/ 1001025 h 1205998"/>
                <a:gd name="connsiteX85-5033" fmla="*/ 471436 w 906837"/>
                <a:gd name="connsiteY85-5034" fmla="*/ 1011274 h 1205998"/>
                <a:gd name="connsiteX86-5035" fmla="*/ 457771 w 906837"/>
                <a:gd name="connsiteY86-5036" fmla="*/ 1042019 h 1205998"/>
                <a:gd name="connsiteX87-5037" fmla="*/ 454354 w 906837"/>
                <a:gd name="connsiteY87-5038" fmla="*/ 1055684 h 1205998"/>
                <a:gd name="connsiteX88-5039" fmla="*/ 454354 w 906837"/>
                <a:gd name="connsiteY88-5040" fmla="*/ 1079598 h 1205998"/>
                <a:gd name="connsiteX89-5041" fmla="*/ 464603 w 906837"/>
                <a:gd name="connsiteY89-5042" fmla="*/ 1089846 h 1205998"/>
                <a:gd name="connsiteX90-5043" fmla="*/ 468497 w 906837"/>
                <a:gd name="connsiteY90-5044" fmla="*/ 1106427 h 1205998"/>
                <a:gd name="connsiteX91-5045" fmla="*/ 462042 w 906837"/>
                <a:gd name="connsiteY91-5046" fmla="*/ 1112831 h 1205998"/>
                <a:gd name="connsiteX92-5047" fmla="*/ 454354 w 906837"/>
                <a:gd name="connsiteY92-5048" fmla="*/ 1124010 h 1205998"/>
                <a:gd name="connsiteX93-5049" fmla="*/ 450938 w 906837"/>
                <a:gd name="connsiteY93-5050" fmla="*/ 1151338 h 1205998"/>
                <a:gd name="connsiteX94-5051" fmla="*/ 447522 w 906837"/>
                <a:gd name="connsiteY94-5052" fmla="*/ 1161587 h 1205998"/>
                <a:gd name="connsiteX95-5053" fmla="*/ 427024 w 906837"/>
                <a:gd name="connsiteY95-5054" fmla="*/ 1168420 h 1205998"/>
                <a:gd name="connsiteX96-5055" fmla="*/ 416775 w 906837"/>
                <a:gd name="connsiteY96-5056" fmla="*/ 1165003 h 1205998"/>
                <a:gd name="connsiteX97-5057" fmla="*/ 386031 w 906837"/>
                <a:gd name="connsiteY97-5058" fmla="*/ 1147922 h 1205998"/>
                <a:gd name="connsiteX98-5059" fmla="*/ 334787 w 906837"/>
                <a:gd name="connsiteY98-5060" fmla="*/ 1144506 h 1205998"/>
                <a:gd name="connsiteX99-5061" fmla="*/ 314289 w 906837"/>
                <a:gd name="connsiteY99-5062" fmla="*/ 1158171 h 1205998"/>
                <a:gd name="connsiteX100-5063" fmla="*/ 304042 w 906837"/>
                <a:gd name="connsiteY100-5064" fmla="*/ 1161587 h 1205998"/>
                <a:gd name="connsiteX101-5065" fmla="*/ 283545 w 906837"/>
                <a:gd name="connsiteY101-5066" fmla="*/ 1168420 h 1205998"/>
                <a:gd name="connsiteX102-5067" fmla="*/ 263047 w 906837"/>
                <a:gd name="connsiteY102-5068" fmla="*/ 1175252 h 1205998"/>
                <a:gd name="connsiteX103-5069" fmla="*/ 242550 w 906837"/>
                <a:gd name="connsiteY103-5070" fmla="*/ 1182085 h 1205998"/>
                <a:gd name="connsiteX104-5071" fmla="*/ 218636 w 906837"/>
                <a:gd name="connsiteY104-5072" fmla="*/ 1202582 h 1205998"/>
                <a:gd name="connsiteX105-5073" fmla="*/ 187891 w 906837"/>
                <a:gd name="connsiteY105-5074" fmla="*/ 1205998 h 1205998"/>
                <a:gd name="connsiteX106-5075" fmla="*/ 167394 w 906837"/>
                <a:gd name="connsiteY106-5076" fmla="*/ 1199166 h 1205998"/>
                <a:gd name="connsiteX107-5077" fmla="*/ 150312 w 906837"/>
                <a:gd name="connsiteY107-5078" fmla="*/ 1178668 h 1205998"/>
                <a:gd name="connsiteX108-5079" fmla="*/ 153729 w 906837"/>
                <a:gd name="connsiteY108-5080" fmla="*/ 1168420 h 1205998"/>
                <a:gd name="connsiteX109-5081" fmla="*/ 160561 w 906837"/>
                <a:gd name="connsiteY109-5082" fmla="*/ 1147922 h 1205998"/>
                <a:gd name="connsiteX110-5083" fmla="*/ 177642 w 906837"/>
                <a:gd name="connsiteY110-5084" fmla="*/ 1127425 h 1205998"/>
                <a:gd name="connsiteX111-5085" fmla="*/ 191307 w 906837"/>
                <a:gd name="connsiteY111-5086" fmla="*/ 1106929 h 1205998"/>
                <a:gd name="connsiteX112-5087" fmla="*/ 211803 w 906837"/>
                <a:gd name="connsiteY112-5088" fmla="*/ 1089847 h 1205998"/>
                <a:gd name="connsiteX113-5089" fmla="*/ 218636 w 906837"/>
                <a:gd name="connsiteY113-5090" fmla="*/ 1079599 h 1205998"/>
                <a:gd name="connsiteX114-5091" fmla="*/ 232301 w 906837"/>
                <a:gd name="connsiteY114-5092" fmla="*/ 1062517 h 1205998"/>
                <a:gd name="connsiteX115-5093" fmla="*/ 225468 w 906837"/>
                <a:gd name="connsiteY115-5094" fmla="*/ 1042020 h 1205998"/>
                <a:gd name="connsiteX116-5095" fmla="*/ 222052 w 906837"/>
                <a:gd name="connsiteY116-5096" fmla="*/ 1021524 h 1205998"/>
                <a:gd name="connsiteX117-5097" fmla="*/ 184475 w 906837"/>
                <a:gd name="connsiteY117-5098" fmla="*/ 1014691 h 1205998"/>
                <a:gd name="connsiteX118-5099" fmla="*/ 170810 w 906837"/>
                <a:gd name="connsiteY118-5100" fmla="*/ 1028356 h 1205998"/>
                <a:gd name="connsiteX119-5101" fmla="*/ 146896 w 906837"/>
                <a:gd name="connsiteY119-5102" fmla="*/ 1035187 h 1205998"/>
                <a:gd name="connsiteX120-5103" fmla="*/ 136647 w 906837"/>
                <a:gd name="connsiteY120-5104" fmla="*/ 1031771 h 1205998"/>
                <a:gd name="connsiteX121-5105" fmla="*/ 126399 w 906837"/>
                <a:gd name="connsiteY121-5106" fmla="*/ 1021524 h 1205998"/>
                <a:gd name="connsiteX122-5107" fmla="*/ 100917 w 906837"/>
                <a:gd name="connsiteY122-5108" fmla="*/ 1018850 h 1205998"/>
                <a:gd name="connsiteX123-5109" fmla="*/ 88283 w 906837"/>
                <a:gd name="connsiteY123-5110" fmla="*/ 1018486 h 1205998"/>
                <a:gd name="connsiteX124-5111" fmla="*/ 85405 w 906837"/>
                <a:gd name="connsiteY124-5112" fmla="*/ 983944 h 1205998"/>
                <a:gd name="connsiteX125-5113" fmla="*/ 81989 w 906837"/>
                <a:gd name="connsiteY125-5114" fmla="*/ 973695 h 1205998"/>
                <a:gd name="connsiteX126-5115" fmla="*/ 75156 w 906837"/>
                <a:gd name="connsiteY126-5116" fmla="*/ 949782 h 1205998"/>
                <a:gd name="connsiteX127-5117" fmla="*/ 78572 w 906837"/>
                <a:gd name="connsiteY127-5118" fmla="*/ 939533 h 1205998"/>
                <a:gd name="connsiteX128-5119" fmla="*/ 81989 w 906837"/>
                <a:gd name="connsiteY128-5120" fmla="*/ 925869 h 1205998"/>
                <a:gd name="connsiteX129-5121" fmla="*/ 105902 w 906837"/>
                <a:gd name="connsiteY129-5122" fmla="*/ 898539 h 1205998"/>
                <a:gd name="connsiteX130-5123" fmla="*/ 116150 w 906837"/>
                <a:gd name="connsiteY130-5124" fmla="*/ 878042 h 1205998"/>
                <a:gd name="connsiteX131-5125" fmla="*/ 109318 w 906837"/>
                <a:gd name="connsiteY131-5126" fmla="*/ 867793 h 1205998"/>
                <a:gd name="connsiteX132-5127" fmla="*/ 99070 w 906837"/>
                <a:gd name="connsiteY132-5128" fmla="*/ 864377 h 1205998"/>
                <a:gd name="connsiteX133-5129" fmla="*/ 92237 w 906837"/>
                <a:gd name="connsiteY133-5130" fmla="*/ 850712 h 1205998"/>
                <a:gd name="connsiteX134-5131" fmla="*/ 92237 w 906837"/>
                <a:gd name="connsiteY134-5132" fmla="*/ 796054 h 1205998"/>
                <a:gd name="connsiteX135-5133" fmla="*/ 88821 w 906837"/>
                <a:gd name="connsiteY135-5134" fmla="*/ 775556 h 1205998"/>
                <a:gd name="connsiteX136-5135" fmla="*/ 78572 w 906837"/>
                <a:gd name="connsiteY136-5136" fmla="*/ 765307 h 1205998"/>
                <a:gd name="connsiteX137-5137" fmla="*/ 71740 w 906837"/>
                <a:gd name="connsiteY137-5138" fmla="*/ 755059 h 1205998"/>
                <a:gd name="connsiteX138-5139" fmla="*/ 60601 w 906837"/>
                <a:gd name="connsiteY138-5140" fmla="*/ 745490 h 1205998"/>
                <a:gd name="connsiteX139-5141" fmla="*/ 62709 w 906837"/>
                <a:gd name="connsiteY139-5142" fmla="*/ 750093 h 1205998"/>
                <a:gd name="connsiteX140-5143" fmla="*/ 60512 w 906837"/>
                <a:gd name="connsiteY140-5144" fmla="*/ 747037 h 1205998"/>
                <a:gd name="connsiteX141-5145" fmla="*/ 51242 w 906837"/>
                <a:gd name="connsiteY141-5146" fmla="*/ 734563 h 1205998"/>
                <a:gd name="connsiteX142-5147" fmla="*/ 47826 w 906837"/>
                <a:gd name="connsiteY142-5148" fmla="*/ 652573 h 1205998"/>
                <a:gd name="connsiteX143-5149" fmla="*/ 37577 w 906837"/>
                <a:gd name="connsiteY143-5150" fmla="*/ 642325 h 1205998"/>
                <a:gd name="connsiteX144-5151" fmla="*/ 17081 w 906837"/>
                <a:gd name="connsiteY144-5152" fmla="*/ 628661 h 1205998"/>
                <a:gd name="connsiteX145-5153" fmla="*/ 10249 w 906837"/>
                <a:gd name="connsiteY145-5154" fmla="*/ 618412 h 1205998"/>
                <a:gd name="connsiteX146-5155" fmla="*/ 0 w 906837"/>
                <a:gd name="connsiteY146-5156" fmla="*/ 597914 h 1205998"/>
                <a:gd name="connsiteX147-5157" fmla="*/ 3416 w 906837"/>
                <a:gd name="connsiteY147-5158" fmla="*/ 526175 h 1205998"/>
                <a:gd name="connsiteX148-5159" fmla="*/ 6833 w 906837"/>
                <a:gd name="connsiteY148-5160" fmla="*/ 515926 h 1205998"/>
                <a:gd name="connsiteX149-5161" fmla="*/ 17081 w 906837"/>
                <a:gd name="connsiteY149-5162" fmla="*/ 512510 h 1205998"/>
                <a:gd name="connsiteX150-5163" fmla="*/ 37577 w 906837"/>
                <a:gd name="connsiteY150-5164" fmla="*/ 495428 h 1205998"/>
                <a:gd name="connsiteX151-5165" fmla="*/ 47826 w 906837"/>
                <a:gd name="connsiteY151-5166" fmla="*/ 485180 h 1205998"/>
                <a:gd name="connsiteX152-5167" fmla="*/ 68324 w 906837"/>
                <a:gd name="connsiteY152-5168" fmla="*/ 474931 h 1205998"/>
                <a:gd name="connsiteX153-5169" fmla="*/ 85405 w 906837"/>
                <a:gd name="connsiteY153-5170" fmla="*/ 454435 h 1205998"/>
                <a:gd name="connsiteX154-5171" fmla="*/ 105902 w 906837"/>
                <a:gd name="connsiteY154-5172" fmla="*/ 440770 h 1205998"/>
                <a:gd name="connsiteX155-5173" fmla="*/ 116150 w 906837"/>
                <a:gd name="connsiteY155-5174" fmla="*/ 362198 h 1205998"/>
                <a:gd name="connsiteX156-5175" fmla="*/ 105902 w 906837"/>
                <a:gd name="connsiteY156-5176" fmla="*/ 328035 h 1205998"/>
                <a:gd name="connsiteX157-5177" fmla="*/ 95653 w 906837"/>
                <a:gd name="connsiteY157-5178" fmla="*/ 324619 h 1205998"/>
                <a:gd name="connsiteX158-5179" fmla="*/ 88821 w 906837"/>
                <a:gd name="connsiteY158-5180" fmla="*/ 314370 h 1205998"/>
                <a:gd name="connsiteX159-5181" fmla="*/ 95653 w 906837"/>
                <a:gd name="connsiteY159-5182" fmla="*/ 287040 h 1205998"/>
                <a:gd name="connsiteX160-5183" fmla="*/ 92237 w 906837"/>
                <a:gd name="connsiteY160-5184" fmla="*/ 269961 h 1205998"/>
                <a:gd name="connsiteX161-5185" fmla="*/ 71740 w 906837"/>
                <a:gd name="connsiteY161-5186" fmla="*/ 263128 h 1205998"/>
                <a:gd name="connsiteX162-5187" fmla="*/ 51242 w 906837"/>
                <a:gd name="connsiteY162-5188" fmla="*/ 249463 h 1205998"/>
                <a:gd name="connsiteX163-5189" fmla="*/ 58075 w 906837"/>
                <a:gd name="connsiteY163-5190" fmla="*/ 232382 h 1205998"/>
                <a:gd name="connsiteX164-5191" fmla="*/ 61491 w 906837"/>
                <a:gd name="connsiteY164-5192" fmla="*/ 218717 h 1205998"/>
                <a:gd name="connsiteX165-5193" fmla="*/ 71740 w 906837"/>
                <a:gd name="connsiteY165-5194" fmla="*/ 211885 h 1205998"/>
                <a:gd name="connsiteX166-5195" fmla="*/ 78572 w 906837"/>
                <a:gd name="connsiteY166-5196" fmla="*/ 201636 h 1205998"/>
                <a:gd name="connsiteX167-5197" fmla="*/ 88821 w 906837"/>
                <a:gd name="connsiteY167-5198" fmla="*/ 194803 h 1205998"/>
                <a:gd name="connsiteX168-5199" fmla="*/ 95653 w 906837"/>
                <a:gd name="connsiteY168-5200" fmla="*/ 184555 h 1205998"/>
                <a:gd name="connsiteX169-5201" fmla="*/ 112734 w 906837"/>
                <a:gd name="connsiteY169-5202" fmla="*/ 181138 h 1205998"/>
                <a:gd name="connsiteX170-5203" fmla="*/ 126398 w 906837"/>
                <a:gd name="connsiteY170-5204" fmla="*/ 174307 h 1205998"/>
                <a:gd name="connsiteX171-5205" fmla="*/ 170809 w 906837"/>
                <a:gd name="connsiteY171-5206" fmla="*/ 164058 h 1205998"/>
                <a:gd name="connsiteX172-5207" fmla="*/ 194723 w 906837"/>
                <a:gd name="connsiteY172-5208" fmla="*/ 153810 h 1205998"/>
                <a:gd name="connsiteX173-5209" fmla="*/ 218635 w 906837"/>
                <a:gd name="connsiteY173-5210" fmla="*/ 150393 h 1205998"/>
                <a:gd name="connsiteX174-5211" fmla="*/ 228884 w 906837"/>
                <a:gd name="connsiteY174-5212" fmla="*/ 146977 h 1205998"/>
                <a:gd name="connsiteX175-5213" fmla="*/ 235716 w 906837"/>
                <a:gd name="connsiteY175-5214" fmla="*/ 136728 h 1205998"/>
                <a:gd name="connsiteX176-5215" fmla="*/ 245965 w 906837"/>
                <a:gd name="connsiteY176-5216" fmla="*/ 126480 h 1205998"/>
                <a:gd name="connsiteX177-5217" fmla="*/ 290376 w 906837"/>
                <a:gd name="connsiteY177-5218" fmla="*/ 123064 h 1205998"/>
                <a:gd name="connsiteX178-5219" fmla="*/ 300625 w 906837"/>
                <a:gd name="connsiteY178-5220" fmla="*/ 119647 h 1205998"/>
                <a:gd name="connsiteX179-5221" fmla="*/ 317705 w 906837"/>
                <a:gd name="connsiteY179-5222" fmla="*/ 99150 h 1205998"/>
                <a:gd name="connsiteX180-5223" fmla="*/ 368949 w 906837"/>
                <a:gd name="connsiteY180-5224" fmla="*/ 75237 h 1205998"/>
                <a:gd name="connsiteX181-5225" fmla="*/ 389446 w 906837"/>
                <a:gd name="connsiteY181-5226" fmla="*/ 78654 h 1205998"/>
                <a:gd name="connsiteX182-5227" fmla="*/ 406526 w 906837"/>
                <a:gd name="connsiteY182-5228" fmla="*/ 75237 h 1205998"/>
                <a:gd name="connsiteX183-5229" fmla="*/ 416195 w 906837"/>
                <a:gd name="connsiteY183-5230" fmla="*/ 70521 h 1205998"/>
                <a:gd name="connsiteX184-5231" fmla="*/ 415076 w 906837"/>
                <a:gd name="connsiteY184-5232" fmla="*/ 70688 h 1205998"/>
                <a:gd name="connsiteX185-5233" fmla="*/ 413359 w 906837"/>
                <a:gd name="connsiteY185-5234" fmla="*/ 75237 h 1205998"/>
                <a:gd name="connsiteX186-5235" fmla="*/ 416195 w 906837"/>
                <a:gd name="connsiteY186-5236" fmla="*/ 70521 h 1205998"/>
                <a:gd name="connsiteX187-5237" fmla="*/ 430440 w 906837"/>
                <a:gd name="connsiteY187-5238" fmla="*/ 68405 h 1205998"/>
                <a:gd name="connsiteX188-5239" fmla="*/ 461187 w 906837"/>
                <a:gd name="connsiteY188-5240" fmla="*/ 51323 h 1205998"/>
                <a:gd name="connsiteX189-5241" fmla="*/ 488517 w 906837"/>
                <a:gd name="connsiteY189-5242" fmla="*/ 37658 h 1205998"/>
                <a:gd name="connsiteX190-5243" fmla="*/ 498764 w 906837"/>
                <a:gd name="connsiteY190-5244" fmla="*/ 30826 h 1205998"/>
                <a:gd name="connsiteX191-5245" fmla="*/ 519261 w 906837"/>
                <a:gd name="connsiteY191-5246" fmla="*/ 23994 h 1205998"/>
                <a:gd name="connsiteX192-5247" fmla="*/ 529510 w 906837"/>
                <a:gd name="connsiteY192-5248" fmla="*/ 10329 h 1205998"/>
                <a:gd name="connsiteX193-5249" fmla="*/ 539759 w 906837"/>
                <a:gd name="connsiteY193-5250" fmla="*/ 3496 h 1205998"/>
                <a:gd name="connsiteX194-5251" fmla="*/ 550008 w 906837"/>
                <a:gd name="connsiteY194-5252" fmla="*/ 80 h 1205998"/>
                <a:gd name="connsiteX0-5253" fmla="*/ 62709 w 901874"/>
                <a:gd name="connsiteY0-5254" fmla="*/ 750093 h 1205998"/>
                <a:gd name="connsiteX1-5255" fmla="*/ 64363 w 901874"/>
                <a:gd name="connsiteY1-5256" fmla="*/ 752392 h 1205998"/>
                <a:gd name="connsiteX2-5257" fmla="*/ 62813 w 901874"/>
                <a:gd name="connsiteY2-5258" fmla="*/ 750318 h 1205998"/>
                <a:gd name="connsiteX3-5259" fmla="*/ 62709 w 901874"/>
                <a:gd name="connsiteY3-5260" fmla="*/ 750093 h 1205998"/>
                <a:gd name="connsiteX4-5261" fmla="*/ 550008 w 901874"/>
                <a:gd name="connsiteY4-5262" fmla="*/ 80 h 1205998"/>
                <a:gd name="connsiteX5-5263" fmla="*/ 560256 w 901874"/>
                <a:gd name="connsiteY5-5264" fmla="*/ 6912 h 1205998"/>
                <a:gd name="connsiteX6-5265" fmla="*/ 573921 w 901874"/>
                <a:gd name="connsiteY6-5266" fmla="*/ 17161 h 1205998"/>
                <a:gd name="connsiteX7-5267" fmla="*/ 563673 w 901874"/>
                <a:gd name="connsiteY7-5268" fmla="*/ 37658 h 1205998"/>
                <a:gd name="connsiteX8-5269" fmla="*/ 553424 w 901874"/>
                <a:gd name="connsiteY8-5270" fmla="*/ 47907 h 1205998"/>
                <a:gd name="connsiteX9-5271" fmla="*/ 550008 w 901874"/>
                <a:gd name="connsiteY9-5272" fmla="*/ 82070 h 1205998"/>
                <a:gd name="connsiteX10-5273" fmla="*/ 601250 w 901874"/>
                <a:gd name="connsiteY10-5274" fmla="*/ 82070 h 1205998"/>
                <a:gd name="connsiteX11-5275" fmla="*/ 608082 w 901874"/>
                <a:gd name="connsiteY11-5276" fmla="*/ 71821 h 1205998"/>
                <a:gd name="connsiteX12-5277" fmla="*/ 618331 w 901874"/>
                <a:gd name="connsiteY12-5278" fmla="*/ 64988 h 1205998"/>
                <a:gd name="connsiteX13-5279" fmla="*/ 621747 w 901874"/>
                <a:gd name="connsiteY13-5280" fmla="*/ 54740 h 1205998"/>
                <a:gd name="connsiteX14-5281" fmla="*/ 628580 w 901874"/>
                <a:gd name="connsiteY14-5282" fmla="*/ 44491 h 1205998"/>
                <a:gd name="connsiteX15-5283" fmla="*/ 645661 w 901874"/>
                <a:gd name="connsiteY15-5284" fmla="*/ 30826 h 1205998"/>
                <a:gd name="connsiteX16-5285" fmla="*/ 659326 w 901874"/>
                <a:gd name="connsiteY16-5286" fmla="*/ 37658 h 1205998"/>
                <a:gd name="connsiteX17-5287" fmla="*/ 679824 w 901874"/>
                <a:gd name="connsiteY17-5288" fmla="*/ 41075 h 1205998"/>
                <a:gd name="connsiteX18-5289" fmla="*/ 700320 w 901874"/>
                <a:gd name="connsiteY18-5290" fmla="*/ 51323 h 1205998"/>
                <a:gd name="connsiteX19-5291" fmla="*/ 710568 w 901874"/>
                <a:gd name="connsiteY19-5292" fmla="*/ 61572 h 1205998"/>
                <a:gd name="connsiteX20-5293" fmla="*/ 717401 w 901874"/>
                <a:gd name="connsiteY20-5294" fmla="*/ 75237 h 1205998"/>
                <a:gd name="connsiteX21-5295" fmla="*/ 724233 w 901874"/>
                <a:gd name="connsiteY21-5296" fmla="*/ 85485 h 1205998"/>
                <a:gd name="connsiteX22-5297" fmla="*/ 795973 w 901874"/>
                <a:gd name="connsiteY22-5298" fmla="*/ 88901 h 1205998"/>
                <a:gd name="connsiteX23-5299" fmla="*/ 806222 w 901874"/>
                <a:gd name="connsiteY23-5300" fmla="*/ 85485 h 1205998"/>
                <a:gd name="connsiteX24-5301" fmla="*/ 819887 w 901874"/>
                <a:gd name="connsiteY24-5302" fmla="*/ 105982 h 1205998"/>
                <a:gd name="connsiteX25-5303" fmla="*/ 827859 w 901874"/>
                <a:gd name="connsiteY25-5304" fmla="*/ 108640 h 1205998"/>
                <a:gd name="connsiteX26-5305" fmla="*/ 823302 w 901874"/>
                <a:gd name="connsiteY26-5306" fmla="*/ 123063 h 1205998"/>
                <a:gd name="connsiteX27-5307" fmla="*/ 813053 w 901874"/>
                <a:gd name="connsiteY27-5308" fmla="*/ 140144 h 1205998"/>
                <a:gd name="connsiteX28-5309" fmla="*/ 806221 w 901874"/>
                <a:gd name="connsiteY28-5310" fmla="*/ 160642 h 1205998"/>
                <a:gd name="connsiteX29-5311" fmla="*/ 809637 w 901874"/>
                <a:gd name="connsiteY29-5312" fmla="*/ 177722 h 1205998"/>
                <a:gd name="connsiteX30-5313" fmla="*/ 830135 w 901874"/>
                <a:gd name="connsiteY30-5314" fmla="*/ 187970 h 1205998"/>
                <a:gd name="connsiteX31-5315" fmla="*/ 840383 w 901874"/>
                <a:gd name="connsiteY31-5316" fmla="*/ 194803 h 1205998"/>
                <a:gd name="connsiteX32-5317" fmla="*/ 850632 w 901874"/>
                <a:gd name="connsiteY32-5318" fmla="*/ 198219 h 1205998"/>
                <a:gd name="connsiteX33-5319" fmla="*/ 860881 w 901874"/>
                <a:gd name="connsiteY33-5320" fmla="*/ 218716 h 1205998"/>
                <a:gd name="connsiteX34-5321" fmla="*/ 867713 w 901874"/>
                <a:gd name="connsiteY34-5322" fmla="*/ 232381 h 1205998"/>
                <a:gd name="connsiteX35-5323" fmla="*/ 877961 w 901874"/>
                <a:gd name="connsiteY35-5324" fmla="*/ 252879 h 1205998"/>
                <a:gd name="connsiteX36-5325" fmla="*/ 884793 w 901874"/>
                <a:gd name="connsiteY36-5326" fmla="*/ 290456 h 1205998"/>
                <a:gd name="connsiteX37-5327" fmla="*/ 888210 w 901874"/>
                <a:gd name="connsiteY37-5328" fmla="*/ 321202 h 1205998"/>
                <a:gd name="connsiteX38-5329" fmla="*/ 891626 w 901874"/>
                <a:gd name="connsiteY38-5330" fmla="*/ 331451 h 1205998"/>
                <a:gd name="connsiteX39-5331" fmla="*/ 901874 w 901874"/>
                <a:gd name="connsiteY39-5332" fmla="*/ 341700 h 1205998"/>
                <a:gd name="connsiteX40-5333" fmla="*/ 893705 w 901874"/>
                <a:gd name="connsiteY40-5334" fmla="*/ 354402 h 1205998"/>
                <a:gd name="connsiteX41-5335" fmla="*/ 888210 w 901874"/>
                <a:gd name="connsiteY41-5336" fmla="*/ 351949 h 1205998"/>
                <a:gd name="connsiteX42-5337" fmla="*/ 884794 w 901874"/>
                <a:gd name="connsiteY42-5338" fmla="*/ 372445 h 1205998"/>
                <a:gd name="connsiteX43-5339" fmla="*/ 871130 w 901874"/>
                <a:gd name="connsiteY43-5340" fmla="*/ 392943 h 1205998"/>
                <a:gd name="connsiteX44-5341" fmla="*/ 867714 w 901874"/>
                <a:gd name="connsiteY44-5342" fmla="*/ 410024 h 1205998"/>
                <a:gd name="connsiteX45-5343" fmla="*/ 854049 w 901874"/>
                <a:gd name="connsiteY45-5344" fmla="*/ 413440 h 1205998"/>
                <a:gd name="connsiteX46-5345" fmla="*/ 833551 w 901874"/>
                <a:gd name="connsiteY46-5346" fmla="*/ 427105 h 1205998"/>
                <a:gd name="connsiteX47-5347" fmla="*/ 809638 w 901874"/>
                <a:gd name="connsiteY47-5348" fmla="*/ 444186 h 1205998"/>
                <a:gd name="connsiteX48-5349" fmla="*/ 765228 w 901874"/>
                <a:gd name="connsiteY48-5350" fmla="*/ 451019 h 1205998"/>
                <a:gd name="connsiteX49-5351" fmla="*/ 761812 w 901874"/>
                <a:gd name="connsiteY49-5352" fmla="*/ 461267 h 1205998"/>
                <a:gd name="connsiteX50-5353" fmla="*/ 751563 w 901874"/>
                <a:gd name="connsiteY50-5354" fmla="*/ 457851 h 1205998"/>
                <a:gd name="connsiteX51-5355" fmla="*/ 741314 w 901874"/>
                <a:gd name="connsiteY51-5356" fmla="*/ 437354 h 1205998"/>
                <a:gd name="connsiteX52-5357" fmla="*/ 731066 w 901874"/>
                <a:gd name="connsiteY52-5358" fmla="*/ 430521 h 1205998"/>
                <a:gd name="connsiteX53-5359" fmla="*/ 717401 w 901874"/>
                <a:gd name="connsiteY53-5360" fmla="*/ 440770 h 1205998"/>
                <a:gd name="connsiteX54-5361" fmla="*/ 703736 w 901874"/>
                <a:gd name="connsiteY54-5362" fmla="*/ 461267 h 1205998"/>
                <a:gd name="connsiteX55-5363" fmla="*/ 696903 w 901874"/>
                <a:gd name="connsiteY55-5364" fmla="*/ 471515 h 1205998"/>
                <a:gd name="connsiteX56-5365" fmla="*/ 686655 w 901874"/>
                <a:gd name="connsiteY56-5366" fmla="*/ 481763 h 1205998"/>
                <a:gd name="connsiteX57-5367" fmla="*/ 679824 w 901874"/>
                <a:gd name="connsiteY57-5368" fmla="*/ 492012 h 1205998"/>
                <a:gd name="connsiteX58-5369" fmla="*/ 666159 w 901874"/>
                <a:gd name="connsiteY58-5370" fmla="*/ 495428 h 1205998"/>
                <a:gd name="connsiteX59-5371" fmla="*/ 638829 w 901874"/>
                <a:gd name="connsiteY59-5372" fmla="*/ 498845 h 1205998"/>
                <a:gd name="connsiteX60-5373" fmla="*/ 631996 w 901874"/>
                <a:gd name="connsiteY60-5374" fmla="*/ 512510 h 1205998"/>
                <a:gd name="connsiteX61-5375" fmla="*/ 645661 w 901874"/>
                <a:gd name="connsiteY61-5376" fmla="*/ 539840 h 1205998"/>
                <a:gd name="connsiteX62-5377" fmla="*/ 655910 w 901874"/>
                <a:gd name="connsiteY62-5378" fmla="*/ 543256 h 1205998"/>
                <a:gd name="connsiteX63-5379" fmla="*/ 662742 w 901874"/>
                <a:gd name="connsiteY63-5380" fmla="*/ 556919 h 1205998"/>
                <a:gd name="connsiteX64-5381" fmla="*/ 652494 w 901874"/>
                <a:gd name="connsiteY64-5382" fmla="*/ 621828 h 1205998"/>
                <a:gd name="connsiteX65-5383" fmla="*/ 642245 w 901874"/>
                <a:gd name="connsiteY65-5384" fmla="*/ 628660 h 1205998"/>
                <a:gd name="connsiteX66-5385" fmla="*/ 635412 w 901874"/>
                <a:gd name="connsiteY66-5386" fmla="*/ 638909 h 1205998"/>
                <a:gd name="connsiteX67-5387" fmla="*/ 625164 w 901874"/>
                <a:gd name="connsiteY67-5388" fmla="*/ 642325 h 1205998"/>
                <a:gd name="connsiteX68-5389" fmla="*/ 604666 w 901874"/>
                <a:gd name="connsiteY68-5390" fmla="*/ 652573 h 1205998"/>
                <a:gd name="connsiteX69-5391" fmla="*/ 597834 w 901874"/>
                <a:gd name="connsiteY69-5392" fmla="*/ 662822 h 1205998"/>
                <a:gd name="connsiteX70-5393" fmla="*/ 577338 w 901874"/>
                <a:gd name="connsiteY70-5394" fmla="*/ 666238 h 1205998"/>
                <a:gd name="connsiteX71-5395" fmla="*/ 573921 w 901874"/>
                <a:gd name="connsiteY71-5396" fmla="*/ 683319 h 1205998"/>
                <a:gd name="connsiteX72-5397" fmla="*/ 567089 w 901874"/>
                <a:gd name="connsiteY72-5398" fmla="*/ 703816 h 1205998"/>
                <a:gd name="connsiteX73-5399" fmla="*/ 573921 w 901874"/>
                <a:gd name="connsiteY73-5400" fmla="*/ 744811 h 1205998"/>
                <a:gd name="connsiteX74-5401" fmla="*/ 577338 w 901874"/>
                <a:gd name="connsiteY74-5402" fmla="*/ 755059 h 1205998"/>
                <a:gd name="connsiteX75-5403" fmla="*/ 570505 w 901874"/>
                <a:gd name="connsiteY75-5404" fmla="*/ 785805 h 1205998"/>
                <a:gd name="connsiteX76-5405" fmla="*/ 560256 w 901874"/>
                <a:gd name="connsiteY76-5406" fmla="*/ 796054 h 1205998"/>
                <a:gd name="connsiteX77-5407" fmla="*/ 553424 w 901874"/>
                <a:gd name="connsiteY77-5408" fmla="*/ 826800 h 1205998"/>
                <a:gd name="connsiteX78-5409" fmla="*/ 539759 w 901874"/>
                <a:gd name="connsiteY78-5410" fmla="*/ 867793 h 1205998"/>
                <a:gd name="connsiteX79-5411" fmla="*/ 519262 w 901874"/>
                <a:gd name="connsiteY79-5412" fmla="*/ 884874 h 1205998"/>
                <a:gd name="connsiteX80-5413" fmla="*/ 509013 w 901874"/>
                <a:gd name="connsiteY80-5414" fmla="*/ 888291 h 1205998"/>
                <a:gd name="connsiteX81-5415" fmla="*/ 485101 w 901874"/>
                <a:gd name="connsiteY81-5416" fmla="*/ 977112 h 1205998"/>
                <a:gd name="connsiteX82-5417" fmla="*/ 481684 w 901874"/>
                <a:gd name="connsiteY82-5418" fmla="*/ 987360 h 1205998"/>
                <a:gd name="connsiteX83-5419" fmla="*/ 478268 w 901874"/>
                <a:gd name="connsiteY83-5420" fmla="*/ 1001025 h 1205998"/>
                <a:gd name="connsiteX84-5421" fmla="*/ 471436 w 901874"/>
                <a:gd name="connsiteY84-5422" fmla="*/ 1011274 h 1205998"/>
                <a:gd name="connsiteX85-5423" fmla="*/ 457771 w 901874"/>
                <a:gd name="connsiteY85-5424" fmla="*/ 1042019 h 1205998"/>
                <a:gd name="connsiteX86-5425" fmla="*/ 454354 w 901874"/>
                <a:gd name="connsiteY86-5426" fmla="*/ 1055684 h 1205998"/>
                <a:gd name="connsiteX87-5427" fmla="*/ 454354 w 901874"/>
                <a:gd name="connsiteY87-5428" fmla="*/ 1079598 h 1205998"/>
                <a:gd name="connsiteX88-5429" fmla="*/ 464603 w 901874"/>
                <a:gd name="connsiteY88-5430" fmla="*/ 1089846 h 1205998"/>
                <a:gd name="connsiteX89-5431" fmla="*/ 468497 w 901874"/>
                <a:gd name="connsiteY89-5432" fmla="*/ 1106427 h 1205998"/>
                <a:gd name="connsiteX90-5433" fmla="*/ 462042 w 901874"/>
                <a:gd name="connsiteY90-5434" fmla="*/ 1112831 h 1205998"/>
                <a:gd name="connsiteX91-5435" fmla="*/ 454354 w 901874"/>
                <a:gd name="connsiteY91-5436" fmla="*/ 1124010 h 1205998"/>
                <a:gd name="connsiteX92-5437" fmla="*/ 450938 w 901874"/>
                <a:gd name="connsiteY92-5438" fmla="*/ 1151338 h 1205998"/>
                <a:gd name="connsiteX93-5439" fmla="*/ 447522 w 901874"/>
                <a:gd name="connsiteY93-5440" fmla="*/ 1161587 h 1205998"/>
                <a:gd name="connsiteX94-5441" fmla="*/ 427024 w 901874"/>
                <a:gd name="connsiteY94-5442" fmla="*/ 1168420 h 1205998"/>
                <a:gd name="connsiteX95-5443" fmla="*/ 416775 w 901874"/>
                <a:gd name="connsiteY95-5444" fmla="*/ 1165003 h 1205998"/>
                <a:gd name="connsiteX96-5445" fmla="*/ 386031 w 901874"/>
                <a:gd name="connsiteY96-5446" fmla="*/ 1147922 h 1205998"/>
                <a:gd name="connsiteX97-5447" fmla="*/ 334787 w 901874"/>
                <a:gd name="connsiteY97-5448" fmla="*/ 1144506 h 1205998"/>
                <a:gd name="connsiteX98-5449" fmla="*/ 314289 w 901874"/>
                <a:gd name="connsiteY98-5450" fmla="*/ 1158171 h 1205998"/>
                <a:gd name="connsiteX99-5451" fmla="*/ 304042 w 901874"/>
                <a:gd name="connsiteY99-5452" fmla="*/ 1161587 h 1205998"/>
                <a:gd name="connsiteX100-5453" fmla="*/ 283545 w 901874"/>
                <a:gd name="connsiteY100-5454" fmla="*/ 1168420 h 1205998"/>
                <a:gd name="connsiteX101-5455" fmla="*/ 263047 w 901874"/>
                <a:gd name="connsiteY101-5456" fmla="*/ 1175252 h 1205998"/>
                <a:gd name="connsiteX102-5457" fmla="*/ 242550 w 901874"/>
                <a:gd name="connsiteY102-5458" fmla="*/ 1182085 h 1205998"/>
                <a:gd name="connsiteX103-5459" fmla="*/ 218636 w 901874"/>
                <a:gd name="connsiteY103-5460" fmla="*/ 1202582 h 1205998"/>
                <a:gd name="connsiteX104-5461" fmla="*/ 187891 w 901874"/>
                <a:gd name="connsiteY104-5462" fmla="*/ 1205998 h 1205998"/>
                <a:gd name="connsiteX105-5463" fmla="*/ 167394 w 901874"/>
                <a:gd name="connsiteY105-5464" fmla="*/ 1199166 h 1205998"/>
                <a:gd name="connsiteX106-5465" fmla="*/ 150312 w 901874"/>
                <a:gd name="connsiteY106-5466" fmla="*/ 1178668 h 1205998"/>
                <a:gd name="connsiteX107-5467" fmla="*/ 153729 w 901874"/>
                <a:gd name="connsiteY107-5468" fmla="*/ 1168420 h 1205998"/>
                <a:gd name="connsiteX108-5469" fmla="*/ 160561 w 901874"/>
                <a:gd name="connsiteY108-5470" fmla="*/ 1147922 h 1205998"/>
                <a:gd name="connsiteX109-5471" fmla="*/ 177642 w 901874"/>
                <a:gd name="connsiteY109-5472" fmla="*/ 1127425 h 1205998"/>
                <a:gd name="connsiteX110-5473" fmla="*/ 191307 w 901874"/>
                <a:gd name="connsiteY110-5474" fmla="*/ 1106929 h 1205998"/>
                <a:gd name="connsiteX111-5475" fmla="*/ 211803 w 901874"/>
                <a:gd name="connsiteY111-5476" fmla="*/ 1089847 h 1205998"/>
                <a:gd name="connsiteX112-5477" fmla="*/ 218636 w 901874"/>
                <a:gd name="connsiteY112-5478" fmla="*/ 1079599 h 1205998"/>
                <a:gd name="connsiteX113-5479" fmla="*/ 232301 w 901874"/>
                <a:gd name="connsiteY113-5480" fmla="*/ 1062517 h 1205998"/>
                <a:gd name="connsiteX114-5481" fmla="*/ 225468 w 901874"/>
                <a:gd name="connsiteY114-5482" fmla="*/ 1042020 h 1205998"/>
                <a:gd name="connsiteX115-5483" fmla="*/ 222052 w 901874"/>
                <a:gd name="connsiteY115-5484" fmla="*/ 1021524 h 1205998"/>
                <a:gd name="connsiteX116-5485" fmla="*/ 184475 w 901874"/>
                <a:gd name="connsiteY116-5486" fmla="*/ 1014691 h 1205998"/>
                <a:gd name="connsiteX117-5487" fmla="*/ 170810 w 901874"/>
                <a:gd name="connsiteY117-5488" fmla="*/ 1028356 h 1205998"/>
                <a:gd name="connsiteX118-5489" fmla="*/ 146896 w 901874"/>
                <a:gd name="connsiteY118-5490" fmla="*/ 1035187 h 1205998"/>
                <a:gd name="connsiteX119-5491" fmla="*/ 136647 w 901874"/>
                <a:gd name="connsiteY119-5492" fmla="*/ 1031771 h 1205998"/>
                <a:gd name="connsiteX120-5493" fmla="*/ 126399 w 901874"/>
                <a:gd name="connsiteY120-5494" fmla="*/ 1021524 h 1205998"/>
                <a:gd name="connsiteX121-5495" fmla="*/ 100917 w 901874"/>
                <a:gd name="connsiteY121-5496" fmla="*/ 1018850 h 1205998"/>
                <a:gd name="connsiteX122-5497" fmla="*/ 88283 w 901874"/>
                <a:gd name="connsiteY122-5498" fmla="*/ 1018486 h 1205998"/>
                <a:gd name="connsiteX123-5499" fmla="*/ 85405 w 901874"/>
                <a:gd name="connsiteY123-5500" fmla="*/ 983944 h 1205998"/>
                <a:gd name="connsiteX124-5501" fmla="*/ 81989 w 901874"/>
                <a:gd name="connsiteY124-5502" fmla="*/ 973695 h 1205998"/>
                <a:gd name="connsiteX125-5503" fmla="*/ 75156 w 901874"/>
                <a:gd name="connsiteY125-5504" fmla="*/ 949782 h 1205998"/>
                <a:gd name="connsiteX126-5505" fmla="*/ 78572 w 901874"/>
                <a:gd name="connsiteY126-5506" fmla="*/ 939533 h 1205998"/>
                <a:gd name="connsiteX127-5507" fmla="*/ 81989 w 901874"/>
                <a:gd name="connsiteY127-5508" fmla="*/ 925869 h 1205998"/>
                <a:gd name="connsiteX128-5509" fmla="*/ 105902 w 901874"/>
                <a:gd name="connsiteY128-5510" fmla="*/ 898539 h 1205998"/>
                <a:gd name="connsiteX129-5511" fmla="*/ 116150 w 901874"/>
                <a:gd name="connsiteY129-5512" fmla="*/ 878042 h 1205998"/>
                <a:gd name="connsiteX130-5513" fmla="*/ 109318 w 901874"/>
                <a:gd name="connsiteY130-5514" fmla="*/ 867793 h 1205998"/>
                <a:gd name="connsiteX131-5515" fmla="*/ 99070 w 901874"/>
                <a:gd name="connsiteY131-5516" fmla="*/ 864377 h 1205998"/>
                <a:gd name="connsiteX132-5517" fmla="*/ 92237 w 901874"/>
                <a:gd name="connsiteY132-5518" fmla="*/ 850712 h 1205998"/>
                <a:gd name="connsiteX133-5519" fmla="*/ 92237 w 901874"/>
                <a:gd name="connsiteY133-5520" fmla="*/ 796054 h 1205998"/>
                <a:gd name="connsiteX134-5521" fmla="*/ 88821 w 901874"/>
                <a:gd name="connsiteY134-5522" fmla="*/ 775556 h 1205998"/>
                <a:gd name="connsiteX135-5523" fmla="*/ 78572 w 901874"/>
                <a:gd name="connsiteY135-5524" fmla="*/ 765307 h 1205998"/>
                <a:gd name="connsiteX136-5525" fmla="*/ 71740 w 901874"/>
                <a:gd name="connsiteY136-5526" fmla="*/ 755059 h 1205998"/>
                <a:gd name="connsiteX137-5527" fmla="*/ 60601 w 901874"/>
                <a:gd name="connsiteY137-5528" fmla="*/ 745490 h 1205998"/>
                <a:gd name="connsiteX138-5529" fmla="*/ 62709 w 901874"/>
                <a:gd name="connsiteY138-5530" fmla="*/ 750093 h 1205998"/>
                <a:gd name="connsiteX139-5531" fmla="*/ 60512 w 901874"/>
                <a:gd name="connsiteY139-5532" fmla="*/ 747037 h 1205998"/>
                <a:gd name="connsiteX140-5533" fmla="*/ 51242 w 901874"/>
                <a:gd name="connsiteY140-5534" fmla="*/ 734563 h 1205998"/>
                <a:gd name="connsiteX141-5535" fmla="*/ 47826 w 901874"/>
                <a:gd name="connsiteY141-5536" fmla="*/ 652573 h 1205998"/>
                <a:gd name="connsiteX142-5537" fmla="*/ 37577 w 901874"/>
                <a:gd name="connsiteY142-5538" fmla="*/ 642325 h 1205998"/>
                <a:gd name="connsiteX143-5539" fmla="*/ 17081 w 901874"/>
                <a:gd name="connsiteY143-5540" fmla="*/ 628661 h 1205998"/>
                <a:gd name="connsiteX144-5541" fmla="*/ 10249 w 901874"/>
                <a:gd name="connsiteY144-5542" fmla="*/ 618412 h 1205998"/>
                <a:gd name="connsiteX145-5543" fmla="*/ 0 w 901874"/>
                <a:gd name="connsiteY145-5544" fmla="*/ 597914 h 1205998"/>
                <a:gd name="connsiteX146-5545" fmla="*/ 3416 w 901874"/>
                <a:gd name="connsiteY146-5546" fmla="*/ 526175 h 1205998"/>
                <a:gd name="connsiteX147-5547" fmla="*/ 6833 w 901874"/>
                <a:gd name="connsiteY147-5548" fmla="*/ 515926 h 1205998"/>
                <a:gd name="connsiteX148-5549" fmla="*/ 17081 w 901874"/>
                <a:gd name="connsiteY148-5550" fmla="*/ 512510 h 1205998"/>
                <a:gd name="connsiteX149-5551" fmla="*/ 37577 w 901874"/>
                <a:gd name="connsiteY149-5552" fmla="*/ 495428 h 1205998"/>
                <a:gd name="connsiteX150-5553" fmla="*/ 47826 w 901874"/>
                <a:gd name="connsiteY150-5554" fmla="*/ 485180 h 1205998"/>
                <a:gd name="connsiteX151-5555" fmla="*/ 68324 w 901874"/>
                <a:gd name="connsiteY151-5556" fmla="*/ 474931 h 1205998"/>
                <a:gd name="connsiteX152-5557" fmla="*/ 85405 w 901874"/>
                <a:gd name="connsiteY152-5558" fmla="*/ 454435 h 1205998"/>
                <a:gd name="connsiteX153-5559" fmla="*/ 105902 w 901874"/>
                <a:gd name="connsiteY153-5560" fmla="*/ 440770 h 1205998"/>
                <a:gd name="connsiteX154-5561" fmla="*/ 116150 w 901874"/>
                <a:gd name="connsiteY154-5562" fmla="*/ 362198 h 1205998"/>
                <a:gd name="connsiteX155-5563" fmla="*/ 105902 w 901874"/>
                <a:gd name="connsiteY155-5564" fmla="*/ 328035 h 1205998"/>
                <a:gd name="connsiteX156-5565" fmla="*/ 95653 w 901874"/>
                <a:gd name="connsiteY156-5566" fmla="*/ 324619 h 1205998"/>
                <a:gd name="connsiteX157-5567" fmla="*/ 88821 w 901874"/>
                <a:gd name="connsiteY157-5568" fmla="*/ 314370 h 1205998"/>
                <a:gd name="connsiteX158-5569" fmla="*/ 95653 w 901874"/>
                <a:gd name="connsiteY158-5570" fmla="*/ 287040 h 1205998"/>
                <a:gd name="connsiteX159-5571" fmla="*/ 92237 w 901874"/>
                <a:gd name="connsiteY159-5572" fmla="*/ 269961 h 1205998"/>
                <a:gd name="connsiteX160-5573" fmla="*/ 71740 w 901874"/>
                <a:gd name="connsiteY160-5574" fmla="*/ 263128 h 1205998"/>
                <a:gd name="connsiteX161-5575" fmla="*/ 51242 w 901874"/>
                <a:gd name="connsiteY161-5576" fmla="*/ 249463 h 1205998"/>
                <a:gd name="connsiteX162-5577" fmla="*/ 58075 w 901874"/>
                <a:gd name="connsiteY162-5578" fmla="*/ 232382 h 1205998"/>
                <a:gd name="connsiteX163-5579" fmla="*/ 61491 w 901874"/>
                <a:gd name="connsiteY163-5580" fmla="*/ 218717 h 1205998"/>
                <a:gd name="connsiteX164-5581" fmla="*/ 71740 w 901874"/>
                <a:gd name="connsiteY164-5582" fmla="*/ 211885 h 1205998"/>
                <a:gd name="connsiteX165-5583" fmla="*/ 78572 w 901874"/>
                <a:gd name="connsiteY165-5584" fmla="*/ 201636 h 1205998"/>
                <a:gd name="connsiteX166-5585" fmla="*/ 88821 w 901874"/>
                <a:gd name="connsiteY166-5586" fmla="*/ 194803 h 1205998"/>
                <a:gd name="connsiteX167-5587" fmla="*/ 95653 w 901874"/>
                <a:gd name="connsiteY167-5588" fmla="*/ 184555 h 1205998"/>
                <a:gd name="connsiteX168-5589" fmla="*/ 112734 w 901874"/>
                <a:gd name="connsiteY168-5590" fmla="*/ 181138 h 1205998"/>
                <a:gd name="connsiteX169-5591" fmla="*/ 126398 w 901874"/>
                <a:gd name="connsiteY169-5592" fmla="*/ 174307 h 1205998"/>
                <a:gd name="connsiteX170-5593" fmla="*/ 170809 w 901874"/>
                <a:gd name="connsiteY170-5594" fmla="*/ 164058 h 1205998"/>
                <a:gd name="connsiteX171-5595" fmla="*/ 194723 w 901874"/>
                <a:gd name="connsiteY171-5596" fmla="*/ 153810 h 1205998"/>
                <a:gd name="connsiteX172-5597" fmla="*/ 218635 w 901874"/>
                <a:gd name="connsiteY172-5598" fmla="*/ 150393 h 1205998"/>
                <a:gd name="connsiteX173-5599" fmla="*/ 228884 w 901874"/>
                <a:gd name="connsiteY173-5600" fmla="*/ 146977 h 1205998"/>
                <a:gd name="connsiteX174-5601" fmla="*/ 235716 w 901874"/>
                <a:gd name="connsiteY174-5602" fmla="*/ 136728 h 1205998"/>
                <a:gd name="connsiteX175-5603" fmla="*/ 245965 w 901874"/>
                <a:gd name="connsiteY175-5604" fmla="*/ 126480 h 1205998"/>
                <a:gd name="connsiteX176-5605" fmla="*/ 290376 w 901874"/>
                <a:gd name="connsiteY176-5606" fmla="*/ 123064 h 1205998"/>
                <a:gd name="connsiteX177-5607" fmla="*/ 300625 w 901874"/>
                <a:gd name="connsiteY177-5608" fmla="*/ 119647 h 1205998"/>
                <a:gd name="connsiteX178-5609" fmla="*/ 317705 w 901874"/>
                <a:gd name="connsiteY178-5610" fmla="*/ 99150 h 1205998"/>
                <a:gd name="connsiteX179-5611" fmla="*/ 368949 w 901874"/>
                <a:gd name="connsiteY179-5612" fmla="*/ 75237 h 1205998"/>
                <a:gd name="connsiteX180-5613" fmla="*/ 389446 w 901874"/>
                <a:gd name="connsiteY180-5614" fmla="*/ 78654 h 1205998"/>
                <a:gd name="connsiteX181-5615" fmla="*/ 406526 w 901874"/>
                <a:gd name="connsiteY181-5616" fmla="*/ 75237 h 1205998"/>
                <a:gd name="connsiteX182-5617" fmla="*/ 416195 w 901874"/>
                <a:gd name="connsiteY182-5618" fmla="*/ 70521 h 1205998"/>
                <a:gd name="connsiteX183-5619" fmla="*/ 415076 w 901874"/>
                <a:gd name="connsiteY183-5620" fmla="*/ 70688 h 1205998"/>
                <a:gd name="connsiteX184-5621" fmla="*/ 413359 w 901874"/>
                <a:gd name="connsiteY184-5622" fmla="*/ 75237 h 1205998"/>
                <a:gd name="connsiteX185-5623" fmla="*/ 416195 w 901874"/>
                <a:gd name="connsiteY185-5624" fmla="*/ 70521 h 1205998"/>
                <a:gd name="connsiteX186-5625" fmla="*/ 430440 w 901874"/>
                <a:gd name="connsiteY186-5626" fmla="*/ 68405 h 1205998"/>
                <a:gd name="connsiteX187-5627" fmla="*/ 461187 w 901874"/>
                <a:gd name="connsiteY187-5628" fmla="*/ 51323 h 1205998"/>
                <a:gd name="connsiteX188-5629" fmla="*/ 488517 w 901874"/>
                <a:gd name="connsiteY188-5630" fmla="*/ 37658 h 1205998"/>
                <a:gd name="connsiteX189-5631" fmla="*/ 498764 w 901874"/>
                <a:gd name="connsiteY189-5632" fmla="*/ 30826 h 1205998"/>
                <a:gd name="connsiteX190-5633" fmla="*/ 519261 w 901874"/>
                <a:gd name="connsiteY190-5634" fmla="*/ 23994 h 1205998"/>
                <a:gd name="connsiteX191-5635" fmla="*/ 529510 w 901874"/>
                <a:gd name="connsiteY191-5636" fmla="*/ 10329 h 1205998"/>
                <a:gd name="connsiteX192-5637" fmla="*/ 539759 w 901874"/>
                <a:gd name="connsiteY192-5638" fmla="*/ 3496 h 1205998"/>
                <a:gd name="connsiteX193-5639" fmla="*/ 550008 w 901874"/>
                <a:gd name="connsiteY193-5640" fmla="*/ 80 h 12059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</a:cxnLst>
              <a:rect l="l" t="t" r="r" b="b"/>
              <a:pathLst>
                <a:path w="901874" h="1205998">
                  <a:moveTo>
                    <a:pt x="62709" y="750093"/>
                  </a:moveTo>
                  <a:lnTo>
                    <a:pt x="64363" y="752392"/>
                  </a:lnTo>
                  <a:cubicBezTo>
                    <a:pt x="65513" y="754065"/>
                    <a:pt x="64218" y="752421"/>
                    <a:pt x="62813" y="750318"/>
                  </a:cubicBezTo>
                  <a:cubicBezTo>
                    <a:pt x="62778" y="750243"/>
                    <a:pt x="62744" y="750168"/>
                    <a:pt x="62709" y="750093"/>
                  </a:cubicBezTo>
                  <a:close/>
                  <a:moveTo>
                    <a:pt x="550008" y="80"/>
                  </a:moveTo>
                  <a:cubicBezTo>
                    <a:pt x="554058" y="754"/>
                    <a:pt x="556916" y="4526"/>
                    <a:pt x="560256" y="6912"/>
                  </a:cubicBezTo>
                  <a:cubicBezTo>
                    <a:pt x="564889" y="10222"/>
                    <a:pt x="569367" y="13745"/>
                    <a:pt x="573921" y="17161"/>
                  </a:cubicBezTo>
                  <a:cubicBezTo>
                    <a:pt x="570497" y="27433"/>
                    <a:pt x="571031" y="28829"/>
                    <a:pt x="563673" y="37658"/>
                  </a:cubicBezTo>
                  <a:cubicBezTo>
                    <a:pt x="560580" y="41370"/>
                    <a:pt x="554844" y="43289"/>
                    <a:pt x="553424" y="47907"/>
                  </a:cubicBezTo>
                  <a:cubicBezTo>
                    <a:pt x="550059" y="58845"/>
                    <a:pt x="551146" y="70683"/>
                    <a:pt x="550008" y="82070"/>
                  </a:cubicBezTo>
                  <a:cubicBezTo>
                    <a:pt x="569742" y="87002"/>
                    <a:pt x="575425" y="90015"/>
                    <a:pt x="601250" y="82070"/>
                  </a:cubicBezTo>
                  <a:cubicBezTo>
                    <a:pt x="605175" y="80863"/>
                    <a:pt x="605804" y="75237"/>
                    <a:pt x="608082" y="71821"/>
                  </a:cubicBezTo>
                  <a:cubicBezTo>
                    <a:pt x="611499" y="69543"/>
                    <a:pt x="615766" y="68194"/>
                    <a:pt x="618331" y="64988"/>
                  </a:cubicBezTo>
                  <a:cubicBezTo>
                    <a:pt x="620581" y="62176"/>
                    <a:pt x="620137" y="57960"/>
                    <a:pt x="621747" y="54740"/>
                  </a:cubicBezTo>
                  <a:cubicBezTo>
                    <a:pt x="623583" y="51067"/>
                    <a:pt x="626744" y="48163"/>
                    <a:pt x="628580" y="44491"/>
                  </a:cubicBezTo>
                  <a:cubicBezTo>
                    <a:pt x="633465" y="34721"/>
                    <a:pt x="628523" y="28684"/>
                    <a:pt x="645661" y="30826"/>
                  </a:cubicBezTo>
                  <a:cubicBezTo>
                    <a:pt x="650715" y="31457"/>
                    <a:pt x="654771" y="35381"/>
                    <a:pt x="659326" y="37658"/>
                  </a:cubicBezTo>
                  <a:cubicBezTo>
                    <a:pt x="666159" y="38797"/>
                    <a:pt x="673061" y="39572"/>
                    <a:pt x="679824" y="41075"/>
                  </a:cubicBezTo>
                  <a:cubicBezTo>
                    <a:pt x="688226" y="42943"/>
                    <a:pt x="693621" y="45741"/>
                    <a:pt x="700320" y="51323"/>
                  </a:cubicBezTo>
                  <a:cubicBezTo>
                    <a:pt x="704031" y="54416"/>
                    <a:pt x="707760" y="57641"/>
                    <a:pt x="710568" y="61572"/>
                  </a:cubicBezTo>
                  <a:cubicBezTo>
                    <a:pt x="713529" y="65717"/>
                    <a:pt x="714874" y="70816"/>
                    <a:pt x="717401" y="75237"/>
                  </a:cubicBezTo>
                  <a:cubicBezTo>
                    <a:pt x="719437" y="78802"/>
                    <a:pt x="720188" y="84781"/>
                    <a:pt x="724233" y="85485"/>
                  </a:cubicBezTo>
                  <a:cubicBezTo>
                    <a:pt x="747819" y="89586"/>
                    <a:pt x="772059" y="87762"/>
                    <a:pt x="795973" y="88901"/>
                  </a:cubicBezTo>
                  <a:cubicBezTo>
                    <a:pt x="799389" y="87762"/>
                    <a:pt x="802669" y="84892"/>
                    <a:pt x="806222" y="85485"/>
                  </a:cubicBezTo>
                  <a:cubicBezTo>
                    <a:pt x="818531" y="87536"/>
                    <a:pt x="817586" y="96780"/>
                    <a:pt x="819887" y="105982"/>
                  </a:cubicBezTo>
                  <a:lnTo>
                    <a:pt x="827859" y="108640"/>
                  </a:lnTo>
                  <a:lnTo>
                    <a:pt x="823302" y="123063"/>
                  </a:lnTo>
                  <a:cubicBezTo>
                    <a:pt x="819886" y="128757"/>
                    <a:pt x="815801" y="134099"/>
                    <a:pt x="813053" y="140144"/>
                  </a:cubicBezTo>
                  <a:cubicBezTo>
                    <a:pt x="810073" y="146700"/>
                    <a:pt x="806221" y="160642"/>
                    <a:pt x="806221" y="160642"/>
                  </a:cubicBezTo>
                  <a:cubicBezTo>
                    <a:pt x="807359" y="166335"/>
                    <a:pt x="806756" y="172680"/>
                    <a:pt x="809637" y="177722"/>
                  </a:cubicBezTo>
                  <a:cubicBezTo>
                    <a:pt x="812754" y="183176"/>
                    <a:pt x="824873" y="186217"/>
                    <a:pt x="830135" y="187970"/>
                  </a:cubicBezTo>
                  <a:cubicBezTo>
                    <a:pt x="833551" y="190248"/>
                    <a:pt x="836711" y="192967"/>
                    <a:pt x="840383" y="194803"/>
                  </a:cubicBezTo>
                  <a:cubicBezTo>
                    <a:pt x="843604" y="196413"/>
                    <a:pt x="847820" y="195969"/>
                    <a:pt x="850632" y="198219"/>
                  </a:cubicBezTo>
                  <a:cubicBezTo>
                    <a:pt x="857768" y="203928"/>
                    <a:pt x="857652" y="211183"/>
                    <a:pt x="860881" y="218716"/>
                  </a:cubicBezTo>
                  <a:cubicBezTo>
                    <a:pt x="862886" y="223398"/>
                    <a:pt x="865708" y="227700"/>
                    <a:pt x="867713" y="232381"/>
                  </a:cubicBezTo>
                  <a:cubicBezTo>
                    <a:pt x="876201" y="252186"/>
                    <a:pt x="864831" y="233180"/>
                    <a:pt x="877961" y="252879"/>
                  </a:cubicBezTo>
                  <a:cubicBezTo>
                    <a:pt x="882735" y="271975"/>
                    <a:pt x="881733" y="265977"/>
                    <a:pt x="884793" y="290456"/>
                  </a:cubicBezTo>
                  <a:cubicBezTo>
                    <a:pt x="886072" y="300689"/>
                    <a:pt x="886514" y="311031"/>
                    <a:pt x="888210" y="321202"/>
                  </a:cubicBezTo>
                  <a:cubicBezTo>
                    <a:pt x="888802" y="324755"/>
                    <a:pt x="889628" y="328454"/>
                    <a:pt x="891626" y="331451"/>
                  </a:cubicBezTo>
                  <a:cubicBezTo>
                    <a:pt x="894306" y="335472"/>
                    <a:pt x="898782" y="337988"/>
                    <a:pt x="901874" y="341700"/>
                  </a:cubicBezTo>
                  <a:lnTo>
                    <a:pt x="893705" y="354402"/>
                  </a:lnTo>
                  <a:cubicBezTo>
                    <a:pt x="890478" y="354967"/>
                    <a:pt x="888577" y="354227"/>
                    <a:pt x="888210" y="351949"/>
                  </a:cubicBezTo>
                  <a:cubicBezTo>
                    <a:pt x="887072" y="358781"/>
                    <a:pt x="887457" y="366051"/>
                    <a:pt x="884794" y="372445"/>
                  </a:cubicBezTo>
                  <a:cubicBezTo>
                    <a:pt x="881635" y="380025"/>
                    <a:pt x="871130" y="392943"/>
                    <a:pt x="871130" y="392943"/>
                  </a:cubicBezTo>
                  <a:cubicBezTo>
                    <a:pt x="869992" y="398637"/>
                    <a:pt x="871431" y="405564"/>
                    <a:pt x="867714" y="410024"/>
                  </a:cubicBezTo>
                  <a:cubicBezTo>
                    <a:pt x="864708" y="413630"/>
                    <a:pt x="858249" y="411340"/>
                    <a:pt x="854049" y="413440"/>
                  </a:cubicBezTo>
                  <a:cubicBezTo>
                    <a:pt x="846704" y="417112"/>
                    <a:pt x="840121" y="422178"/>
                    <a:pt x="833551" y="427105"/>
                  </a:cubicBezTo>
                  <a:cubicBezTo>
                    <a:pt x="816602" y="439818"/>
                    <a:pt x="824624" y="434195"/>
                    <a:pt x="809638" y="444186"/>
                  </a:cubicBezTo>
                  <a:cubicBezTo>
                    <a:pt x="778088" y="441317"/>
                    <a:pt x="775734" y="430005"/>
                    <a:pt x="765228" y="451019"/>
                  </a:cubicBezTo>
                  <a:cubicBezTo>
                    <a:pt x="763618" y="454239"/>
                    <a:pt x="762950" y="457851"/>
                    <a:pt x="761812" y="461267"/>
                  </a:cubicBezTo>
                  <a:cubicBezTo>
                    <a:pt x="758396" y="460129"/>
                    <a:pt x="754375" y="460101"/>
                    <a:pt x="751563" y="457851"/>
                  </a:cubicBezTo>
                  <a:cubicBezTo>
                    <a:pt x="735563" y="445052"/>
                    <a:pt x="752317" y="451106"/>
                    <a:pt x="741314" y="437354"/>
                  </a:cubicBezTo>
                  <a:cubicBezTo>
                    <a:pt x="738749" y="434148"/>
                    <a:pt x="734482" y="432799"/>
                    <a:pt x="731066" y="430521"/>
                  </a:cubicBezTo>
                  <a:cubicBezTo>
                    <a:pt x="726511" y="433937"/>
                    <a:pt x="721184" y="436515"/>
                    <a:pt x="717401" y="440770"/>
                  </a:cubicBezTo>
                  <a:cubicBezTo>
                    <a:pt x="711945" y="446908"/>
                    <a:pt x="708290" y="454435"/>
                    <a:pt x="703736" y="461267"/>
                  </a:cubicBezTo>
                  <a:lnTo>
                    <a:pt x="696903" y="471515"/>
                  </a:lnTo>
                  <a:cubicBezTo>
                    <a:pt x="694224" y="475534"/>
                    <a:pt x="689747" y="478052"/>
                    <a:pt x="686655" y="481763"/>
                  </a:cubicBezTo>
                  <a:cubicBezTo>
                    <a:pt x="684026" y="484918"/>
                    <a:pt x="683240" y="489734"/>
                    <a:pt x="679824" y="492012"/>
                  </a:cubicBezTo>
                  <a:cubicBezTo>
                    <a:pt x="675916" y="494616"/>
                    <a:pt x="670790" y="494657"/>
                    <a:pt x="666159" y="495428"/>
                  </a:cubicBezTo>
                  <a:cubicBezTo>
                    <a:pt x="657102" y="496938"/>
                    <a:pt x="647939" y="497706"/>
                    <a:pt x="638829" y="498845"/>
                  </a:cubicBezTo>
                  <a:cubicBezTo>
                    <a:pt x="636551" y="503399"/>
                    <a:pt x="632559" y="507448"/>
                    <a:pt x="631996" y="512510"/>
                  </a:cubicBezTo>
                  <a:cubicBezTo>
                    <a:pt x="630635" y="524761"/>
                    <a:pt x="636071" y="533445"/>
                    <a:pt x="645661" y="539840"/>
                  </a:cubicBezTo>
                  <a:cubicBezTo>
                    <a:pt x="648658" y="541837"/>
                    <a:pt x="652494" y="542117"/>
                    <a:pt x="655910" y="543256"/>
                  </a:cubicBezTo>
                  <a:cubicBezTo>
                    <a:pt x="658188" y="547810"/>
                    <a:pt x="662487" y="551833"/>
                    <a:pt x="662742" y="556919"/>
                  </a:cubicBezTo>
                  <a:cubicBezTo>
                    <a:pt x="663570" y="573475"/>
                    <a:pt x="668441" y="605881"/>
                    <a:pt x="652494" y="621828"/>
                  </a:cubicBezTo>
                  <a:cubicBezTo>
                    <a:pt x="649590" y="624732"/>
                    <a:pt x="645661" y="626382"/>
                    <a:pt x="642245" y="628660"/>
                  </a:cubicBezTo>
                  <a:cubicBezTo>
                    <a:pt x="639967" y="632077"/>
                    <a:pt x="638618" y="636344"/>
                    <a:pt x="635412" y="638909"/>
                  </a:cubicBezTo>
                  <a:cubicBezTo>
                    <a:pt x="632600" y="641159"/>
                    <a:pt x="628384" y="640715"/>
                    <a:pt x="625164" y="642325"/>
                  </a:cubicBezTo>
                  <a:cubicBezTo>
                    <a:pt x="598685" y="655566"/>
                    <a:pt x="630417" y="643992"/>
                    <a:pt x="604666" y="652573"/>
                  </a:cubicBezTo>
                  <a:cubicBezTo>
                    <a:pt x="602388" y="655989"/>
                    <a:pt x="601506" y="660985"/>
                    <a:pt x="597834" y="662822"/>
                  </a:cubicBezTo>
                  <a:cubicBezTo>
                    <a:pt x="591639" y="665919"/>
                    <a:pt x="582596" y="661730"/>
                    <a:pt x="577338" y="666238"/>
                  </a:cubicBezTo>
                  <a:cubicBezTo>
                    <a:pt x="572929" y="670017"/>
                    <a:pt x="575449" y="677716"/>
                    <a:pt x="573921" y="683319"/>
                  </a:cubicBezTo>
                  <a:cubicBezTo>
                    <a:pt x="572027" y="690267"/>
                    <a:pt x="567089" y="703816"/>
                    <a:pt x="567089" y="703816"/>
                  </a:cubicBezTo>
                  <a:cubicBezTo>
                    <a:pt x="569018" y="717313"/>
                    <a:pt x="570591" y="731492"/>
                    <a:pt x="573921" y="744811"/>
                  </a:cubicBezTo>
                  <a:cubicBezTo>
                    <a:pt x="574795" y="748304"/>
                    <a:pt x="576199" y="751642"/>
                    <a:pt x="577338" y="755059"/>
                  </a:cubicBezTo>
                  <a:cubicBezTo>
                    <a:pt x="576925" y="757539"/>
                    <a:pt x="574242" y="780198"/>
                    <a:pt x="570505" y="785805"/>
                  </a:cubicBezTo>
                  <a:cubicBezTo>
                    <a:pt x="567825" y="789825"/>
                    <a:pt x="563673" y="792637"/>
                    <a:pt x="560256" y="796054"/>
                  </a:cubicBezTo>
                  <a:cubicBezTo>
                    <a:pt x="555597" y="810033"/>
                    <a:pt x="555610" y="808216"/>
                    <a:pt x="553424" y="826800"/>
                  </a:cubicBezTo>
                  <a:cubicBezTo>
                    <a:pt x="548536" y="868345"/>
                    <a:pt x="562267" y="860290"/>
                    <a:pt x="539759" y="867793"/>
                  </a:cubicBezTo>
                  <a:cubicBezTo>
                    <a:pt x="532204" y="875349"/>
                    <a:pt x="528774" y="880118"/>
                    <a:pt x="519262" y="884874"/>
                  </a:cubicBezTo>
                  <a:cubicBezTo>
                    <a:pt x="516041" y="886485"/>
                    <a:pt x="512429" y="887152"/>
                    <a:pt x="509013" y="888291"/>
                  </a:cubicBezTo>
                  <a:cubicBezTo>
                    <a:pt x="466656" y="916531"/>
                    <a:pt x="491932" y="891724"/>
                    <a:pt x="485101" y="977112"/>
                  </a:cubicBezTo>
                  <a:cubicBezTo>
                    <a:pt x="484813" y="980702"/>
                    <a:pt x="482674" y="983898"/>
                    <a:pt x="481684" y="987360"/>
                  </a:cubicBezTo>
                  <a:cubicBezTo>
                    <a:pt x="480395" y="991874"/>
                    <a:pt x="480117" y="996709"/>
                    <a:pt x="478268" y="1001025"/>
                  </a:cubicBezTo>
                  <a:cubicBezTo>
                    <a:pt x="476651" y="1004799"/>
                    <a:pt x="473103" y="1007522"/>
                    <a:pt x="471436" y="1011274"/>
                  </a:cubicBezTo>
                  <a:cubicBezTo>
                    <a:pt x="455174" y="1047861"/>
                    <a:pt x="473233" y="1018824"/>
                    <a:pt x="457771" y="1042019"/>
                  </a:cubicBezTo>
                  <a:cubicBezTo>
                    <a:pt x="456632" y="1046573"/>
                    <a:pt x="455644" y="1051170"/>
                    <a:pt x="454354" y="1055684"/>
                  </a:cubicBezTo>
                  <a:cubicBezTo>
                    <a:pt x="451331" y="1066268"/>
                    <a:pt x="447618" y="1067809"/>
                    <a:pt x="454354" y="1079598"/>
                  </a:cubicBezTo>
                  <a:cubicBezTo>
                    <a:pt x="456751" y="1083792"/>
                    <a:pt x="461187" y="1086430"/>
                    <a:pt x="464603" y="1089846"/>
                  </a:cubicBezTo>
                  <a:lnTo>
                    <a:pt x="468497" y="1106427"/>
                  </a:lnTo>
                  <a:lnTo>
                    <a:pt x="462042" y="1112831"/>
                  </a:lnTo>
                  <a:cubicBezTo>
                    <a:pt x="458502" y="1116631"/>
                    <a:pt x="455246" y="1120740"/>
                    <a:pt x="454354" y="1124010"/>
                  </a:cubicBezTo>
                  <a:cubicBezTo>
                    <a:pt x="451939" y="1132867"/>
                    <a:pt x="452581" y="1142306"/>
                    <a:pt x="450938" y="1151338"/>
                  </a:cubicBezTo>
                  <a:cubicBezTo>
                    <a:pt x="450293" y="1154881"/>
                    <a:pt x="450452" y="1159494"/>
                    <a:pt x="447522" y="1161587"/>
                  </a:cubicBezTo>
                  <a:cubicBezTo>
                    <a:pt x="441661" y="1165773"/>
                    <a:pt x="433857" y="1166142"/>
                    <a:pt x="427024" y="1168420"/>
                  </a:cubicBezTo>
                  <a:lnTo>
                    <a:pt x="416775" y="1165003"/>
                  </a:lnTo>
                  <a:cubicBezTo>
                    <a:pt x="399172" y="1159135"/>
                    <a:pt x="401487" y="1149639"/>
                    <a:pt x="386031" y="1147922"/>
                  </a:cubicBezTo>
                  <a:cubicBezTo>
                    <a:pt x="369017" y="1146031"/>
                    <a:pt x="351868" y="1145644"/>
                    <a:pt x="334787" y="1144506"/>
                  </a:cubicBezTo>
                  <a:lnTo>
                    <a:pt x="314289" y="1158171"/>
                  </a:lnTo>
                  <a:cubicBezTo>
                    <a:pt x="311294" y="1160168"/>
                    <a:pt x="307458" y="1160449"/>
                    <a:pt x="304042" y="1161587"/>
                  </a:cubicBezTo>
                  <a:lnTo>
                    <a:pt x="283545" y="1168420"/>
                  </a:lnTo>
                  <a:lnTo>
                    <a:pt x="263047" y="1175252"/>
                  </a:lnTo>
                  <a:cubicBezTo>
                    <a:pt x="256215" y="1177530"/>
                    <a:pt x="248845" y="1178587"/>
                    <a:pt x="242550" y="1182085"/>
                  </a:cubicBezTo>
                  <a:cubicBezTo>
                    <a:pt x="229222" y="1189489"/>
                    <a:pt x="235050" y="1197531"/>
                    <a:pt x="218636" y="1202582"/>
                  </a:cubicBezTo>
                  <a:cubicBezTo>
                    <a:pt x="208781" y="1205614"/>
                    <a:pt x="198140" y="1204860"/>
                    <a:pt x="187891" y="1205998"/>
                  </a:cubicBezTo>
                  <a:cubicBezTo>
                    <a:pt x="187891" y="1205998"/>
                    <a:pt x="173689" y="1202663"/>
                    <a:pt x="167394" y="1199166"/>
                  </a:cubicBezTo>
                  <a:cubicBezTo>
                    <a:pt x="160430" y="1195298"/>
                    <a:pt x="154565" y="1185048"/>
                    <a:pt x="150312" y="1178668"/>
                  </a:cubicBezTo>
                  <a:lnTo>
                    <a:pt x="153729" y="1168420"/>
                  </a:lnTo>
                  <a:cubicBezTo>
                    <a:pt x="156007" y="1161587"/>
                    <a:pt x="157636" y="1154504"/>
                    <a:pt x="160561" y="1147922"/>
                  </a:cubicBezTo>
                  <a:cubicBezTo>
                    <a:pt x="164366" y="1139361"/>
                    <a:pt x="171206" y="1133861"/>
                    <a:pt x="177642" y="1127425"/>
                  </a:cubicBezTo>
                  <a:cubicBezTo>
                    <a:pt x="183448" y="1121619"/>
                    <a:pt x="186753" y="1113761"/>
                    <a:pt x="191307" y="1106929"/>
                  </a:cubicBezTo>
                  <a:cubicBezTo>
                    <a:pt x="201386" y="1100209"/>
                    <a:pt x="203583" y="1099713"/>
                    <a:pt x="211803" y="1089847"/>
                  </a:cubicBezTo>
                  <a:cubicBezTo>
                    <a:pt x="214432" y="1086693"/>
                    <a:pt x="215732" y="1082502"/>
                    <a:pt x="218636" y="1079599"/>
                  </a:cubicBezTo>
                  <a:cubicBezTo>
                    <a:pt x="234088" y="1064147"/>
                    <a:pt x="225650" y="1082470"/>
                    <a:pt x="232301" y="1062517"/>
                  </a:cubicBezTo>
                  <a:cubicBezTo>
                    <a:pt x="232301" y="1062517"/>
                    <a:pt x="227215" y="1049007"/>
                    <a:pt x="225468" y="1042020"/>
                  </a:cubicBezTo>
                  <a:cubicBezTo>
                    <a:pt x="223788" y="1035301"/>
                    <a:pt x="227815" y="1025366"/>
                    <a:pt x="222052" y="1021524"/>
                  </a:cubicBezTo>
                  <a:cubicBezTo>
                    <a:pt x="211460" y="1014462"/>
                    <a:pt x="197000" y="1016969"/>
                    <a:pt x="184475" y="1014691"/>
                  </a:cubicBezTo>
                  <a:cubicBezTo>
                    <a:pt x="157142" y="1023802"/>
                    <a:pt x="189032" y="1010135"/>
                    <a:pt x="170810" y="1028356"/>
                  </a:cubicBezTo>
                  <a:cubicBezTo>
                    <a:pt x="169178" y="1029987"/>
                    <a:pt x="147011" y="1035159"/>
                    <a:pt x="146896" y="1035187"/>
                  </a:cubicBezTo>
                  <a:cubicBezTo>
                    <a:pt x="143480" y="1034049"/>
                    <a:pt x="139644" y="1033769"/>
                    <a:pt x="136647" y="1031771"/>
                  </a:cubicBezTo>
                  <a:cubicBezTo>
                    <a:pt x="132628" y="1029091"/>
                    <a:pt x="131115" y="1022572"/>
                    <a:pt x="126399" y="1021524"/>
                  </a:cubicBezTo>
                  <a:cubicBezTo>
                    <a:pt x="118043" y="1019668"/>
                    <a:pt x="109503" y="1019098"/>
                    <a:pt x="100917" y="1018850"/>
                  </a:cubicBezTo>
                  <a:lnTo>
                    <a:pt x="88283" y="1018486"/>
                  </a:lnTo>
                  <a:lnTo>
                    <a:pt x="85405" y="983944"/>
                  </a:lnTo>
                  <a:cubicBezTo>
                    <a:pt x="84929" y="980374"/>
                    <a:pt x="82978" y="977158"/>
                    <a:pt x="81989" y="973695"/>
                  </a:cubicBezTo>
                  <a:cubicBezTo>
                    <a:pt x="73409" y="943668"/>
                    <a:pt x="83347" y="974355"/>
                    <a:pt x="75156" y="949782"/>
                  </a:cubicBezTo>
                  <a:cubicBezTo>
                    <a:pt x="76294" y="946366"/>
                    <a:pt x="77582" y="942995"/>
                    <a:pt x="78572" y="939533"/>
                  </a:cubicBezTo>
                  <a:cubicBezTo>
                    <a:pt x="79862" y="935019"/>
                    <a:pt x="79889" y="930068"/>
                    <a:pt x="81989" y="925869"/>
                  </a:cubicBezTo>
                  <a:cubicBezTo>
                    <a:pt x="91953" y="905941"/>
                    <a:pt x="91810" y="907934"/>
                    <a:pt x="105902" y="898539"/>
                  </a:cubicBezTo>
                  <a:cubicBezTo>
                    <a:pt x="108283" y="894968"/>
                    <a:pt x="117092" y="883703"/>
                    <a:pt x="116150" y="878042"/>
                  </a:cubicBezTo>
                  <a:cubicBezTo>
                    <a:pt x="115475" y="873992"/>
                    <a:pt x="112524" y="870359"/>
                    <a:pt x="109318" y="867793"/>
                  </a:cubicBezTo>
                  <a:cubicBezTo>
                    <a:pt x="106506" y="865544"/>
                    <a:pt x="102486" y="865515"/>
                    <a:pt x="99070" y="864377"/>
                  </a:cubicBezTo>
                  <a:cubicBezTo>
                    <a:pt x="96792" y="859823"/>
                    <a:pt x="94243" y="855393"/>
                    <a:pt x="92237" y="850712"/>
                  </a:cubicBezTo>
                  <a:cubicBezTo>
                    <a:pt x="83773" y="830963"/>
                    <a:pt x="89998" y="825156"/>
                    <a:pt x="92237" y="796054"/>
                  </a:cubicBezTo>
                  <a:cubicBezTo>
                    <a:pt x="91099" y="789221"/>
                    <a:pt x="91634" y="781886"/>
                    <a:pt x="88821" y="775556"/>
                  </a:cubicBezTo>
                  <a:cubicBezTo>
                    <a:pt x="86859" y="771142"/>
                    <a:pt x="81665" y="769019"/>
                    <a:pt x="78572" y="765307"/>
                  </a:cubicBezTo>
                  <a:cubicBezTo>
                    <a:pt x="75944" y="762153"/>
                    <a:pt x="74644" y="757962"/>
                    <a:pt x="71740" y="755059"/>
                  </a:cubicBezTo>
                  <a:cubicBezTo>
                    <a:pt x="64245" y="747564"/>
                    <a:pt x="61311" y="745328"/>
                    <a:pt x="60601" y="745490"/>
                  </a:cubicBezTo>
                  <a:lnTo>
                    <a:pt x="62709" y="750093"/>
                  </a:lnTo>
                  <a:lnTo>
                    <a:pt x="60512" y="747037"/>
                  </a:lnTo>
                  <a:cubicBezTo>
                    <a:pt x="58423" y="744185"/>
                    <a:pt x="55430" y="740146"/>
                    <a:pt x="51242" y="734563"/>
                  </a:cubicBezTo>
                  <a:cubicBezTo>
                    <a:pt x="50104" y="707233"/>
                    <a:pt x="51834" y="679632"/>
                    <a:pt x="47826" y="652573"/>
                  </a:cubicBezTo>
                  <a:cubicBezTo>
                    <a:pt x="47118" y="647794"/>
                    <a:pt x="41390" y="645291"/>
                    <a:pt x="37577" y="642325"/>
                  </a:cubicBezTo>
                  <a:cubicBezTo>
                    <a:pt x="31096" y="637284"/>
                    <a:pt x="17081" y="628661"/>
                    <a:pt x="17081" y="628661"/>
                  </a:cubicBezTo>
                  <a:cubicBezTo>
                    <a:pt x="14803" y="625244"/>
                    <a:pt x="12084" y="622084"/>
                    <a:pt x="10249" y="618412"/>
                  </a:cubicBezTo>
                  <a:cubicBezTo>
                    <a:pt x="-3895" y="590124"/>
                    <a:pt x="19580" y="627286"/>
                    <a:pt x="0" y="597914"/>
                  </a:cubicBezTo>
                  <a:cubicBezTo>
                    <a:pt x="1138" y="574001"/>
                    <a:pt x="1428" y="550032"/>
                    <a:pt x="3416" y="526175"/>
                  </a:cubicBezTo>
                  <a:cubicBezTo>
                    <a:pt x="3716" y="522586"/>
                    <a:pt x="4286" y="518472"/>
                    <a:pt x="6833" y="515926"/>
                  </a:cubicBezTo>
                  <a:cubicBezTo>
                    <a:pt x="9379" y="513380"/>
                    <a:pt x="13665" y="513648"/>
                    <a:pt x="17081" y="512510"/>
                  </a:cubicBezTo>
                  <a:cubicBezTo>
                    <a:pt x="47007" y="482581"/>
                    <a:pt x="9052" y="519199"/>
                    <a:pt x="37577" y="495428"/>
                  </a:cubicBezTo>
                  <a:cubicBezTo>
                    <a:pt x="41289" y="492336"/>
                    <a:pt x="44114" y="488272"/>
                    <a:pt x="47826" y="485180"/>
                  </a:cubicBezTo>
                  <a:cubicBezTo>
                    <a:pt x="56656" y="477821"/>
                    <a:pt x="58052" y="478355"/>
                    <a:pt x="68324" y="474931"/>
                  </a:cubicBezTo>
                  <a:cubicBezTo>
                    <a:pt x="74398" y="465819"/>
                    <a:pt x="76297" y="461518"/>
                    <a:pt x="85405" y="454435"/>
                  </a:cubicBezTo>
                  <a:cubicBezTo>
                    <a:pt x="91887" y="449394"/>
                    <a:pt x="105902" y="440770"/>
                    <a:pt x="105902" y="440770"/>
                  </a:cubicBezTo>
                  <a:cubicBezTo>
                    <a:pt x="129711" y="405054"/>
                    <a:pt x="121490" y="426305"/>
                    <a:pt x="116150" y="362198"/>
                  </a:cubicBezTo>
                  <a:cubicBezTo>
                    <a:pt x="115322" y="352265"/>
                    <a:pt x="115586" y="335782"/>
                    <a:pt x="105902" y="328035"/>
                  </a:cubicBezTo>
                  <a:cubicBezTo>
                    <a:pt x="103090" y="325786"/>
                    <a:pt x="99070" y="325757"/>
                    <a:pt x="95653" y="324619"/>
                  </a:cubicBezTo>
                  <a:cubicBezTo>
                    <a:pt x="93376" y="321203"/>
                    <a:pt x="89331" y="318445"/>
                    <a:pt x="88821" y="314370"/>
                  </a:cubicBezTo>
                  <a:cubicBezTo>
                    <a:pt x="88071" y="308374"/>
                    <a:pt x="93423" y="293733"/>
                    <a:pt x="95653" y="287040"/>
                  </a:cubicBezTo>
                  <a:cubicBezTo>
                    <a:pt x="94515" y="281348"/>
                    <a:pt x="96343" y="274066"/>
                    <a:pt x="92237" y="269961"/>
                  </a:cubicBezTo>
                  <a:cubicBezTo>
                    <a:pt x="87145" y="264868"/>
                    <a:pt x="78572" y="266544"/>
                    <a:pt x="71740" y="263128"/>
                  </a:cubicBezTo>
                  <a:cubicBezTo>
                    <a:pt x="64908" y="259712"/>
                    <a:pt x="53520" y="254587"/>
                    <a:pt x="51242" y="249463"/>
                  </a:cubicBezTo>
                  <a:cubicBezTo>
                    <a:pt x="55273" y="241399"/>
                    <a:pt x="55260" y="242232"/>
                    <a:pt x="58075" y="232382"/>
                  </a:cubicBezTo>
                  <a:cubicBezTo>
                    <a:pt x="59364" y="227868"/>
                    <a:pt x="58886" y="222624"/>
                    <a:pt x="61491" y="218717"/>
                  </a:cubicBezTo>
                  <a:cubicBezTo>
                    <a:pt x="63769" y="215301"/>
                    <a:pt x="68836" y="214788"/>
                    <a:pt x="71740" y="211885"/>
                  </a:cubicBezTo>
                  <a:cubicBezTo>
                    <a:pt x="74643" y="208981"/>
                    <a:pt x="76294" y="205052"/>
                    <a:pt x="78572" y="201636"/>
                  </a:cubicBezTo>
                  <a:cubicBezTo>
                    <a:pt x="81988" y="199358"/>
                    <a:pt x="85917" y="197707"/>
                    <a:pt x="88821" y="194803"/>
                  </a:cubicBezTo>
                  <a:cubicBezTo>
                    <a:pt x="91725" y="191900"/>
                    <a:pt x="92089" y="186591"/>
                    <a:pt x="95653" y="184555"/>
                  </a:cubicBezTo>
                  <a:cubicBezTo>
                    <a:pt x="100695" y="181674"/>
                    <a:pt x="107226" y="182974"/>
                    <a:pt x="112734" y="181138"/>
                  </a:cubicBezTo>
                  <a:cubicBezTo>
                    <a:pt x="117565" y="179528"/>
                    <a:pt x="121844" y="176584"/>
                    <a:pt x="126398" y="174307"/>
                  </a:cubicBezTo>
                  <a:cubicBezTo>
                    <a:pt x="164114" y="168919"/>
                    <a:pt x="136705" y="174290"/>
                    <a:pt x="170809" y="164058"/>
                  </a:cubicBezTo>
                  <a:cubicBezTo>
                    <a:pt x="190864" y="158042"/>
                    <a:pt x="178463" y="164649"/>
                    <a:pt x="194723" y="153810"/>
                  </a:cubicBezTo>
                  <a:cubicBezTo>
                    <a:pt x="202694" y="152671"/>
                    <a:pt x="210740" y="151973"/>
                    <a:pt x="218635" y="150393"/>
                  </a:cubicBezTo>
                  <a:cubicBezTo>
                    <a:pt x="222166" y="149687"/>
                    <a:pt x="226072" y="149227"/>
                    <a:pt x="228884" y="146977"/>
                  </a:cubicBezTo>
                  <a:cubicBezTo>
                    <a:pt x="232090" y="144412"/>
                    <a:pt x="233088" y="139883"/>
                    <a:pt x="235716" y="136728"/>
                  </a:cubicBezTo>
                  <a:cubicBezTo>
                    <a:pt x="238809" y="133017"/>
                    <a:pt x="242549" y="129896"/>
                    <a:pt x="245965" y="126480"/>
                  </a:cubicBezTo>
                  <a:cubicBezTo>
                    <a:pt x="260768" y="125341"/>
                    <a:pt x="275643" y="124904"/>
                    <a:pt x="290376" y="123064"/>
                  </a:cubicBezTo>
                  <a:cubicBezTo>
                    <a:pt x="293949" y="122617"/>
                    <a:pt x="297813" y="121897"/>
                    <a:pt x="300625" y="119647"/>
                  </a:cubicBezTo>
                  <a:cubicBezTo>
                    <a:pt x="332132" y="94439"/>
                    <a:pt x="278668" y="125174"/>
                    <a:pt x="317705" y="99150"/>
                  </a:cubicBezTo>
                  <a:cubicBezTo>
                    <a:pt x="332874" y="89037"/>
                    <a:pt x="349384" y="75237"/>
                    <a:pt x="368949" y="75237"/>
                  </a:cubicBezTo>
                  <a:cubicBezTo>
                    <a:pt x="375875" y="75237"/>
                    <a:pt x="382614" y="77515"/>
                    <a:pt x="389446" y="78654"/>
                  </a:cubicBezTo>
                  <a:cubicBezTo>
                    <a:pt x="395139" y="77515"/>
                    <a:pt x="402068" y="76593"/>
                    <a:pt x="406526" y="75237"/>
                  </a:cubicBezTo>
                  <a:cubicBezTo>
                    <a:pt x="410984" y="73881"/>
                    <a:pt x="414770" y="71279"/>
                    <a:pt x="416195" y="70521"/>
                  </a:cubicBezTo>
                  <a:lnTo>
                    <a:pt x="415076" y="70688"/>
                  </a:lnTo>
                  <a:cubicBezTo>
                    <a:pt x="413080" y="70312"/>
                    <a:pt x="413359" y="70314"/>
                    <a:pt x="413359" y="75237"/>
                  </a:cubicBezTo>
                  <a:lnTo>
                    <a:pt x="416195" y="70521"/>
                  </a:lnTo>
                  <a:lnTo>
                    <a:pt x="430440" y="68405"/>
                  </a:lnTo>
                  <a:cubicBezTo>
                    <a:pt x="437939" y="65205"/>
                    <a:pt x="451508" y="56447"/>
                    <a:pt x="461187" y="51323"/>
                  </a:cubicBezTo>
                  <a:cubicBezTo>
                    <a:pt x="470866" y="46199"/>
                    <a:pt x="479575" y="42535"/>
                    <a:pt x="488517" y="37658"/>
                  </a:cubicBezTo>
                  <a:cubicBezTo>
                    <a:pt x="492120" y="35692"/>
                    <a:pt x="495348" y="33104"/>
                    <a:pt x="498764" y="30826"/>
                  </a:cubicBezTo>
                  <a:cubicBezTo>
                    <a:pt x="498764" y="30826"/>
                    <a:pt x="513269" y="27988"/>
                    <a:pt x="519261" y="23994"/>
                  </a:cubicBezTo>
                  <a:cubicBezTo>
                    <a:pt x="523999" y="20835"/>
                    <a:pt x="525484" y="14354"/>
                    <a:pt x="529510" y="10329"/>
                  </a:cubicBezTo>
                  <a:cubicBezTo>
                    <a:pt x="532414" y="7425"/>
                    <a:pt x="536343" y="5774"/>
                    <a:pt x="539759" y="3496"/>
                  </a:cubicBezTo>
                  <a:cubicBezTo>
                    <a:pt x="543175" y="2358"/>
                    <a:pt x="546455" y="-512"/>
                    <a:pt x="55000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安徽"/>
            <p:cNvSpPr/>
            <p:nvPr>
              <p:custDataLst>
                <p:tags r:id="rId9"/>
              </p:custDataLst>
            </p:nvPr>
          </p:nvSpPr>
          <p:spPr>
            <a:xfrm>
              <a:off x="10709" y="5803"/>
              <a:ext cx="1190" cy="1456"/>
            </a:xfrm>
            <a:custGeom>
              <a:avLst/>
              <a:gdLst>
                <a:gd name="connsiteX0" fmla="*/ 253273 w 898607"/>
                <a:gd name="connsiteY0" fmla="*/ 0 h 1100014"/>
                <a:gd name="connsiteX1" fmla="*/ 273771 w 898607"/>
                <a:gd name="connsiteY1" fmla="*/ 6833 h 1100014"/>
                <a:gd name="connsiteX2" fmla="*/ 287436 w 898607"/>
                <a:gd name="connsiteY2" fmla="*/ 17082 h 1100014"/>
                <a:gd name="connsiteX3" fmla="*/ 307933 w 898607"/>
                <a:gd name="connsiteY3" fmla="*/ 27330 h 1100014"/>
                <a:gd name="connsiteX4" fmla="*/ 318182 w 898607"/>
                <a:gd name="connsiteY4" fmla="*/ 37578 h 1100014"/>
                <a:gd name="connsiteX5" fmla="*/ 328429 w 898607"/>
                <a:gd name="connsiteY5" fmla="*/ 40994 h 1100014"/>
                <a:gd name="connsiteX6" fmla="*/ 338678 w 898607"/>
                <a:gd name="connsiteY6" fmla="*/ 47827 h 1100014"/>
                <a:gd name="connsiteX7" fmla="*/ 362592 w 898607"/>
                <a:gd name="connsiteY7" fmla="*/ 54659 h 1100014"/>
                <a:gd name="connsiteX8" fmla="*/ 372841 w 898607"/>
                <a:gd name="connsiteY8" fmla="*/ 58075 h 1100014"/>
                <a:gd name="connsiteX9" fmla="*/ 393338 w 898607"/>
                <a:gd name="connsiteY9" fmla="*/ 47827 h 1100014"/>
                <a:gd name="connsiteX10" fmla="*/ 403587 w 898607"/>
                <a:gd name="connsiteY10" fmla="*/ 44410 h 1100014"/>
                <a:gd name="connsiteX11" fmla="*/ 413835 w 898607"/>
                <a:gd name="connsiteY11" fmla="*/ 40994 h 1100014"/>
                <a:gd name="connsiteX12" fmla="*/ 417569 w 898607"/>
                <a:gd name="connsiteY12" fmla="*/ 39749 h 1100014"/>
                <a:gd name="connsiteX13" fmla="*/ 429028 w 898607"/>
                <a:gd name="connsiteY13" fmla="*/ 46590 h 1100014"/>
                <a:gd name="connsiteX14" fmla="*/ 359176 w 898607"/>
                <a:gd name="connsiteY14" fmla="*/ 64906 h 1100014"/>
                <a:gd name="connsiteX15" fmla="*/ 366009 w 898607"/>
                <a:gd name="connsiteY15" fmla="*/ 99068 h 1100014"/>
                <a:gd name="connsiteX16" fmla="*/ 372841 w 898607"/>
                <a:gd name="connsiteY16" fmla="*/ 109317 h 1100014"/>
                <a:gd name="connsiteX17" fmla="*/ 396755 w 898607"/>
                <a:gd name="connsiteY17" fmla="*/ 112733 h 1100014"/>
                <a:gd name="connsiteX18" fmla="*/ 430916 w 898607"/>
                <a:gd name="connsiteY18" fmla="*/ 116149 h 1100014"/>
                <a:gd name="connsiteX19" fmla="*/ 454830 w 898607"/>
                <a:gd name="connsiteY19" fmla="*/ 129813 h 1100014"/>
                <a:gd name="connsiteX20" fmla="*/ 468495 w 898607"/>
                <a:gd name="connsiteY20" fmla="*/ 153727 h 1100014"/>
                <a:gd name="connsiteX21" fmla="*/ 512906 w 898607"/>
                <a:gd name="connsiteY21" fmla="*/ 157143 h 1100014"/>
                <a:gd name="connsiteX22" fmla="*/ 533402 w 898607"/>
                <a:gd name="connsiteY22" fmla="*/ 167392 h 1100014"/>
                <a:gd name="connsiteX23" fmla="*/ 536818 w 898607"/>
                <a:gd name="connsiteY23" fmla="*/ 184473 h 1100014"/>
                <a:gd name="connsiteX24" fmla="*/ 567564 w 898607"/>
                <a:gd name="connsiteY24" fmla="*/ 184473 h 1100014"/>
                <a:gd name="connsiteX25" fmla="*/ 564148 w 898607"/>
                <a:gd name="connsiteY25" fmla="*/ 198138 h 1100014"/>
                <a:gd name="connsiteX26" fmla="*/ 553899 w 898607"/>
                <a:gd name="connsiteY26" fmla="*/ 228883 h 1100014"/>
                <a:gd name="connsiteX27" fmla="*/ 543651 w 898607"/>
                <a:gd name="connsiteY27" fmla="*/ 239131 h 1100014"/>
                <a:gd name="connsiteX28" fmla="*/ 540235 w 898607"/>
                <a:gd name="connsiteY28" fmla="*/ 276710 h 1100014"/>
                <a:gd name="connsiteX29" fmla="*/ 550483 w 898607"/>
                <a:gd name="connsiteY29" fmla="*/ 280126 h 1100014"/>
                <a:gd name="connsiteX30" fmla="*/ 560732 w 898607"/>
                <a:gd name="connsiteY30" fmla="*/ 286959 h 1100014"/>
                <a:gd name="connsiteX31" fmla="*/ 598311 w 898607"/>
                <a:gd name="connsiteY31" fmla="*/ 293791 h 1100014"/>
                <a:gd name="connsiteX32" fmla="*/ 605143 w 898607"/>
                <a:gd name="connsiteY32" fmla="*/ 304040 h 1100014"/>
                <a:gd name="connsiteX33" fmla="*/ 608559 w 898607"/>
                <a:gd name="connsiteY33" fmla="*/ 327952 h 1100014"/>
                <a:gd name="connsiteX34" fmla="*/ 632472 w 898607"/>
                <a:gd name="connsiteY34" fmla="*/ 331369 h 1100014"/>
                <a:gd name="connsiteX35" fmla="*/ 652969 w 898607"/>
                <a:gd name="connsiteY35" fmla="*/ 338201 h 1100014"/>
                <a:gd name="connsiteX36" fmla="*/ 642720 w 898607"/>
                <a:gd name="connsiteY36" fmla="*/ 345034 h 1100014"/>
                <a:gd name="connsiteX37" fmla="*/ 622223 w 898607"/>
                <a:gd name="connsiteY37" fmla="*/ 351866 h 1100014"/>
                <a:gd name="connsiteX38" fmla="*/ 611976 w 898607"/>
                <a:gd name="connsiteY38" fmla="*/ 358699 h 1100014"/>
                <a:gd name="connsiteX39" fmla="*/ 598311 w 898607"/>
                <a:gd name="connsiteY39" fmla="*/ 362115 h 1100014"/>
                <a:gd name="connsiteX40" fmla="*/ 594894 w 898607"/>
                <a:gd name="connsiteY40" fmla="*/ 372364 h 1100014"/>
                <a:gd name="connsiteX41" fmla="*/ 632472 w 898607"/>
                <a:gd name="connsiteY41" fmla="*/ 382612 h 1100014"/>
                <a:gd name="connsiteX42" fmla="*/ 670050 w 898607"/>
                <a:gd name="connsiteY42" fmla="*/ 386029 h 1100014"/>
                <a:gd name="connsiteX43" fmla="*/ 680299 w 898607"/>
                <a:gd name="connsiteY43" fmla="*/ 392861 h 1100014"/>
                <a:gd name="connsiteX44" fmla="*/ 690548 w 898607"/>
                <a:gd name="connsiteY44" fmla="*/ 396277 h 1100014"/>
                <a:gd name="connsiteX45" fmla="*/ 697380 w 898607"/>
                <a:gd name="connsiteY45" fmla="*/ 406526 h 1100014"/>
                <a:gd name="connsiteX46" fmla="*/ 731542 w 898607"/>
                <a:gd name="connsiteY46" fmla="*/ 416773 h 1100014"/>
                <a:gd name="connsiteX47" fmla="*/ 741790 w 898607"/>
                <a:gd name="connsiteY47" fmla="*/ 423606 h 1100014"/>
                <a:gd name="connsiteX48" fmla="*/ 745207 w 898607"/>
                <a:gd name="connsiteY48" fmla="*/ 433855 h 1100014"/>
                <a:gd name="connsiteX49" fmla="*/ 683715 w 898607"/>
                <a:gd name="connsiteY49" fmla="*/ 437271 h 1100014"/>
                <a:gd name="connsiteX50" fmla="*/ 687132 w 898607"/>
                <a:gd name="connsiteY50" fmla="*/ 457768 h 1100014"/>
                <a:gd name="connsiteX51" fmla="*/ 693964 w 898607"/>
                <a:gd name="connsiteY51" fmla="*/ 468017 h 1100014"/>
                <a:gd name="connsiteX52" fmla="*/ 697380 w 898607"/>
                <a:gd name="connsiteY52" fmla="*/ 478266 h 1100014"/>
                <a:gd name="connsiteX53" fmla="*/ 683715 w 898607"/>
                <a:gd name="connsiteY53" fmla="*/ 498763 h 1100014"/>
                <a:gd name="connsiteX54" fmla="*/ 663218 w 898607"/>
                <a:gd name="connsiteY54" fmla="*/ 519259 h 1100014"/>
                <a:gd name="connsiteX55" fmla="*/ 659802 w 898607"/>
                <a:gd name="connsiteY55" fmla="*/ 529508 h 1100014"/>
                <a:gd name="connsiteX56" fmla="*/ 649553 w 898607"/>
                <a:gd name="connsiteY56" fmla="*/ 539757 h 1100014"/>
                <a:gd name="connsiteX57" fmla="*/ 656386 w 898607"/>
                <a:gd name="connsiteY57" fmla="*/ 584168 h 1100014"/>
                <a:gd name="connsiteX58" fmla="*/ 663218 w 898607"/>
                <a:gd name="connsiteY58" fmla="*/ 594417 h 1100014"/>
                <a:gd name="connsiteX59" fmla="*/ 673467 w 898607"/>
                <a:gd name="connsiteY59" fmla="*/ 597833 h 1100014"/>
                <a:gd name="connsiteX60" fmla="*/ 693964 w 898607"/>
                <a:gd name="connsiteY60" fmla="*/ 611497 h 1100014"/>
                <a:gd name="connsiteX61" fmla="*/ 704213 w 898607"/>
                <a:gd name="connsiteY61" fmla="*/ 621745 h 1100014"/>
                <a:gd name="connsiteX62" fmla="*/ 714460 w 898607"/>
                <a:gd name="connsiteY62" fmla="*/ 625162 h 1100014"/>
                <a:gd name="connsiteX63" fmla="*/ 724709 w 898607"/>
                <a:gd name="connsiteY63" fmla="*/ 631994 h 1100014"/>
                <a:gd name="connsiteX64" fmla="*/ 738374 w 898607"/>
                <a:gd name="connsiteY64" fmla="*/ 628578 h 1100014"/>
                <a:gd name="connsiteX65" fmla="*/ 741790 w 898607"/>
                <a:gd name="connsiteY65" fmla="*/ 638827 h 1100014"/>
                <a:gd name="connsiteX66" fmla="*/ 734958 w 898607"/>
                <a:gd name="connsiteY66" fmla="*/ 676405 h 1100014"/>
                <a:gd name="connsiteX67" fmla="*/ 724709 w 898607"/>
                <a:gd name="connsiteY67" fmla="*/ 686654 h 1100014"/>
                <a:gd name="connsiteX68" fmla="*/ 738374 w 898607"/>
                <a:gd name="connsiteY68" fmla="*/ 703734 h 1100014"/>
                <a:gd name="connsiteX69" fmla="*/ 758872 w 898607"/>
                <a:gd name="connsiteY69" fmla="*/ 710566 h 1100014"/>
                <a:gd name="connsiteX70" fmla="*/ 827195 w 898607"/>
                <a:gd name="connsiteY70" fmla="*/ 707150 h 1100014"/>
                <a:gd name="connsiteX71" fmla="*/ 837444 w 898607"/>
                <a:gd name="connsiteY71" fmla="*/ 710566 h 1100014"/>
                <a:gd name="connsiteX72" fmla="*/ 868190 w 898607"/>
                <a:gd name="connsiteY72" fmla="*/ 717399 h 1100014"/>
                <a:gd name="connsiteX73" fmla="*/ 878439 w 898607"/>
                <a:gd name="connsiteY73" fmla="*/ 713983 h 1100014"/>
                <a:gd name="connsiteX74" fmla="*/ 888688 w 898607"/>
                <a:gd name="connsiteY74" fmla="*/ 717399 h 1100014"/>
                <a:gd name="connsiteX75" fmla="*/ 896614 w 898607"/>
                <a:gd name="connsiteY75" fmla="*/ 722170 h 1100014"/>
                <a:gd name="connsiteX76" fmla="*/ 898607 w 898607"/>
                <a:gd name="connsiteY76" fmla="*/ 724072 h 1100014"/>
                <a:gd name="connsiteX77" fmla="*/ 892103 w 898607"/>
                <a:gd name="connsiteY77" fmla="*/ 724232 h 1100014"/>
                <a:gd name="connsiteX78" fmla="*/ 885270 w 898607"/>
                <a:gd name="connsiteY78" fmla="*/ 782308 h 1100014"/>
                <a:gd name="connsiteX79" fmla="*/ 881854 w 898607"/>
                <a:gd name="connsiteY79" fmla="*/ 792556 h 1100014"/>
                <a:gd name="connsiteX80" fmla="*/ 868189 w 898607"/>
                <a:gd name="connsiteY80" fmla="*/ 813053 h 1100014"/>
                <a:gd name="connsiteX81" fmla="*/ 861357 w 898607"/>
                <a:gd name="connsiteY81" fmla="*/ 823302 h 1100014"/>
                <a:gd name="connsiteX82" fmla="*/ 854524 w 898607"/>
                <a:gd name="connsiteY82" fmla="*/ 843799 h 1100014"/>
                <a:gd name="connsiteX83" fmla="*/ 851108 w 898607"/>
                <a:gd name="connsiteY83" fmla="*/ 860881 h 1100014"/>
                <a:gd name="connsiteX84" fmla="*/ 847692 w 898607"/>
                <a:gd name="connsiteY84" fmla="*/ 888209 h 1100014"/>
                <a:gd name="connsiteX85" fmla="*/ 837443 w 898607"/>
                <a:gd name="connsiteY85" fmla="*/ 895042 h 1100014"/>
                <a:gd name="connsiteX86" fmla="*/ 772536 w 898607"/>
                <a:gd name="connsiteY86" fmla="*/ 898458 h 1100014"/>
                <a:gd name="connsiteX87" fmla="*/ 769120 w 898607"/>
                <a:gd name="connsiteY87" fmla="*/ 942869 h 1100014"/>
                <a:gd name="connsiteX88" fmla="*/ 789617 w 898607"/>
                <a:gd name="connsiteY88" fmla="*/ 963367 h 1100014"/>
                <a:gd name="connsiteX89" fmla="*/ 786201 w 898607"/>
                <a:gd name="connsiteY89" fmla="*/ 987279 h 1100014"/>
                <a:gd name="connsiteX90" fmla="*/ 779368 w 898607"/>
                <a:gd name="connsiteY90" fmla="*/ 997528 h 1100014"/>
                <a:gd name="connsiteX91" fmla="*/ 741790 w 898607"/>
                <a:gd name="connsiteY91" fmla="*/ 1021441 h 1100014"/>
                <a:gd name="connsiteX92" fmla="*/ 721292 w 898607"/>
                <a:gd name="connsiteY92" fmla="*/ 1035106 h 1100014"/>
                <a:gd name="connsiteX93" fmla="*/ 707627 w 898607"/>
                <a:gd name="connsiteY93" fmla="*/ 1055604 h 1100014"/>
                <a:gd name="connsiteX94" fmla="*/ 693964 w 898607"/>
                <a:gd name="connsiteY94" fmla="*/ 1086349 h 1100014"/>
                <a:gd name="connsiteX95" fmla="*/ 683715 w 898607"/>
                <a:gd name="connsiteY95" fmla="*/ 1089765 h 1100014"/>
                <a:gd name="connsiteX96" fmla="*/ 663217 w 898607"/>
                <a:gd name="connsiteY96" fmla="*/ 1100014 h 1100014"/>
                <a:gd name="connsiteX97" fmla="*/ 652969 w 898607"/>
                <a:gd name="connsiteY97" fmla="*/ 1096597 h 1100014"/>
                <a:gd name="connsiteX98" fmla="*/ 639304 w 898607"/>
                <a:gd name="connsiteY98" fmla="*/ 1076100 h 1100014"/>
                <a:gd name="connsiteX99" fmla="*/ 629055 w 898607"/>
                <a:gd name="connsiteY99" fmla="*/ 1079516 h 1100014"/>
                <a:gd name="connsiteX100" fmla="*/ 557315 w 898607"/>
                <a:gd name="connsiteY100" fmla="*/ 1076100 h 1100014"/>
                <a:gd name="connsiteX101" fmla="*/ 550483 w 898607"/>
                <a:gd name="connsiteY101" fmla="*/ 1065852 h 1100014"/>
                <a:gd name="connsiteX102" fmla="*/ 543650 w 898607"/>
                <a:gd name="connsiteY102" fmla="*/ 1052187 h 1100014"/>
                <a:gd name="connsiteX103" fmla="*/ 533402 w 898607"/>
                <a:gd name="connsiteY103" fmla="*/ 1041939 h 1100014"/>
                <a:gd name="connsiteX104" fmla="*/ 512906 w 898607"/>
                <a:gd name="connsiteY104" fmla="*/ 1031690 h 1100014"/>
                <a:gd name="connsiteX105" fmla="*/ 492408 w 898607"/>
                <a:gd name="connsiteY105" fmla="*/ 1028274 h 1100014"/>
                <a:gd name="connsiteX106" fmla="*/ 478743 w 898607"/>
                <a:gd name="connsiteY106" fmla="*/ 1021441 h 1100014"/>
                <a:gd name="connsiteX107" fmla="*/ 461662 w 898607"/>
                <a:gd name="connsiteY107" fmla="*/ 1035106 h 1100014"/>
                <a:gd name="connsiteX108" fmla="*/ 454829 w 898607"/>
                <a:gd name="connsiteY108" fmla="*/ 1045355 h 1100014"/>
                <a:gd name="connsiteX109" fmla="*/ 451413 w 898607"/>
                <a:gd name="connsiteY109" fmla="*/ 1055604 h 1100014"/>
                <a:gd name="connsiteX110" fmla="*/ 441165 w 898607"/>
                <a:gd name="connsiteY110" fmla="*/ 1062436 h 1100014"/>
                <a:gd name="connsiteX111" fmla="*/ 434332 w 898607"/>
                <a:gd name="connsiteY111" fmla="*/ 1072685 h 1100014"/>
                <a:gd name="connsiteX112" fmla="*/ 383090 w 898607"/>
                <a:gd name="connsiteY112" fmla="*/ 1072685 h 1100014"/>
                <a:gd name="connsiteX113" fmla="*/ 386506 w 898607"/>
                <a:gd name="connsiteY113" fmla="*/ 1038522 h 1100014"/>
                <a:gd name="connsiteX114" fmla="*/ 396755 w 898607"/>
                <a:gd name="connsiteY114" fmla="*/ 1028274 h 1100014"/>
                <a:gd name="connsiteX115" fmla="*/ 407003 w 898607"/>
                <a:gd name="connsiteY115" fmla="*/ 1007776 h 1100014"/>
                <a:gd name="connsiteX116" fmla="*/ 393338 w 898607"/>
                <a:gd name="connsiteY116" fmla="*/ 997528 h 1100014"/>
                <a:gd name="connsiteX117" fmla="*/ 383090 w 898607"/>
                <a:gd name="connsiteY117" fmla="*/ 990695 h 1100014"/>
                <a:gd name="connsiteX118" fmla="*/ 372841 w 898607"/>
                <a:gd name="connsiteY118" fmla="*/ 994111 h 1100014"/>
                <a:gd name="connsiteX119" fmla="*/ 362592 w 898607"/>
                <a:gd name="connsiteY119" fmla="*/ 1000944 h 1100014"/>
                <a:gd name="connsiteX120" fmla="*/ 352344 w 898607"/>
                <a:gd name="connsiteY120" fmla="*/ 1014609 h 1100014"/>
                <a:gd name="connsiteX121" fmla="*/ 331846 w 898607"/>
                <a:gd name="connsiteY121" fmla="*/ 1021441 h 1100014"/>
                <a:gd name="connsiteX122" fmla="*/ 321599 w 898607"/>
                <a:gd name="connsiteY122" fmla="*/ 1028274 h 1100014"/>
                <a:gd name="connsiteX123" fmla="*/ 294269 w 898607"/>
                <a:gd name="connsiteY123" fmla="*/ 1041939 h 1100014"/>
                <a:gd name="connsiteX124" fmla="*/ 273771 w 898607"/>
                <a:gd name="connsiteY124" fmla="*/ 1052187 h 1100014"/>
                <a:gd name="connsiteX125" fmla="*/ 263523 w 898607"/>
                <a:gd name="connsiteY125" fmla="*/ 1059020 h 1100014"/>
                <a:gd name="connsiteX126" fmla="*/ 246441 w 898607"/>
                <a:gd name="connsiteY126" fmla="*/ 1065852 h 1100014"/>
                <a:gd name="connsiteX127" fmla="*/ 248271 w 898607"/>
                <a:gd name="connsiteY127" fmla="*/ 1071666 h 1100014"/>
                <a:gd name="connsiteX128" fmla="*/ 240919 w 898607"/>
                <a:gd name="connsiteY128" fmla="*/ 1064648 h 1100014"/>
                <a:gd name="connsiteX129" fmla="*/ 249140 w 898607"/>
                <a:gd name="connsiteY129" fmla="*/ 1057101 h 1100014"/>
                <a:gd name="connsiteX130" fmla="*/ 253273 w 898607"/>
                <a:gd name="connsiteY130" fmla="*/ 1045355 h 1100014"/>
                <a:gd name="connsiteX131" fmla="*/ 266938 w 898607"/>
                <a:gd name="connsiteY131" fmla="*/ 1038522 h 1100014"/>
                <a:gd name="connsiteX132" fmla="*/ 270354 w 898607"/>
                <a:gd name="connsiteY132" fmla="*/ 1011193 h 1100014"/>
                <a:gd name="connsiteX133" fmla="*/ 263522 w 898607"/>
                <a:gd name="connsiteY133" fmla="*/ 973615 h 1100014"/>
                <a:gd name="connsiteX134" fmla="*/ 243024 w 898607"/>
                <a:gd name="connsiteY134" fmla="*/ 953118 h 1100014"/>
                <a:gd name="connsiteX135" fmla="*/ 236192 w 898607"/>
                <a:gd name="connsiteY135" fmla="*/ 942869 h 1100014"/>
                <a:gd name="connsiteX136" fmla="*/ 232775 w 898607"/>
                <a:gd name="connsiteY136" fmla="*/ 932620 h 1100014"/>
                <a:gd name="connsiteX137" fmla="*/ 212279 w 898607"/>
                <a:gd name="connsiteY137" fmla="*/ 895042 h 1100014"/>
                <a:gd name="connsiteX138" fmla="*/ 208863 w 898607"/>
                <a:gd name="connsiteY138" fmla="*/ 857464 h 1100014"/>
                <a:gd name="connsiteX139" fmla="*/ 219112 w 898607"/>
                <a:gd name="connsiteY139" fmla="*/ 836967 h 1100014"/>
                <a:gd name="connsiteX140" fmla="*/ 239608 w 898607"/>
                <a:gd name="connsiteY140" fmla="*/ 830134 h 1100014"/>
                <a:gd name="connsiteX141" fmla="*/ 243024 w 898607"/>
                <a:gd name="connsiteY141" fmla="*/ 806221 h 1100014"/>
                <a:gd name="connsiteX142" fmla="*/ 236192 w 898607"/>
                <a:gd name="connsiteY142" fmla="*/ 785724 h 1100014"/>
                <a:gd name="connsiteX143" fmla="*/ 219112 w 898607"/>
                <a:gd name="connsiteY143" fmla="*/ 768643 h 1100014"/>
                <a:gd name="connsiteX144" fmla="*/ 181533 w 898607"/>
                <a:gd name="connsiteY144" fmla="*/ 765227 h 1100014"/>
                <a:gd name="connsiteX145" fmla="*/ 171284 w 898607"/>
                <a:gd name="connsiteY145" fmla="*/ 758394 h 1100014"/>
                <a:gd name="connsiteX146" fmla="*/ 140538 w 898607"/>
                <a:gd name="connsiteY146" fmla="*/ 734481 h 1100014"/>
                <a:gd name="connsiteX147" fmla="*/ 126875 w 898607"/>
                <a:gd name="connsiteY147" fmla="*/ 731064 h 1100014"/>
                <a:gd name="connsiteX148" fmla="*/ 120042 w 898607"/>
                <a:gd name="connsiteY148" fmla="*/ 720816 h 1100014"/>
                <a:gd name="connsiteX149" fmla="*/ 111097 w 898607"/>
                <a:gd name="connsiteY149" fmla="*/ 711871 h 1100014"/>
                <a:gd name="connsiteX150" fmla="*/ 123460 w 898607"/>
                <a:gd name="connsiteY150" fmla="*/ 710569 h 1100014"/>
                <a:gd name="connsiteX151" fmla="*/ 130292 w 898607"/>
                <a:gd name="connsiteY151" fmla="*/ 693490 h 1100014"/>
                <a:gd name="connsiteX152" fmla="*/ 133709 w 898607"/>
                <a:gd name="connsiteY152" fmla="*/ 683241 h 1100014"/>
                <a:gd name="connsiteX153" fmla="*/ 140540 w 898607"/>
                <a:gd name="connsiteY153" fmla="*/ 662743 h 1100014"/>
                <a:gd name="connsiteX154" fmla="*/ 147372 w 898607"/>
                <a:gd name="connsiteY154" fmla="*/ 652495 h 1100014"/>
                <a:gd name="connsiteX155" fmla="*/ 150788 w 898607"/>
                <a:gd name="connsiteY155" fmla="*/ 628581 h 1100014"/>
                <a:gd name="connsiteX156" fmla="*/ 161037 w 898607"/>
                <a:gd name="connsiteY156" fmla="*/ 621748 h 1100014"/>
                <a:gd name="connsiteX157" fmla="*/ 202032 w 898607"/>
                <a:gd name="connsiteY157" fmla="*/ 618332 h 1100014"/>
                <a:gd name="connsiteX158" fmla="*/ 212281 w 898607"/>
                <a:gd name="connsiteY158" fmla="*/ 611500 h 1100014"/>
                <a:gd name="connsiteX159" fmla="*/ 215697 w 898607"/>
                <a:gd name="connsiteY159" fmla="*/ 532927 h 1100014"/>
                <a:gd name="connsiteX160" fmla="*/ 212281 w 898607"/>
                <a:gd name="connsiteY160" fmla="*/ 509014 h 1100014"/>
                <a:gd name="connsiteX161" fmla="*/ 202032 w 898607"/>
                <a:gd name="connsiteY161" fmla="*/ 485101 h 1100014"/>
                <a:gd name="connsiteX162" fmla="*/ 178118 w 898607"/>
                <a:gd name="connsiteY162" fmla="*/ 481685 h 1100014"/>
                <a:gd name="connsiteX163" fmla="*/ 143956 w 898607"/>
                <a:gd name="connsiteY163" fmla="*/ 488518 h 1100014"/>
                <a:gd name="connsiteX164" fmla="*/ 133709 w 898607"/>
                <a:gd name="connsiteY164" fmla="*/ 491934 h 1100014"/>
                <a:gd name="connsiteX165" fmla="*/ 123460 w 898607"/>
                <a:gd name="connsiteY165" fmla="*/ 485101 h 1100014"/>
                <a:gd name="connsiteX166" fmla="*/ 102962 w 898607"/>
                <a:gd name="connsiteY166" fmla="*/ 471436 h 1100014"/>
                <a:gd name="connsiteX167" fmla="*/ 75632 w 898607"/>
                <a:gd name="connsiteY167" fmla="*/ 464604 h 1100014"/>
                <a:gd name="connsiteX168" fmla="*/ 55135 w 898607"/>
                <a:gd name="connsiteY168" fmla="*/ 457771 h 1100014"/>
                <a:gd name="connsiteX169" fmla="*/ 48302 w 898607"/>
                <a:gd name="connsiteY169" fmla="*/ 413360 h 1100014"/>
                <a:gd name="connsiteX170" fmla="*/ 38055 w 898607"/>
                <a:gd name="connsiteY170" fmla="*/ 392864 h 1100014"/>
                <a:gd name="connsiteX171" fmla="*/ 24390 w 898607"/>
                <a:gd name="connsiteY171" fmla="*/ 386032 h 1100014"/>
                <a:gd name="connsiteX172" fmla="*/ 14141 w 898607"/>
                <a:gd name="connsiteY172" fmla="*/ 379199 h 1100014"/>
                <a:gd name="connsiteX173" fmla="*/ 3893 w 898607"/>
                <a:gd name="connsiteY173" fmla="*/ 375783 h 1100014"/>
                <a:gd name="connsiteX174" fmla="*/ 7309 w 898607"/>
                <a:gd name="connsiteY174" fmla="*/ 355285 h 1100014"/>
                <a:gd name="connsiteX175" fmla="*/ 20974 w 898607"/>
                <a:gd name="connsiteY175" fmla="*/ 351869 h 1100014"/>
                <a:gd name="connsiteX176" fmla="*/ 48302 w 898607"/>
                <a:gd name="connsiteY176" fmla="*/ 345037 h 1100014"/>
                <a:gd name="connsiteX177" fmla="*/ 79049 w 898607"/>
                <a:gd name="connsiteY177" fmla="*/ 341620 h 1100014"/>
                <a:gd name="connsiteX178" fmla="*/ 92714 w 898607"/>
                <a:gd name="connsiteY178" fmla="*/ 334788 h 1100014"/>
                <a:gd name="connsiteX179" fmla="*/ 96130 w 898607"/>
                <a:gd name="connsiteY179" fmla="*/ 300627 h 1100014"/>
                <a:gd name="connsiteX180" fmla="*/ 99546 w 898607"/>
                <a:gd name="connsiteY180" fmla="*/ 290378 h 1100014"/>
                <a:gd name="connsiteX181" fmla="*/ 102962 w 898607"/>
                <a:gd name="connsiteY181" fmla="*/ 276713 h 1100014"/>
                <a:gd name="connsiteX182" fmla="*/ 123460 w 898607"/>
                <a:gd name="connsiteY182" fmla="*/ 263048 h 1100014"/>
                <a:gd name="connsiteX183" fmla="*/ 126876 w 898607"/>
                <a:gd name="connsiteY183" fmla="*/ 167395 h 1100014"/>
                <a:gd name="connsiteX184" fmla="*/ 130292 w 898607"/>
                <a:gd name="connsiteY184" fmla="*/ 153730 h 1100014"/>
                <a:gd name="connsiteX185" fmla="*/ 161037 w 898607"/>
                <a:gd name="connsiteY185" fmla="*/ 150314 h 1100014"/>
                <a:gd name="connsiteX186" fmla="*/ 181535 w 898607"/>
                <a:gd name="connsiteY186" fmla="*/ 160562 h 1100014"/>
                <a:gd name="connsiteX187" fmla="*/ 202032 w 898607"/>
                <a:gd name="connsiteY187" fmla="*/ 174227 h 1100014"/>
                <a:gd name="connsiteX188" fmla="*/ 229362 w 898607"/>
                <a:gd name="connsiteY188" fmla="*/ 208390 h 1100014"/>
                <a:gd name="connsiteX189" fmla="*/ 263523 w 898607"/>
                <a:gd name="connsiteY189" fmla="*/ 201557 h 1100014"/>
                <a:gd name="connsiteX190" fmla="*/ 287437 w 898607"/>
                <a:gd name="connsiteY190" fmla="*/ 167395 h 1100014"/>
                <a:gd name="connsiteX191" fmla="*/ 287437 w 898607"/>
                <a:gd name="connsiteY191" fmla="*/ 92239 h 1100014"/>
                <a:gd name="connsiteX192" fmla="*/ 277188 w 898607"/>
                <a:gd name="connsiteY192" fmla="*/ 85406 h 1100014"/>
                <a:gd name="connsiteX193" fmla="*/ 246442 w 898607"/>
                <a:gd name="connsiteY193" fmla="*/ 64909 h 1100014"/>
                <a:gd name="connsiteX194" fmla="*/ 236193 w 898607"/>
                <a:gd name="connsiteY194" fmla="*/ 61493 h 1100014"/>
                <a:gd name="connsiteX195" fmla="*/ 215697 w 898607"/>
                <a:gd name="connsiteY195" fmla="*/ 37579 h 1100014"/>
                <a:gd name="connsiteX196" fmla="*/ 208577 w 898607"/>
                <a:gd name="connsiteY196" fmla="*/ 32239 h 1100014"/>
                <a:gd name="connsiteX197" fmla="*/ 212280 w 898607"/>
                <a:gd name="connsiteY197" fmla="*/ 30745 h 1100014"/>
                <a:gd name="connsiteX198" fmla="*/ 232776 w 898607"/>
                <a:gd name="connsiteY198" fmla="*/ 10249 h 1100014"/>
                <a:gd name="connsiteX199" fmla="*/ 253273 w 898607"/>
                <a:gd name="connsiteY199" fmla="*/ 0 h 1100014"/>
                <a:gd name="connsiteX0-1" fmla="*/ 253273 w 898607"/>
                <a:gd name="connsiteY0-2" fmla="*/ 0 h 1100014"/>
                <a:gd name="connsiteX1-3" fmla="*/ 273771 w 898607"/>
                <a:gd name="connsiteY1-4" fmla="*/ 6833 h 1100014"/>
                <a:gd name="connsiteX2-5" fmla="*/ 287436 w 898607"/>
                <a:gd name="connsiteY2-6" fmla="*/ 17082 h 1100014"/>
                <a:gd name="connsiteX3-7" fmla="*/ 307933 w 898607"/>
                <a:gd name="connsiteY3-8" fmla="*/ 27330 h 1100014"/>
                <a:gd name="connsiteX4-9" fmla="*/ 318182 w 898607"/>
                <a:gd name="connsiteY4-10" fmla="*/ 37578 h 1100014"/>
                <a:gd name="connsiteX5-11" fmla="*/ 328429 w 898607"/>
                <a:gd name="connsiteY5-12" fmla="*/ 40994 h 1100014"/>
                <a:gd name="connsiteX6-13" fmla="*/ 338678 w 898607"/>
                <a:gd name="connsiteY6-14" fmla="*/ 47827 h 1100014"/>
                <a:gd name="connsiteX7-15" fmla="*/ 362592 w 898607"/>
                <a:gd name="connsiteY7-16" fmla="*/ 54659 h 1100014"/>
                <a:gd name="connsiteX8-17" fmla="*/ 372841 w 898607"/>
                <a:gd name="connsiteY8-18" fmla="*/ 58075 h 1100014"/>
                <a:gd name="connsiteX9-19" fmla="*/ 393338 w 898607"/>
                <a:gd name="connsiteY9-20" fmla="*/ 47827 h 1100014"/>
                <a:gd name="connsiteX10-21" fmla="*/ 403587 w 898607"/>
                <a:gd name="connsiteY10-22" fmla="*/ 44410 h 1100014"/>
                <a:gd name="connsiteX11-23" fmla="*/ 413835 w 898607"/>
                <a:gd name="connsiteY11-24" fmla="*/ 40994 h 1100014"/>
                <a:gd name="connsiteX12-25" fmla="*/ 417569 w 898607"/>
                <a:gd name="connsiteY12-26" fmla="*/ 39749 h 1100014"/>
                <a:gd name="connsiteX13-27" fmla="*/ 359176 w 898607"/>
                <a:gd name="connsiteY13-28" fmla="*/ 64906 h 1100014"/>
                <a:gd name="connsiteX14-29" fmla="*/ 366009 w 898607"/>
                <a:gd name="connsiteY14-30" fmla="*/ 99068 h 1100014"/>
                <a:gd name="connsiteX15-31" fmla="*/ 372841 w 898607"/>
                <a:gd name="connsiteY15-32" fmla="*/ 109317 h 1100014"/>
                <a:gd name="connsiteX16-33" fmla="*/ 396755 w 898607"/>
                <a:gd name="connsiteY16-34" fmla="*/ 112733 h 1100014"/>
                <a:gd name="connsiteX17-35" fmla="*/ 430916 w 898607"/>
                <a:gd name="connsiteY17-36" fmla="*/ 116149 h 1100014"/>
                <a:gd name="connsiteX18-37" fmla="*/ 454830 w 898607"/>
                <a:gd name="connsiteY18-38" fmla="*/ 129813 h 1100014"/>
                <a:gd name="connsiteX19-39" fmla="*/ 468495 w 898607"/>
                <a:gd name="connsiteY19-40" fmla="*/ 153727 h 1100014"/>
                <a:gd name="connsiteX20-41" fmla="*/ 512906 w 898607"/>
                <a:gd name="connsiteY20-42" fmla="*/ 157143 h 1100014"/>
                <a:gd name="connsiteX21-43" fmla="*/ 533402 w 898607"/>
                <a:gd name="connsiteY21-44" fmla="*/ 167392 h 1100014"/>
                <a:gd name="connsiteX22-45" fmla="*/ 536818 w 898607"/>
                <a:gd name="connsiteY22-46" fmla="*/ 184473 h 1100014"/>
                <a:gd name="connsiteX23-47" fmla="*/ 567564 w 898607"/>
                <a:gd name="connsiteY23-48" fmla="*/ 184473 h 1100014"/>
                <a:gd name="connsiteX24-49" fmla="*/ 564148 w 898607"/>
                <a:gd name="connsiteY24-50" fmla="*/ 198138 h 1100014"/>
                <a:gd name="connsiteX25-51" fmla="*/ 553899 w 898607"/>
                <a:gd name="connsiteY25-52" fmla="*/ 228883 h 1100014"/>
                <a:gd name="connsiteX26-53" fmla="*/ 543651 w 898607"/>
                <a:gd name="connsiteY26-54" fmla="*/ 239131 h 1100014"/>
                <a:gd name="connsiteX27-55" fmla="*/ 540235 w 898607"/>
                <a:gd name="connsiteY27-56" fmla="*/ 276710 h 1100014"/>
                <a:gd name="connsiteX28-57" fmla="*/ 550483 w 898607"/>
                <a:gd name="connsiteY28-58" fmla="*/ 280126 h 1100014"/>
                <a:gd name="connsiteX29-59" fmla="*/ 560732 w 898607"/>
                <a:gd name="connsiteY29-60" fmla="*/ 286959 h 1100014"/>
                <a:gd name="connsiteX30-61" fmla="*/ 598311 w 898607"/>
                <a:gd name="connsiteY30-62" fmla="*/ 293791 h 1100014"/>
                <a:gd name="connsiteX31-63" fmla="*/ 605143 w 898607"/>
                <a:gd name="connsiteY31-64" fmla="*/ 304040 h 1100014"/>
                <a:gd name="connsiteX32-65" fmla="*/ 608559 w 898607"/>
                <a:gd name="connsiteY32-66" fmla="*/ 327952 h 1100014"/>
                <a:gd name="connsiteX33-67" fmla="*/ 632472 w 898607"/>
                <a:gd name="connsiteY33-68" fmla="*/ 331369 h 1100014"/>
                <a:gd name="connsiteX34-69" fmla="*/ 652969 w 898607"/>
                <a:gd name="connsiteY34-70" fmla="*/ 338201 h 1100014"/>
                <a:gd name="connsiteX35-71" fmla="*/ 642720 w 898607"/>
                <a:gd name="connsiteY35-72" fmla="*/ 345034 h 1100014"/>
                <a:gd name="connsiteX36-73" fmla="*/ 622223 w 898607"/>
                <a:gd name="connsiteY36-74" fmla="*/ 351866 h 1100014"/>
                <a:gd name="connsiteX37-75" fmla="*/ 611976 w 898607"/>
                <a:gd name="connsiteY37-76" fmla="*/ 358699 h 1100014"/>
                <a:gd name="connsiteX38-77" fmla="*/ 598311 w 898607"/>
                <a:gd name="connsiteY38-78" fmla="*/ 362115 h 1100014"/>
                <a:gd name="connsiteX39-79" fmla="*/ 594894 w 898607"/>
                <a:gd name="connsiteY39-80" fmla="*/ 372364 h 1100014"/>
                <a:gd name="connsiteX40-81" fmla="*/ 632472 w 898607"/>
                <a:gd name="connsiteY40-82" fmla="*/ 382612 h 1100014"/>
                <a:gd name="connsiteX41-83" fmla="*/ 670050 w 898607"/>
                <a:gd name="connsiteY41-84" fmla="*/ 386029 h 1100014"/>
                <a:gd name="connsiteX42-85" fmla="*/ 680299 w 898607"/>
                <a:gd name="connsiteY42-86" fmla="*/ 392861 h 1100014"/>
                <a:gd name="connsiteX43-87" fmla="*/ 690548 w 898607"/>
                <a:gd name="connsiteY43-88" fmla="*/ 396277 h 1100014"/>
                <a:gd name="connsiteX44-89" fmla="*/ 697380 w 898607"/>
                <a:gd name="connsiteY44-90" fmla="*/ 406526 h 1100014"/>
                <a:gd name="connsiteX45-91" fmla="*/ 731542 w 898607"/>
                <a:gd name="connsiteY45-92" fmla="*/ 416773 h 1100014"/>
                <a:gd name="connsiteX46-93" fmla="*/ 741790 w 898607"/>
                <a:gd name="connsiteY46-94" fmla="*/ 423606 h 1100014"/>
                <a:gd name="connsiteX47-95" fmla="*/ 745207 w 898607"/>
                <a:gd name="connsiteY47-96" fmla="*/ 433855 h 1100014"/>
                <a:gd name="connsiteX48-97" fmla="*/ 683715 w 898607"/>
                <a:gd name="connsiteY48-98" fmla="*/ 437271 h 1100014"/>
                <a:gd name="connsiteX49-99" fmla="*/ 687132 w 898607"/>
                <a:gd name="connsiteY49-100" fmla="*/ 457768 h 1100014"/>
                <a:gd name="connsiteX50-101" fmla="*/ 693964 w 898607"/>
                <a:gd name="connsiteY50-102" fmla="*/ 468017 h 1100014"/>
                <a:gd name="connsiteX51-103" fmla="*/ 697380 w 898607"/>
                <a:gd name="connsiteY51-104" fmla="*/ 478266 h 1100014"/>
                <a:gd name="connsiteX52-105" fmla="*/ 683715 w 898607"/>
                <a:gd name="connsiteY52-106" fmla="*/ 498763 h 1100014"/>
                <a:gd name="connsiteX53-107" fmla="*/ 663218 w 898607"/>
                <a:gd name="connsiteY53-108" fmla="*/ 519259 h 1100014"/>
                <a:gd name="connsiteX54-109" fmla="*/ 659802 w 898607"/>
                <a:gd name="connsiteY54-110" fmla="*/ 529508 h 1100014"/>
                <a:gd name="connsiteX55-111" fmla="*/ 649553 w 898607"/>
                <a:gd name="connsiteY55-112" fmla="*/ 539757 h 1100014"/>
                <a:gd name="connsiteX56-113" fmla="*/ 656386 w 898607"/>
                <a:gd name="connsiteY56-114" fmla="*/ 584168 h 1100014"/>
                <a:gd name="connsiteX57-115" fmla="*/ 663218 w 898607"/>
                <a:gd name="connsiteY57-116" fmla="*/ 594417 h 1100014"/>
                <a:gd name="connsiteX58-117" fmla="*/ 673467 w 898607"/>
                <a:gd name="connsiteY58-118" fmla="*/ 597833 h 1100014"/>
                <a:gd name="connsiteX59-119" fmla="*/ 693964 w 898607"/>
                <a:gd name="connsiteY59-120" fmla="*/ 611497 h 1100014"/>
                <a:gd name="connsiteX60-121" fmla="*/ 704213 w 898607"/>
                <a:gd name="connsiteY60-122" fmla="*/ 621745 h 1100014"/>
                <a:gd name="connsiteX61-123" fmla="*/ 714460 w 898607"/>
                <a:gd name="connsiteY61-124" fmla="*/ 625162 h 1100014"/>
                <a:gd name="connsiteX62-125" fmla="*/ 724709 w 898607"/>
                <a:gd name="connsiteY62-126" fmla="*/ 631994 h 1100014"/>
                <a:gd name="connsiteX63-127" fmla="*/ 738374 w 898607"/>
                <a:gd name="connsiteY63-128" fmla="*/ 628578 h 1100014"/>
                <a:gd name="connsiteX64-129" fmla="*/ 741790 w 898607"/>
                <a:gd name="connsiteY64-130" fmla="*/ 638827 h 1100014"/>
                <a:gd name="connsiteX65-131" fmla="*/ 734958 w 898607"/>
                <a:gd name="connsiteY65-132" fmla="*/ 676405 h 1100014"/>
                <a:gd name="connsiteX66-133" fmla="*/ 724709 w 898607"/>
                <a:gd name="connsiteY66-134" fmla="*/ 686654 h 1100014"/>
                <a:gd name="connsiteX67-135" fmla="*/ 738374 w 898607"/>
                <a:gd name="connsiteY67-136" fmla="*/ 703734 h 1100014"/>
                <a:gd name="connsiteX68-137" fmla="*/ 758872 w 898607"/>
                <a:gd name="connsiteY68-138" fmla="*/ 710566 h 1100014"/>
                <a:gd name="connsiteX69-139" fmla="*/ 827195 w 898607"/>
                <a:gd name="connsiteY69-140" fmla="*/ 707150 h 1100014"/>
                <a:gd name="connsiteX70-141" fmla="*/ 837444 w 898607"/>
                <a:gd name="connsiteY70-142" fmla="*/ 710566 h 1100014"/>
                <a:gd name="connsiteX71-143" fmla="*/ 868190 w 898607"/>
                <a:gd name="connsiteY71-144" fmla="*/ 717399 h 1100014"/>
                <a:gd name="connsiteX72-145" fmla="*/ 878439 w 898607"/>
                <a:gd name="connsiteY72-146" fmla="*/ 713983 h 1100014"/>
                <a:gd name="connsiteX73-147" fmla="*/ 888688 w 898607"/>
                <a:gd name="connsiteY73-148" fmla="*/ 717399 h 1100014"/>
                <a:gd name="connsiteX74-149" fmla="*/ 896614 w 898607"/>
                <a:gd name="connsiteY74-150" fmla="*/ 722170 h 1100014"/>
                <a:gd name="connsiteX75-151" fmla="*/ 898607 w 898607"/>
                <a:gd name="connsiteY75-152" fmla="*/ 724072 h 1100014"/>
                <a:gd name="connsiteX76-153" fmla="*/ 892103 w 898607"/>
                <a:gd name="connsiteY76-154" fmla="*/ 724232 h 1100014"/>
                <a:gd name="connsiteX77-155" fmla="*/ 885270 w 898607"/>
                <a:gd name="connsiteY77-156" fmla="*/ 782308 h 1100014"/>
                <a:gd name="connsiteX78-157" fmla="*/ 881854 w 898607"/>
                <a:gd name="connsiteY78-158" fmla="*/ 792556 h 1100014"/>
                <a:gd name="connsiteX79-159" fmla="*/ 868189 w 898607"/>
                <a:gd name="connsiteY79-160" fmla="*/ 813053 h 1100014"/>
                <a:gd name="connsiteX80-161" fmla="*/ 861357 w 898607"/>
                <a:gd name="connsiteY80-162" fmla="*/ 823302 h 1100014"/>
                <a:gd name="connsiteX81-163" fmla="*/ 854524 w 898607"/>
                <a:gd name="connsiteY81-164" fmla="*/ 843799 h 1100014"/>
                <a:gd name="connsiteX82-165" fmla="*/ 851108 w 898607"/>
                <a:gd name="connsiteY82-166" fmla="*/ 860881 h 1100014"/>
                <a:gd name="connsiteX83-167" fmla="*/ 847692 w 898607"/>
                <a:gd name="connsiteY83-168" fmla="*/ 888209 h 1100014"/>
                <a:gd name="connsiteX84-169" fmla="*/ 837443 w 898607"/>
                <a:gd name="connsiteY84-170" fmla="*/ 895042 h 1100014"/>
                <a:gd name="connsiteX85-171" fmla="*/ 772536 w 898607"/>
                <a:gd name="connsiteY85-172" fmla="*/ 898458 h 1100014"/>
                <a:gd name="connsiteX86-173" fmla="*/ 769120 w 898607"/>
                <a:gd name="connsiteY86-174" fmla="*/ 942869 h 1100014"/>
                <a:gd name="connsiteX87-175" fmla="*/ 789617 w 898607"/>
                <a:gd name="connsiteY87-176" fmla="*/ 963367 h 1100014"/>
                <a:gd name="connsiteX88-177" fmla="*/ 786201 w 898607"/>
                <a:gd name="connsiteY88-178" fmla="*/ 987279 h 1100014"/>
                <a:gd name="connsiteX89-179" fmla="*/ 779368 w 898607"/>
                <a:gd name="connsiteY89-180" fmla="*/ 997528 h 1100014"/>
                <a:gd name="connsiteX90-181" fmla="*/ 741790 w 898607"/>
                <a:gd name="connsiteY90-182" fmla="*/ 1021441 h 1100014"/>
                <a:gd name="connsiteX91-183" fmla="*/ 721292 w 898607"/>
                <a:gd name="connsiteY91-184" fmla="*/ 1035106 h 1100014"/>
                <a:gd name="connsiteX92-185" fmla="*/ 707627 w 898607"/>
                <a:gd name="connsiteY92-186" fmla="*/ 1055604 h 1100014"/>
                <a:gd name="connsiteX93-187" fmla="*/ 693964 w 898607"/>
                <a:gd name="connsiteY93-188" fmla="*/ 1086349 h 1100014"/>
                <a:gd name="connsiteX94-189" fmla="*/ 683715 w 898607"/>
                <a:gd name="connsiteY94-190" fmla="*/ 1089765 h 1100014"/>
                <a:gd name="connsiteX95-191" fmla="*/ 663217 w 898607"/>
                <a:gd name="connsiteY95-192" fmla="*/ 1100014 h 1100014"/>
                <a:gd name="connsiteX96-193" fmla="*/ 652969 w 898607"/>
                <a:gd name="connsiteY96-194" fmla="*/ 1096597 h 1100014"/>
                <a:gd name="connsiteX97-195" fmla="*/ 639304 w 898607"/>
                <a:gd name="connsiteY97-196" fmla="*/ 1076100 h 1100014"/>
                <a:gd name="connsiteX98-197" fmla="*/ 629055 w 898607"/>
                <a:gd name="connsiteY98-198" fmla="*/ 1079516 h 1100014"/>
                <a:gd name="connsiteX99-199" fmla="*/ 557315 w 898607"/>
                <a:gd name="connsiteY99-200" fmla="*/ 1076100 h 1100014"/>
                <a:gd name="connsiteX100-201" fmla="*/ 550483 w 898607"/>
                <a:gd name="connsiteY100-202" fmla="*/ 1065852 h 1100014"/>
                <a:gd name="connsiteX101-203" fmla="*/ 543650 w 898607"/>
                <a:gd name="connsiteY101-204" fmla="*/ 1052187 h 1100014"/>
                <a:gd name="connsiteX102-205" fmla="*/ 533402 w 898607"/>
                <a:gd name="connsiteY102-206" fmla="*/ 1041939 h 1100014"/>
                <a:gd name="connsiteX103-207" fmla="*/ 512906 w 898607"/>
                <a:gd name="connsiteY103-208" fmla="*/ 1031690 h 1100014"/>
                <a:gd name="connsiteX104-209" fmla="*/ 492408 w 898607"/>
                <a:gd name="connsiteY104-210" fmla="*/ 1028274 h 1100014"/>
                <a:gd name="connsiteX105-211" fmla="*/ 478743 w 898607"/>
                <a:gd name="connsiteY105-212" fmla="*/ 1021441 h 1100014"/>
                <a:gd name="connsiteX106-213" fmla="*/ 461662 w 898607"/>
                <a:gd name="connsiteY106-214" fmla="*/ 1035106 h 1100014"/>
                <a:gd name="connsiteX107-215" fmla="*/ 454829 w 898607"/>
                <a:gd name="connsiteY107-216" fmla="*/ 1045355 h 1100014"/>
                <a:gd name="connsiteX108-217" fmla="*/ 451413 w 898607"/>
                <a:gd name="connsiteY108-218" fmla="*/ 1055604 h 1100014"/>
                <a:gd name="connsiteX109-219" fmla="*/ 441165 w 898607"/>
                <a:gd name="connsiteY109-220" fmla="*/ 1062436 h 1100014"/>
                <a:gd name="connsiteX110-221" fmla="*/ 434332 w 898607"/>
                <a:gd name="connsiteY110-222" fmla="*/ 1072685 h 1100014"/>
                <a:gd name="connsiteX111-223" fmla="*/ 383090 w 898607"/>
                <a:gd name="connsiteY111-224" fmla="*/ 1072685 h 1100014"/>
                <a:gd name="connsiteX112-225" fmla="*/ 386506 w 898607"/>
                <a:gd name="connsiteY112-226" fmla="*/ 1038522 h 1100014"/>
                <a:gd name="connsiteX113-227" fmla="*/ 396755 w 898607"/>
                <a:gd name="connsiteY113-228" fmla="*/ 1028274 h 1100014"/>
                <a:gd name="connsiteX114-229" fmla="*/ 407003 w 898607"/>
                <a:gd name="connsiteY114-230" fmla="*/ 1007776 h 1100014"/>
                <a:gd name="connsiteX115-231" fmla="*/ 393338 w 898607"/>
                <a:gd name="connsiteY115-232" fmla="*/ 997528 h 1100014"/>
                <a:gd name="connsiteX116-233" fmla="*/ 383090 w 898607"/>
                <a:gd name="connsiteY116-234" fmla="*/ 990695 h 1100014"/>
                <a:gd name="connsiteX117-235" fmla="*/ 372841 w 898607"/>
                <a:gd name="connsiteY117-236" fmla="*/ 994111 h 1100014"/>
                <a:gd name="connsiteX118-237" fmla="*/ 362592 w 898607"/>
                <a:gd name="connsiteY118-238" fmla="*/ 1000944 h 1100014"/>
                <a:gd name="connsiteX119-239" fmla="*/ 352344 w 898607"/>
                <a:gd name="connsiteY119-240" fmla="*/ 1014609 h 1100014"/>
                <a:gd name="connsiteX120-241" fmla="*/ 331846 w 898607"/>
                <a:gd name="connsiteY120-242" fmla="*/ 1021441 h 1100014"/>
                <a:gd name="connsiteX121-243" fmla="*/ 321599 w 898607"/>
                <a:gd name="connsiteY121-244" fmla="*/ 1028274 h 1100014"/>
                <a:gd name="connsiteX122-245" fmla="*/ 294269 w 898607"/>
                <a:gd name="connsiteY122-246" fmla="*/ 1041939 h 1100014"/>
                <a:gd name="connsiteX123-247" fmla="*/ 273771 w 898607"/>
                <a:gd name="connsiteY123-248" fmla="*/ 1052187 h 1100014"/>
                <a:gd name="connsiteX124-249" fmla="*/ 263523 w 898607"/>
                <a:gd name="connsiteY124-250" fmla="*/ 1059020 h 1100014"/>
                <a:gd name="connsiteX125-251" fmla="*/ 246441 w 898607"/>
                <a:gd name="connsiteY125-252" fmla="*/ 1065852 h 1100014"/>
                <a:gd name="connsiteX126-253" fmla="*/ 248271 w 898607"/>
                <a:gd name="connsiteY126-254" fmla="*/ 1071666 h 1100014"/>
                <a:gd name="connsiteX127-255" fmla="*/ 240919 w 898607"/>
                <a:gd name="connsiteY127-256" fmla="*/ 1064648 h 1100014"/>
                <a:gd name="connsiteX128-257" fmla="*/ 249140 w 898607"/>
                <a:gd name="connsiteY128-258" fmla="*/ 1057101 h 1100014"/>
                <a:gd name="connsiteX129-259" fmla="*/ 253273 w 898607"/>
                <a:gd name="connsiteY129-260" fmla="*/ 1045355 h 1100014"/>
                <a:gd name="connsiteX130-261" fmla="*/ 266938 w 898607"/>
                <a:gd name="connsiteY130-262" fmla="*/ 1038522 h 1100014"/>
                <a:gd name="connsiteX131-263" fmla="*/ 270354 w 898607"/>
                <a:gd name="connsiteY131-264" fmla="*/ 1011193 h 1100014"/>
                <a:gd name="connsiteX132-265" fmla="*/ 263522 w 898607"/>
                <a:gd name="connsiteY132-266" fmla="*/ 973615 h 1100014"/>
                <a:gd name="connsiteX133-267" fmla="*/ 243024 w 898607"/>
                <a:gd name="connsiteY133-268" fmla="*/ 953118 h 1100014"/>
                <a:gd name="connsiteX134-269" fmla="*/ 236192 w 898607"/>
                <a:gd name="connsiteY134-270" fmla="*/ 942869 h 1100014"/>
                <a:gd name="connsiteX135-271" fmla="*/ 232775 w 898607"/>
                <a:gd name="connsiteY135-272" fmla="*/ 932620 h 1100014"/>
                <a:gd name="connsiteX136-273" fmla="*/ 212279 w 898607"/>
                <a:gd name="connsiteY136-274" fmla="*/ 895042 h 1100014"/>
                <a:gd name="connsiteX137-275" fmla="*/ 208863 w 898607"/>
                <a:gd name="connsiteY137-276" fmla="*/ 857464 h 1100014"/>
                <a:gd name="connsiteX138-277" fmla="*/ 219112 w 898607"/>
                <a:gd name="connsiteY138-278" fmla="*/ 836967 h 1100014"/>
                <a:gd name="connsiteX139-279" fmla="*/ 239608 w 898607"/>
                <a:gd name="connsiteY139-280" fmla="*/ 830134 h 1100014"/>
                <a:gd name="connsiteX140-281" fmla="*/ 243024 w 898607"/>
                <a:gd name="connsiteY140-282" fmla="*/ 806221 h 1100014"/>
                <a:gd name="connsiteX141-283" fmla="*/ 236192 w 898607"/>
                <a:gd name="connsiteY141-284" fmla="*/ 785724 h 1100014"/>
                <a:gd name="connsiteX142-285" fmla="*/ 219112 w 898607"/>
                <a:gd name="connsiteY142-286" fmla="*/ 768643 h 1100014"/>
                <a:gd name="connsiteX143-287" fmla="*/ 181533 w 898607"/>
                <a:gd name="connsiteY143-288" fmla="*/ 765227 h 1100014"/>
                <a:gd name="connsiteX144-289" fmla="*/ 171284 w 898607"/>
                <a:gd name="connsiteY144-290" fmla="*/ 758394 h 1100014"/>
                <a:gd name="connsiteX145-291" fmla="*/ 140538 w 898607"/>
                <a:gd name="connsiteY145-292" fmla="*/ 734481 h 1100014"/>
                <a:gd name="connsiteX146-293" fmla="*/ 126875 w 898607"/>
                <a:gd name="connsiteY146-294" fmla="*/ 731064 h 1100014"/>
                <a:gd name="connsiteX147-295" fmla="*/ 120042 w 898607"/>
                <a:gd name="connsiteY147-296" fmla="*/ 720816 h 1100014"/>
                <a:gd name="connsiteX148-297" fmla="*/ 111097 w 898607"/>
                <a:gd name="connsiteY148-298" fmla="*/ 711871 h 1100014"/>
                <a:gd name="connsiteX149-299" fmla="*/ 123460 w 898607"/>
                <a:gd name="connsiteY149-300" fmla="*/ 710569 h 1100014"/>
                <a:gd name="connsiteX150-301" fmla="*/ 130292 w 898607"/>
                <a:gd name="connsiteY150-302" fmla="*/ 693490 h 1100014"/>
                <a:gd name="connsiteX151-303" fmla="*/ 133709 w 898607"/>
                <a:gd name="connsiteY151-304" fmla="*/ 683241 h 1100014"/>
                <a:gd name="connsiteX152-305" fmla="*/ 140540 w 898607"/>
                <a:gd name="connsiteY152-306" fmla="*/ 662743 h 1100014"/>
                <a:gd name="connsiteX153-307" fmla="*/ 147372 w 898607"/>
                <a:gd name="connsiteY153-308" fmla="*/ 652495 h 1100014"/>
                <a:gd name="connsiteX154-309" fmla="*/ 150788 w 898607"/>
                <a:gd name="connsiteY154-310" fmla="*/ 628581 h 1100014"/>
                <a:gd name="connsiteX155-311" fmla="*/ 161037 w 898607"/>
                <a:gd name="connsiteY155-312" fmla="*/ 621748 h 1100014"/>
                <a:gd name="connsiteX156-313" fmla="*/ 202032 w 898607"/>
                <a:gd name="connsiteY156-314" fmla="*/ 618332 h 1100014"/>
                <a:gd name="connsiteX157-315" fmla="*/ 212281 w 898607"/>
                <a:gd name="connsiteY157-316" fmla="*/ 611500 h 1100014"/>
                <a:gd name="connsiteX158-317" fmla="*/ 215697 w 898607"/>
                <a:gd name="connsiteY158-318" fmla="*/ 532927 h 1100014"/>
                <a:gd name="connsiteX159-319" fmla="*/ 212281 w 898607"/>
                <a:gd name="connsiteY159-320" fmla="*/ 509014 h 1100014"/>
                <a:gd name="connsiteX160-321" fmla="*/ 202032 w 898607"/>
                <a:gd name="connsiteY160-322" fmla="*/ 485101 h 1100014"/>
                <a:gd name="connsiteX161-323" fmla="*/ 178118 w 898607"/>
                <a:gd name="connsiteY161-324" fmla="*/ 481685 h 1100014"/>
                <a:gd name="connsiteX162-325" fmla="*/ 143956 w 898607"/>
                <a:gd name="connsiteY162-326" fmla="*/ 488518 h 1100014"/>
                <a:gd name="connsiteX163-327" fmla="*/ 133709 w 898607"/>
                <a:gd name="connsiteY163-328" fmla="*/ 491934 h 1100014"/>
                <a:gd name="connsiteX164-329" fmla="*/ 123460 w 898607"/>
                <a:gd name="connsiteY164-330" fmla="*/ 485101 h 1100014"/>
                <a:gd name="connsiteX165-331" fmla="*/ 102962 w 898607"/>
                <a:gd name="connsiteY165-332" fmla="*/ 471436 h 1100014"/>
                <a:gd name="connsiteX166-333" fmla="*/ 75632 w 898607"/>
                <a:gd name="connsiteY166-334" fmla="*/ 464604 h 1100014"/>
                <a:gd name="connsiteX167-335" fmla="*/ 55135 w 898607"/>
                <a:gd name="connsiteY167-336" fmla="*/ 457771 h 1100014"/>
                <a:gd name="connsiteX168-337" fmla="*/ 48302 w 898607"/>
                <a:gd name="connsiteY168-338" fmla="*/ 413360 h 1100014"/>
                <a:gd name="connsiteX169-339" fmla="*/ 38055 w 898607"/>
                <a:gd name="connsiteY169-340" fmla="*/ 392864 h 1100014"/>
                <a:gd name="connsiteX170-341" fmla="*/ 24390 w 898607"/>
                <a:gd name="connsiteY170-342" fmla="*/ 386032 h 1100014"/>
                <a:gd name="connsiteX171-343" fmla="*/ 14141 w 898607"/>
                <a:gd name="connsiteY171-344" fmla="*/ 379199 h 1100014"/>
                <a:gd name="connsiteX172-345" fmla="*/ 3893 w 898607"/>
                <a:gd name="connsiteY172-346" fmla="*/ 375783 h 1100014"/>
                <a:gd name="connsiteX173-347" fmla="*/ 7309 w 898607"/>
                <a:gd name="connsiteY173-348" fmla="*/ 355285 h 1100014"/>
                <a:gd name="connsiteX174-349" fmla="*/ 20974 w 898607"/>
                <a:gd name="connsiteY174-350" fmla="*/ 351869 h 1100014"/>
                <a:gd name="connsiteX175-351" fmla="*/ 48302 w 898607"/>
                <a:gd name="connsiteY175-352" fmla="*/ 345037 h 1100014"/>
                <a:gd name="connsiteX176-353" fmla="*/ 79049 w 898607"/>
                <a:gd name="connsiteY176-354" fmla="*/ 341620 h 1100014"/>
                <a:gd name="connsiteX177-355" fmla="*/ 92714 w 898607"/>
                <a:gd name="connsiteY177-356" fmla="*/ 334788 h 1100014"/>
                <a:gd name="connsiteX178-357" fmla="*/ 96130 w 898607"/>
                <a:gd name="connsiteY178-358" fmla="*/ 300627 h 1100014"/>
                <a:gd name="connsiteX179-359" fmla="*/ 99546 w 898607"/>
                <a:gd name="connsiteY179-360" fmla="*/ 290378 h 1100014"/>
                <a:gd name="connsiteX180-361" fmla="*/ 102962 w 898607"/>
                <a:gd name="connsiteY180-362" fmla="*/ 276713 h 1100014"/>
                <a:gd name="connsiteX181-363" fmla="*/ 123460 w 898607"/>
                <a:gd name="connsiteY181-364" fmla="*/ 263048 h 1100014"/>
                <a:gd name="connsiteX182-365" fmla="*/ 126876 w 898607"/>
                <a:gd name="connsiteY182-366" fmla="*/ 167395 h 1100014"/>
                <a:gd name="connsiteX183-367" fmla="*/ 130292 w 898607"/>
                <a:gd name="connsiteY183-368" fmla="*/ 153730 h 1100014"/>
                <a:gd name="connsiteX184-369" fmla="*/ 161037 w 898607"/>
                <a:gd name="connsiteY184-370" fmla="*/ 150314 h 1100014"/>
                <a:gd name="connsiteX185-371" fmla="*/ 181535 w 898607"/>
                <a:gd name="connsiteY185-372" fmla="*/ 160562 h 1100014"/>
                <a:gd name="connsiteX186-373" fmla="*/ 202032 w 898607"/>
                <a:gd name="connsiteY186-374" fmla="*/ 174227 h 1100014"/>
                <a:gd name="connsiteX187-375" fmla="*/ 229362 w 898607"/>
                <a:gd name="connsiteY187-376" fmla="*/ 208390 h 1100014"/>
                <a:gd name="connsiteX188-377" fmla="*/ 263523 w 898607"/>
                <a:gd name="connsiteY188-378" fmla="*/ 201557 h 1100014"/>
                <a:gd name="connsiteX189-379" fmla="*/ 287437 w 898607"/>
                <a:gd name="connsiteY189-380" fmla="*/ 167395 h 1100014"/>
                <a:gd name="connsiteX190-381" fmla="*/ 287437 w 898607"/>
                <a:gd name="connsiteY190-382" fmla="*/ 92239 h 1100014"/>
                <a:gd name="connsiteX191-383" fmla="*/ 277188 w 898607"/>
                <a:gd name="connsiteY191-384" fmla="*/ 85406 h 1100014"/>
                <a:gd name="connsiteX192-385" fmla="*/ 246442 w 898607"/>
                <a:gd name="connsiteY192-386" fmla="*/ 64909 h 1100014"/>
                <a:gd name="connsiteX193-387" fmla="*/ 236193 w 898607"/>
                <a:gd name="connsiteY193-388" fmla="*/ 61493 h 1100014"/>
                <a:gd name="connsiteX194-389" fmla="*/ 215697 w 898607"/>
                <a:gd name="connsiteY194-390" fmla="*/ 37579 h 1100014"/>
                <a:gd name="connsiteX195-391" fmla="*/ 208577 w 898607"/>
                <a:gd name="connsiteY195-392" fmla="*/ 32239 h 1100014"/>
                <a:gd name="connsiteX196-393" fmla="*/ 212280 w 898607"/>
                <a:gd name="connsiteY196-394" fmla="*/ 30745 h 1100014"/>
                <a:gd name="connsiteX197-395" fmla="*/ 232776 w 898607"/>
                <a:gd name="connsiteY197-396" fmla="*/ 10249 h 1100014"/>
                <a:gd name="connsiteX198-397" fmla="*/ 253273 w 898607"/>
                <a:gd name="connsiteY198-398" fmla="*/ 0 h 1100014"/>
                <a:gd name="connsiteX0-399" fmla="*/ 253273 w 898607"/>
                <a:gd name="connsiteY0-400" fmla="*/ 0 h 1100014"/>
                <a:gd name="connsiteX1-401" fmla="*/ 273771 w 898607"/>
                <a:gd name="connsiteY1-402" fmla="*/ 6833 h 1100014"/>
                <a:gd name="connsiteX2-403" fmla="*/ 287436 w 898607"/>
                <a:gd name="connsiteY2-404" fmla="*/ 17082 h 1100014"/>
                <a:gd name="connsiteX3-405" fmla="*/ 307933 w 898607"/>
                <a:gd name="connsiteY3-406" fmla="*/ 27330 h 1100014"/>
                <a:gd name="connsiteX4-407" fmla="*/ 318182 w 898607"/>
                <a:gd name="connsiteY4-408" fmla="*/ 37578 h 1100014"/>
                <a:gd name="connsiteX5-409" fmla="*/ 328429 w 898607"/>
                <a:gd name="connsiteY5-410" fmla="*/ 40994 h 1100014"/>
                <a:gd name="connsiteX6-411" fmla="*/ 338678 w 898607"/>
                <a:gd name="connsiteY6-412" fmla="*/ 47827 h 1100014"/>
                <a:gd name="connsiteX7-413" fmla="*/ 362592 w 898607"/>
                <a:gd name="connsiteY7-414" fmla="*/ 54659 h 1100014"/>
                <a:gd name="connsiteX8-415" fmla="*/ 372841 w 898607"/>
                <a:gd name="connsiteY8-416" fmla="*/ 58075 h 1100014"/>
                <a:gd name="connsiteX9-417" fmla="*/ 393338 w 898607"/>
                <a:gd name="connsiteY9-418" fmla="*/ 47827 h 1100014"/>
                <a:gd name="connsiteX10-419" fmla="*/ 403587 w 898607"/>
                <a:gd name="connsiteY10-420" fmla="*/ 44410 h 1100014"/>
                <a:gd name="connsiteX11-421" fmla="*/ 413835 w 898607"/>
                <a:gd name="connsiteY11-422" fmla="*/ 40994 h 1100014"/>
                <a:gd name="connsiteX12-423" fmla="*/ 359176 w 898607"/>
                <a:gd name="connsiteY12-424" fmla="*/ 64906 h 1100014"/>
                <a:gd name="connsiteX13-425" fmla="*/ 366009 w 898607"/>
                <a:gd name="connsiteY13-426" fmla="*/ 99068 h 1100014"/>
                <a:gd name="connsiteX14-427" fmla="*/ 372841 w 898607"/>
                <a:gd name="connsiteY14-428" fmla="*/ 109317 h 1100014"/>
                <a:gd name="connsiteX15-429" fmla="*/ 396755 w 898607"/>
                <a:gd name="connsiteY15-430" fmla="*/ 112733 h 1100014"/>
                <a:gd name="connsiteX16-431" fmla="*/ 430916 w 898607"/>
                <a:gd name="connsiteY16-432" fmla="*/ 116149 h 1100014"/>
                <a:gd name="connsiteX17-433" fmla="*/ 454830 w 898607"/>
                <a:gd name="connsiteY17-434" fmla="*/ 129813 h 1100014"/>
                <a:gd name="connsiteX18-435" fmla="*/ 468495 w 898607"/>
                <a:gd name="connsiteY18-436" fmla="*/ 153727 h 1100014"/>
                <a:gd name="connsiteX19-437" fmla="*/ 512906 w 898607"/>
                <a:gd name="connsiteY19-438" fmla="*/ 157143 h 1100014"/>
                <a:gd name="connsiteX20-439" fmla="*/ 533402 w 898607"/>
                <a:gd name="connsiteY20-440" fmla="*/ 167392 h 1100014"/>
                <a:gd name="connsiteX21-441" fmla="*/ 536818 w 898607"/>
                <a:gd name="connsiteY21-442" fmla="*/ 184473 h 1100014"/>
                <a:gd name="connsiteX22-443" fmla="*/ 567564 w 898607"/>
                <a:gd name="connsiteY22-444" fmla="*/ 184473 h 1100014"/>
                <a:gd name="connsiteX23-445" fmla="*/ 564148 w 898607"/>
                <a:gd name="connsiteY23-446" fmla="*/ 198138 h 1100014"/>
                <a:gd name="connsiteX24-447" fmla="*/ 553899 w 898607"/>
                <a:gd name="connsiteY24-448" fmla="*/ 228883 h 1100014"/>
                <a:gd name="connsiteX25-449" fmla="*/ 543651 w 898607"/>
                <a:gd name="connsiteY25-450" fmla="*/ 239131 h 1100014"/>
                <a:gd name="connsiteX26-451" fmla="*/ 540235 w 898607"/>
                <a:gd name="connsiteY26-452" fmla="*/ 276710 h 1100014"/>
                <a:gd name="connsiteX27-453" fmla="*/ 550483 w 898607"/>
                <a:gd name="connsiteY27-454" fmla="*/ 280126 h 1100014"/>
                <a:gd name="connsiteX28-455" fmla="*/ 560732 w 898607"/>
                <a:gd name="connsiteY28-456" fmla="*/ 286959 h 1100014"/>
                <a:gd name="connsiteX29-457" fmla="*/ 598311 w 898607"/>
                <a:gd name="connsiteY29-458" fmla="*/ 293791 h 1100014"/>
                <a:gd name="connsiteX30-459" fmla="*/ 605143 w 898607"/>
                <a:gd name="connsiteY30-460" fmla="*/ 304040 h 1100014"/>
                <a:gd name="connsiteX31-461" fmla="*/ 608559 w 898607"/>
                <a:gd name="connsiteY31-462" fmla="*/ 327952 h 1100014"/>
                <a:gd name="connsiteX32-463" fmla="*/ 632472 w 898607"/>
                <a:gd name="connsiteY32-464" fmla="*/ 331369 h 1100014"/>
                <a:gd name="connsiteX33-465" fmla="*/ 652969 w 898607"/>
                <a:gd name="connsiteY33-466" fmla="*/ 338201 h 1100014"/>
                <a:gd name="connsiteX34-467" fmla="*/ 642720 w 898607"/>
                <a:gd name="connsiteY34-468" fmla="*/ 345034 h 1100014"/>
                <a:gd name="connsiteX35-469" fmla="*/ 622223 w 898607"/>
                <a:gd name="connsiteY35-470" fmla="*/ 351866 h 1100014"/>
                <a:gd name="connsiteX36-471" fmla="*/ 611976 w 898607"/>
                <a:gd name="connsiteY36-472" fmla="*/ 358699 h 1100014"/>
                <a:gd name="connsiteX37-473" fmla="*/ 598311 w 898607"/>
                <a:gd name="connsiteY37-474" fmla="*/ 362115 h 1100014"/>
                <a:gd name="connsiteX38-475" fmla="*/ 594894 w 898607"/>
                <a:gd name="connsiteY38-476" fmla="*/ 372364 h 1100014"/>
                <a:gd name="connsiteX39-477" fmla="*/ 632472 w 898607"/>
                <a:gd name="connsiteY39-478" fmla="*/ 382612 h 1100014"/>
                <a:gd name="connsiteX40-479" fmla="*/ 670050 w 898607"/>
                <a:gd name="connsiteY40-480" fmla="*/ 386029 h 1100014"/>
                <a:gd name="connsiteX41-481" fmla="*/ 680299 w 898607"/>
                <a:gd name="connsiteY41-482" fmla="*/ 392861 h 1100014"/>
                <a:gd name="connsiteX42-483" fmla="*/ 690548 w 898607"/>
                <a:gd name="connsiteY42-484" fmla="*/ 396277 h 1100014"/>
                <a:gd name="connsiteX43-485" fmla="*/ 697380 w 898607"/>
                <a:gd name="connsiteY43-486" fmla="*/ 406526 h 1100014"/>
                <a:gd name="connsiteX44-487" fmla="*/ 731542 w 898607"/>
                <a:gd name="connsiteY44-488" fmla="*/ 416773 h 1100014"/>
                <a:gd name="connsiteX45-489" fmla="*/ 741790 w 898607"/>
                <a:gd name="connsiteY45-490" fmla="*/ 423606 h 1100014"/>
                <a:gd name="connsiteX46-491" fmla="*/ 745207 w 898607"/>
                <a:gd name="connsiteY46-492" fmla="*/ 433855 h 1100014"/>
                <a:gd name="connsiteX47-493" fmla="*/ 683715 w 898607"/>
                <a:gd name="connsiteY47-494" fmla="*/ 437271 h 1100014"/>
                <a:gd name="connsiteX48-495" fmla="*/ 687132 w 898607"/>
                <a:gd name="connsiteY48-496" fmla="*/ 457768 h 1100014"/>
                <a:gd name="connsiteX49-497" fmla="*/ 693964 w 898607"/>
                <a:gd name="connsiteY49-498" fmla="*/ 468017 h 1100014"/>
                <a:gd name="connsiteX50-499" fmla="*/ 697380 w 898607"/>
                <a:gd name="connsiteY50-500" fmla="*/ 478266 h 1100014"/>
                <a:gd name="connsiteX51-501" fmla="*/ 683715 w 898607"/>
                <a:gd name="connsiteY51-502" fmla="*/ 498763 h 1100014"/>
                <a:gd name="connsiteX52-503" fmla="*/ 663218 w 898607"/>
                <a:gd name="connsiteY52-504" fmla="*/ 519259 h 1100014"/>
                <a:gd name="connsiteX53-505" fmla="*/ 659802 w 898607"/>
                <a:gd name="connsiteY53-506" fmla="*/ 529508 h 1100014"/>
                <a:gd name="connsiteX54-507" fmla="*/ 649553 w 898607"/>
                <a:gd name="connsiteY54-508" fmla="*/ 539757 h 1100014"/>
                <a:gd name="connsiteX55-509" fmla="*/ 656386 w 898607"/>
                <a:gd name="connsiteY55-510" fmla="*/ 584168 h 1100014"/>
                <a:gd name="connsiteX56-511" fmla="*/ 663218 w 898607"/>
                <a:gd name="connsiteY56-512" fmla="*/ 594417 h 1100014"/>
                <a:gd name="connsiteX57-513" fmla="*/ 673467 w 898607"/>
                <a:gd name="connsiteY57-514" fmla="*/ 597833 h 1100014"/>
                <a:gd name="connsiteX58-515" fmla="*/ 693964 w 898607"/>
                <a:gd name="connsiteY58-516" fmla="*/ 611497 h 1100014"/>
                <a:gd name="connsiteX59-517" fmla="*/ 704213 w 898607"/>
                <a:gd name="connsiteY59-518" fmla="*/ 621745 h 1100014"/>
                <a:gd name="connsiteX60-519" fmla="*/ 714460 w 898607"/>
                <a:gd name="connsiteY60-520" fmla="*/ 625162 h 1100014"/>
                <a:gd name="connsiteX61-521" fmla="*/ 724709 w 898607"/>
                <a:gd name="connsiteY61-522" fmla="*/ 631994 h 1100014"/>
                <a:gd name="connsiteX62-523" fmla="*/ 738374 w 898607"/>
                <a:gd name="connsiteY62-524" fmla="*/ 628578 h 1100014"/>
                <a:gd name="connsiteX63-525" fmla="*/ 741790 w 898607"/>
                <a:gd name="connsiteY63-526" fmla="*/ 638827 h 1100014"/>
                <a:gd name="connsiteX64-527" fmla="*/ 734958 w 898607"/>
                <a:gd name="connsiteY64-528" fmla="*/ 676405 h 1100014"/>
                <a:gd name="connsiteX65-529" fmla="*/ 724709 w 898607"/>
                <a:gd name="connsiteY65-530" fmla="*/ 686654 h 1100014"/>
                <a:gd name="connsiteX66-531" fmla="*/ 738374 w 898607"/>
                <a:gd name="connsiteY66-532" fmla="*/ 703734 h 1100014"/>
                <a:gd name="connsiteX67-533" fmla="*/ 758872 w 898607"/>
                <a:gd name="connsiteY67-534" fmla="*/ 710566 h 1100014"/>
                <a:gd name="connsiteX68-535" fmla="*/ 827195 w 898607"/>
                <a:gd name="connsiteY68-536" fmla="*/ 707150 h 1100014"/>
                <a:gd name="connsiteX69-537" fmla="*/ 837444 w 898607"/>
                <a:gd name="connsiteY69-538" fmla="*/ 710566 h 1100014"/>
                <a:gd name="connsiteX70-539" fmla="*/ 868190 w 898607"/>
                <a:gd name="connsiteY70-540" fmla="*/ 717399 h 1100014"/>
                <a:gd name="connsiteX71-541" fmla="*/ 878439 w 898607"/>
                <a:gd name="connsiteY71-542" fmla="*/ 713983 h 1100014"/>
                <a:gd name="connsiteX72-543" fmla="*/ 888688 w 898607"/>
                <a:gd name="connsiteY72-544" fmla="*/ 717399 h 1100014"/>
                <a:gd name="connsiteX73-545" fmla="*/ 896614 w 898607"/>
                <a:gd name="connsiteY73-546" fmla="*/ 722170 h 1100014"/>
                <a:gd name="connsiteX74-547" fmla="*/ 898607 w 898607"/>
                <a:gd name="connsiteY74-548" fmla="*/ 724072 h 1100014"/>
                <a:gd name="connsiteX75-549" fmla="*/ 892103 w 898607"/>
                <a:gd name="connsiteY75-550" fmla="*/ 724232 h 1100014"/>
                <a:gd name="connsiteX76-551" fmla="*/ 885270 w 898607"/>
                <a:gd name="connsiteY76-552" fmla="*/ 782308 h 1100014"/>
                <a:gd name="connsiteX77-553" fmla="*/ 881854 w 898607"/>
                <a:gd name="connsiteY77-554" fmla="*/ 792556 h 1100014"/>
                <a:gd name="connsiteX78-555" fmla="*/ 868189 w 898607"/>
                <a:gd name="connsiteY78-556" fmla="*/ 813053 h 1100014"/>
                <a:gd name="connsiteX79-557" fmla="*/ 861357 w 898607"/>
                <a:gd name="connsiteY79-558" fmla="*/ 823302 h 1100014"/>
                <a:gd name="connsiteX80-559" fmla="*/ 854524 w 898607"/>
                <a:gd name="connsiteY80-560" fmla="*/ 843799 h 1100014"/>
                <a:gd name="connsiteX81-561" fmla="*/ 851108 w 898607"/>
                <a:gd name="connsiteY81-562" fmla="*/ 860881 h 1100014"/>
                <a:gd name="connsiteX82-563" fmla="*/ 847692 w 898607"/>
                <a:gd name="connsiteY82-564" fmla="*/ 888209 h 1100014"/>
                <a:gd name="connsiteX83-565" fmla="*/ 837443 w 898607"/>
                <a:gd name="connsiteY83-566" fmla="*/ 895042 h 1100014"/>
                <a:gd name="connsiteX84-567" fmla="*/ 772536 w 898607"/>
                <a:gd name="connsiteY84-568" fmla="*/ 898458 h 1100014"/>
                <a:gd name="connsiteX85-569" fmla="*/ 769120 w 898607"/>
                <a:gd name="connsiteY85-570" fmla="*/ 942869 h 1100014"/>
                <a:gd name="connsiteX86-571" fmla="*/ 789617 w 898607"/>
                <a:gd name="connsiteY86-572" fmla="*/ 963367 h 1100014"/>
                <a:gd name="connsiteX87-573" fmla="*/ 786201 w 898607"/>
                <a:gd name="connsiteY87-574" fmla="*/ 987279 h 1100014"/>
                <a:gd name="connsiteX88-575" fmla="*/ 779368 w 898607"/>
                <a:gd name="connsiteY88-576" fmla="*/ 997528 h 1100014"/>
                <a:gd name="connsiteX89-577" fmla="*/ 741790 w 898607"/>
                <a:gd name="connsiteY89-578" fmla="*/ 1021441 h 1100014"/>
                <a:gd name="connsiteX90-579" fmla="*/ 721292 w 898607"/>
                <a:gd name="connsiteY90-580" fmla="*/ 1035106 h 1100014"/>
                <a:gd name="connsiteX91-581" fmla="*/ 707627 w 898607"/>
                <a:gd name="connsiteY91-582" fmla="*/ 1055604 h 1100014"/>
                <a:gd name="connsiteX92-583" fmla="*/ 693964 w 898607"/>
                <a:gd name="connsiteY92-584" fmla="*/ 1086349 h 1100014"/>
                <a:gd name="connsiteX93-585" fmla="*/ 683715 w 898607"/>
                <a:gd name="connsiteY93-586" fmla="*/ 1089765 h 1100014"/>
                <a:gd name="connsiteX94-587" fmla="*/ 663217 w 898607"/>
                <a:gd name="connsiteY94-588" fmla="*/ 1100014 h 1100014"/>
                <a:gd name="connsiteX95-589" fmla="*/ 652969 w 898607"/>
                <a:gd name="connsiteY95-590" fmla="*/ 1096597 h 1100014"/>
                <a:gd name="connsiteX96-591" fmla="*/ 639304 w 898607"/>
                <a:gd name="connsiteY96-592" fmla="*/ 1076100 h 1100014"/>
                <a:gd name="connsiteX97-593" fmla="*/ 629055 w 898607"/>
                <a:gd name="connsiteY97-594" fmla="*/ 1079516 h 1100014"/>
                <a:gd name="connsiteX98-595" fmla="*/ 557315 w 898607"/>
                <a:gd name="connsiteY98-596" fmla="*/ 1076100 h 1100014"/>
                <a:gd name="connsiteX99-597" fmla="*/ 550483 w 898607"/>
                <a:gd name="connsiteY99-598" fmla="*/ 1065852 h 1100014"/>
                <a:gd name="connsiteX100-599" fmla="*/ 543650 w 898607"/>
                <a:gd name="connsiteY100-600" fmla="*/ 1052187 h 1100014"/>
                <a:gd name="connsiteX101-601" fmla="*/ 533402 w 898607"/>
                <a:gd name="connsiteY101-602" fmla="*/ 1041939 h 1100014"/>
                <a:gd name="connsiteX102-603" fmla="*/ 512906 w 898607"/>
                <a:gd name="connsiteY102-604" fmla="*/ 1031690 h 1100014"/>
                <a:gd name="connsiteX103-605" fmla="*/ 492408 w 898607"/>
                <a:gd name="connsiteY103-606" fmla="*/ 1028274 h 1100014"/>
                <a:gd name="connsiteX104-607" fmla="*/ 478743 w 898607"/>
                <a:gd name="connsiteY104-608" fmla="*/ 1021441 h 1100014"/>
                <a:gd name="connsiteX105-609" fmla="*/ 461662 w 898607"/>
                <a:gd name="connsiteY105-610" fmla="*/ 1035106 h 1100014"/>
                <a:gd name="connsiteX106-611" fmla="*/ 454829 w 898607"/>
                <a:gd name="connsiteY106-612" fmla="*/ 1045355 h 1100014"/>
                <a:gd name="connsiteX107-613" fmla="*/ 451413 w 898607"/>
                <a:gd name="connsiteY107-614" fmla="*/ 1055604 h 1100014"/>
                <a:gd name="connsiteX108-615" fmla="*/ 441165 w 898607"/>
                <a:gd name="connsiteY108-616" fmla="*/ 1062436 h 1100014"/>
                <a:gd name="connsiteX109-617" fmla="*/ 434332 w 898607"/>
                <a:gd name="connsiteY109-618" fmla="*/ 1072685 h 1100014"/>
                <a:gd name="connsiteX110-619" fmla="*/ 383090 w 898607"/>
                <a:gd name="connsiteY110-620" fmla="*/ 1072685 h 1100014"/>
                <a:gd name="connsiteX111-621" fmla="*/ 386506 w 898607"/>
                <a:gd name="connsiteY111-622" fmla="*/ 1038522 h 1100014"/>
                <a:gd name="connsiteX112-623" fmla="*/ 396755 w 898607"/>
                <a:gd name="connsiteY112-624" fmla="*/ 1028274 h 1100014"/>
                <a:gd name="connsiteX113-625" fmla="*/ 407003 w 898607"/>
                <a:gd name="connsiteY113-626" fmla="*/ 1007776 h 1100014"/>
                <a:gd name="connsiteX114-627" fmla="*/ 393338 w 898607"/>
                <a:gd name="connsiteY114-628" fmla="*/ 997528 h 1100014"/>
                <a:gd name="connsiteX115-629" fmla="*/ 383090 w 898607"/>
                <a:gd name="connsiteY115-630" fmla="*/ 990695 h 1100014"/>
                <a:gd name="connsiteX116-631" fmla="*/ 372841 w 898607"/>
                <a:gd name="connsiteY116-632" fmla="*/ 994111 h 1100014"/>
                <a:gd name="connsiteX117-633" fmla="*/ 362592 w 898607"/>
                <a:gd name="connsiteY117-634" fmla="*/ 1000944 h 1100014"/>
                <a:gd name="connsiteX118-635" fmla="*/ 352344 w 898607"/>
                <a:gd name="connsiteY118-636" fmla="*/ 1014609 h 1100014"/>
                <a:gd name="connsiteX119-637" fmla="*/ 331846 w 898607"/>
                <a:gd name="connsiteY119-638" fmla="*/ 1021441 h 1100014"/>
                <a:gd name="connsiteX120-639" fmla="*/ 321599 w 898607"/>
                <a:gd name="connsiteY120-640" fmla="*/ 1028274 h 1100014"/>
                <a:gd name="connsiteX121-641" fmla="*/ 294269 w 898607"/>
                <a:gd name="connsiteY121-642" fmla="*/ 1041939 h 1100014"/>
                <a:gd name="connsiteX122-643" fmla="*/ 273771 w 898607"/>
                <a:gd name="connsiteY122-644" fmla="*/ 1052187 h 1100014"/>
                <a:gd name="connsiteX123-645" fmla="*/ 263523 w 898607"/>
                <a:gd name="connsiteY123-646" fmla="*/ 1059020 h 1100014"/>
                <a:gd name="connsiteX124-647" fmla="*/ 246441 w 898607"/>
                <a:gd name="connsiteY124-648" fmla="*/ 1065852 h 1100014"/>
                <a:gd name="connsiteX125-649" fmla="*/ 248271 w 898607"/>
                <a:gd name="connsiteY125-650" fmla="*/ 1071666 h 1100014"/>
                <a:gd name="connsiteX126-651" fmla="*/ 240919 w 898607"/>
                <a:gd name="connsiteY126-652" fmla="*/ 1064648 h 1100014"/>
                <a:gd name="connsiteX127-653" fmla="*/ 249140 w 898607"/>
                <a:gd name="connsiteY127-654" fmla="*/ 1057101 h 1100014"/>
                <a:gd name="connsiteX128-655" fmla="*/ 253273 w 898607"/>
                <a:gd name="connsiteY128-656" fmla="*/ 1045355 h 1100014"/>
                <a:gd name="connsiteX129-657" fmla="*/ 266938 w 898607"/>
                <a:gd name="connsiteY129-658" fmla="*/ 1038522 h 1100014"/>
                <a:gd name="connsiteX130-659" fmla="*/ 270354 w 898607"/>
                <a:gd name="connsiteY130-660" fmla="*/ 1011193 h 1100014"/>
                <a:gd name="connsiteX131-661" fmla="*/ 263522 w 898607"/>
                <a:gd name="connsiteY131-662" fmla="*/ 973615 h 1100014"/>
                <a:gd name="connsiteX132-663" fmla="*/ 243024 w 898607"/>
                <a:gd name="connsiteY132-664" fmla="*/ 953118 h 1100014"/>
                <a:gd name="connsiteX133-665" fmla="*/ 236192 w 898607"/>
                <a:gd name="connsiteY133-666" fmla="*/ 942869 h 1100014"/>
                <a:gd name="connsiteX134-667" fmla="*/ 232775 w 898607"/>
                <a:gd name="connsiteY134-668" fmla="*/ 932620 h 1100014"/>
                <a:gd name="connsiteX135-669" fmla="*/ 212279 w 898607"/>
                <a:gd name="connsiteY135-670" fmla="*/ 895042 h 1100014"/>
                <a:gd name="connsiteX136-671" fmla="*/ 208863 w 898607"/>
                <a:gd name="connsiteY136-672" fmla="*/ 857464 h 1100014"/>
                <a:gd name="connsiteX137-673" fmla="*/ 219112 w 898607"/>
                <a:gd name="connsiteY137-674" fmla="*/ 836967 h 1100014"/>
                <a:gd name="connsiteX138-675" fmla="*/ 239608 w 898607"/>
                <a:gd name="connsiteY138-676" fmla="*/ 830134 h 1100014"/>
                <a:gd name="connsiteX139-677" fmla="*/ 243024 w 898607"/>
                <a:gd name="connsiteY139-678" fmla="*/ 806221 h 1100014"/>
                <a:gd name="connsiteX140-679" fmla="*/ 236192 w 898607"/>
                <a:gd name="connsiteY140-680" fmla="*/ 785724 h 1100014"/>
                <a:gd name="connsiteX141-681" fmla="*/ 219112 w 898607"/>
                <a:gd name="connsiteY141-682" fmla="*/ 768643 h 1100014"/>
                <a:gd name="connsiteX142-683" fmla="*/ 181533 w 898607"/>
                <a:gd name="connsiteY142-684" fmla="*/ 765227 h 1100014"/>
                <a:gd name="connsiteX143-685" fmla="*/ 171284 w 898607"/>
                <a:gd name="connsiteY143-686" fmla="*/ 758394 h 1100014"/>
                <a:gd name="connsiteX144-687" fmla="*/ 140538 w 898607"/>
                <a:gd name="connsiteY144-688" fmla="*/ 734481 h 1100014"/>
                <a:gd name="connsiteX145-689" fmla="*/ 126875 w 898607"/>
                <a:gd name="connsiteY145-690" fmla="*/ 731064 h 1100014"/>
                <a:gd name="connsiteX146-691" fmla="*/ 120042 w 898607"/>
                <a:gd name="connsiteY146-692" fmla="*/ 720816 h 1100014"/>
                <a:gd name="connsiteX147-693" fmla="*/ 111097 w 898607"/>
                <a:gd name="connsiteY147-694" fmla="*/ 711871 h 1100014"/>
                <a:gd name="connsiteX148-695" fmla="*/ 123460 w 898607"/>
                <a:gd name="connsiteY148-696" fmla="*/ 710569 h 1100014"/>
                <a:gd name="connsiteX149-697" fmla="*/ 130292 w 898607"/>
                <a:gd name="connsiteY149-698" fmla="*/ 693490 h 1100014"/>
                <a:gd name="connsiteX150-699" fmla="*/ 133709 w 898607"/>
                <a:gd name="connsiteY150-700" fmla="*/ 683241 h 1100014"/>
                <a:gd name="connsiteX151-701" fmla="*/ 140540 w 898607"/>
                <a:gd name="connsiteY151-702" fmla="*/ 662743 h 1100014"/>
                <a:gd name="connsiteX152-703" fmla="*/ 147372 w 898607"/>
                <a:gd name="connsiteY152-704" fmla="*/ 652495 h 1100014"/>
                <a:gd name="connsiteX153-705" fmla="*/ 150788 w 898607"/>
                <a:gd name="connsiteY153-706" fmla="*/ 628581 h 1100014"/>
                <a:gd name="connsiteX154-707" fmla="*/ 161037 w 898607"/>
                <a:gd name="connsiteY154-708" fmla="*/ 621748 h 1100014"/>
                <a:gd name="connsiteX155-709" fmla="*/ 202032 w 898607"/>
                <a:gd name="connsiteY155-710" fmla="*/ 618332 h 1100014"/>
                <a:gd name="connsiteX156-711" fmla="*/ 212281 w 898607"/>
                <a:gd name="connsiteY156-712" fmla="*/ 611500 h 1100014"/>
                <a:gd name="connsiteX157-713" fmla="*/ 215697 w 898607"/>
                <a:gd name="connsiteY157-714" fmla="*/ 532927 h 1100014"/>
                <a:gd name="connsiteX158-715" fmla="*/ 212281 w 898607"/>
                <a:gd name="connsiteY158-716" fmla="*/ 509014 h 1100014"/>
                <a:gd name="connsiteX159-717" fmla="*/ 202032 w 898607"/>
                <a:gd name="connsiteY159-718" fmla="*/ 485101 h 1100014"/>
                <a:gd name="connsiteX160-719" fmla="*/ 178118 w 898607"/>
                <a:gd name="connsiteY160-720" fmla="*/ 481685 h 1100014"/>
                <a:gd name="connsiteX161-721" fmla="*/ 143956 w 898607"/>
                <a:gd name="connsiteY161-722" fmla="*/ 488518 h 1100014"/>
                <a:gd name="connsiteX162-723" fmla="*/ 133709 w 898607"/>
                <a:gd name="connsiteY162-724" fmla="*/ 491934 h 1100014"/>
                <a:gd name="connsiteX163-725" fmla="*/ 123460 w 898607"/>
                <a:gd name="connsiteY163-726" fmla="*/ 485101 h 1100014"/>
                <a:gd name="connsiteX164-727" fmla="*/ 102962 w 898607"/>
                <a:gd name="connsiteY164-728" fmla="*/ 471436 h 1100014"/>
                <a:gd name="connsiteX165-729" fmla="*/ 75632 w 898607"/>
                <a:gd name="connsiteY165-730" fmla="*/ 464604 h 1100014"/>
                <a:gd name="connsiteX166-731" fmla="*/ 55135 w 898607"/>
                <a:gd name="connsiteY166-732" fmla="*/ 457771 h 1100014"/>
                <a:gd name="connsiteX167-733" fmla="*/ 48302 w 898607"/>
                <a:gd name="connsiteY167-734" fmla="*/ 413360 h 1100014"/>
                <a:gd name="connsiteX168-735" fmla="*/ 38055 w 898607"/>
                <a:gd name="connsiteY168-736" fmla="*/ 392864 h 1100014"/>
                <a:gd name="connsiteX169-737" fmla="*/ 24390 w 898607"/>
                <a:gd name="connsiteY169-738" fmla="*/ 386032 h 1100014"/>
                <a:gd name="connsiteX170-739" fmla="*/ 14141 w 898607"/>
                <a:gd name="connsiteY170-740" fmla="*/ 379199 h 1100014"/>
                <a:gd name="connsiteX171-741" fmla="*/ 3893 w 898607"/>
                <a:gd name="connsiteY171-742" fmla="*/ 375783 h 1100014"/>
                <a:gd name="connsiteX172-743" fmla="*/ 7309 w 898607"/>
                <a:gd name="connsiteY172-744" fmla="*/ 355285 h 1100014"/>
                <a:gd name="connsiteX173-745" fmla="*/ 20974 w 898607"/>
                <a:gd name="connsiteY173-746" fmla="*/ 351869 h 1100014"/>
                <a:gd name="connsiteX174-747" fmla="*/ 48302 w 898607"/>
                <a:gd name="connsiteY174-748" fmla="*/ 345037 h 1100014"/>
                <a:gd name="connsiteX175-749" fmla="*/ 79049 w 898607"/>
                <a:gd name="connsiteY175-750" fmla="*/ 341620 h 1100014"/>
                <a:gd name="connsiteX176-751" fmla="*/ 92714 w 898607"/>
                <a:gd name="connsiteY176-752" fmla="*/ 334788 h 1100014"/>
                <a:gd name="connsiteX177-753" fmla="*/ 96130 w 898607"/>
                <a:gd name="connsiteY177-754" fmla="*/ 300627 h 1100014"/>
                <a:gd name="connsiteX178-755" fmla="*/ 99546 w 898607"/>
                <a:gd name="connsiteY178-756" fmla="*/ 290378 h 1100014"/>
                <a:gd name="connsiteX179-757" fmla="*/ 102962 w 898607"/>
                <a:gd name="connsiteY179-758" fmla="*/ 276713 h 1100014"/>
                <a:gd name="connsiteX180-759" fmla="*/ 123460 w 898607"/>
                <a:gd name="connsiteY180-760" fmla="*/ 263048 h 1100014"/>
                <a:gd name="connsiteX181-761" fmla="*/ 126876 w 898607"/>
                <a:gd name="connsiteY181-762" fmla="*/ 167395 h 1100014"/>
                <a:gd name="connsiteX182-763" fmla="*/ 130292 w 898607"/>
                <a:gd name="connsiteY182-764" fmla="*/ 153730 h 1100014"/>
                <a:gd name="connsiteX183-765" fmla="*/ 161037 w 898607"/>
                <a:gd name="connsiteY183-766" fmla="*/ 150314 h 1100014"/>
                <a:gd name="connsiteX184-767" fmla="*/ 181535 w 898607"/>
                <a:gd name="connsiteY184-768" fmla="*/ 160562 h 1100014"/>
                <a:gd name="connsiteX185-769" fmla="*/ 202032 w 898607"/>
                <a:gd name="connsiteY185-770" fmla="*/ 174227 h 1100014"/>
                <a:gd name="connsiteX186-771" fmla="*/ 229362 w 898607"/>
                <a:gd name="connsiteY186-772" fmla="*/ 208390 h 1100014"/>
                <a:gd name="connsiteX187-773" fmla="*/ 263523 w 898607"/>
                <a:gd name="connsiteY187-774" fmla="*/ 201557 h 1100014"/>
                <a:gd name="connsiteX188-775" fmla="*/ 287437 w 898607"/>
                <a:gd name="connsiteY188-776" fmla="*/ 167395 h 1100014"/>
                <a:gd name="connsiteX189-777" fmla="*/ 287437 w 898607"/>
                <a:gd name="connsiteY189-778" fmla="*/ 92239 h 1100014"/>
                <a:gd name="connsiteX190-779" fmla="*/ 277188 w 898607"/>
                <a:gd name="connsiteY190-780" fmla="*/ 85406 h 1100014"/>
                <a:gd name="connsiteX191-781" fmla="*/ 246442 w 898607"/>
                <a:gd name="connsiteY191-782" fmla="*/ 64909 h 1100014"/>
                <a:gd name="connsiteX192-783" fmla="*/ 236193 w 898607"/>
                <a:gd name="connsiteY192-784" fmla="*/ 61493 h 1100014"/>
                <a:gd name="connsiteX193-785" fmla="*/ 215697 w 898607"/>
                <a:gd name="connsiteY193-786" fmla="*/ 37579 h 1100014"/>
                <a:gd name="connsiteX194-787" fmla="*/ 208577 w 898607"/>
                <a:gd name="connsiteY194-788" fmla="*/ 32239 h 1100014"/>
                <a:gd name="connsiteX195-789" fmla="*/ 212280 w 898607"/>
                <a:gd name="connsiteY195-790" fmla="*/ 30745 h 1100014"/>
                <a:gd name="connsiteX196-791" fmla="*/ 232776 w 898607"/>
                <a:gd name="connsiteY196-792" fmla="*/ 10249 h 1100014"/>
                <a:gd name="connsiteX197-793" fmla="*/ 253273 w 898607"/>
                <a:gd name="connsiteY197-794" fmla="*/ 0 h 1100014"/>
                <a:gd name="connsiteX0-795" fmla="*/ 253273 w 898607"/>
                <a:gd name="connsiteY0-796" fmla="*/ 0 h 1100014"/>
                <a:gd name="connsiteX1-797" fmla="*/ 273771 w 898607"/>
                <a:gd name="connsiteY1-798" fmla="*/ 6833 h 1100014"/>
                <a:gd name="connsiteX2-799" fmla="*/ 287436 w 898607"/>
                <a:gd name="connsiteY2-800" fmla="*/ 17082 h 1100014"/>
                <a:gd name="connsiteX3-801" fmla="*/ 307933 w 898607"/>
                <a:gd name="connsiteY3-802" fmla="*/ 27330 h 1100014"/>
                <a:gd name="connsiteX4-803" fmla="*/ 318182 w 898607"/>
                <a:gd name="connsiteY4-804" fmla="*/ 37578 h 1100014"/>
                <a:gd name="connsiteX5-805" fmla="*/ 328429 w 898607"/>
                <a:gd name="connsiteY5-806" fmla="*/ 40994 h 1100014"/>
                <a:gd name="connsiteX6-807" fmla="*/ 338678 w 898607"/>
                <a:gd name="connsiteY6-808" fmla="*/ 47827 h 1100014"/>
                <a:gd name="connsiteX7-809" fmla="*/ 362592 w 898607"/>
                <a:gd name="connsiteY7-810" fmla="*/ 54659 h 1100014"/>
                <a:gd name="connsiteX8-811" fmla="*/ 372841 w 898607"/>
                <a:gd name="connsiteY8-812" fmla="*/ 58075 h 1100014"/>
                <a:gd name="connsiteX9-813" fmla="*/ 393338 w 898607"/>
                <a:gd name="connsiteY9-814" fmla="*/ 47827 h 1100014"/>
                <a:gd name="connsiteX10-815" fmla="*/ 403587 w 898607"/>
                <a:gd name="connsiteY10-816" fmla="*/ 44410 h 1100014"/>
                <a:gd name="connsiteX11-817" fmla="*/ 359176 w 898607"/>
                <a:gd name="connsiteY11-818" fmla="*/ 64906 h 1100014"/>
                <a:gd name="connsiteX12-819" fmla="*/ 366009 w 898607"/>
                <a:gd name="connsiteY12-820" fmla="*/ 99068 h 1100014"/>
                <a:gd name="connsiteX13-821" fmla="*/ 372841 w 898607"/>
                <a:gd name="connsiteY13-822" fmla="*/ 109317 h 1100014"/>
                <a:gd name="connsiteX14-823" fmla="*/ 396755 w 898607"/>
                <a:gd name="connsiteY14-824" fmla="*/ 112733 h 1100014"/>
                <a:gd name="connsiteX15-825" fmla="*/ 430916 w 898607"/>
                <a:gd name="connsiteY15-826" fmla="*/ 116149 h 1100014"/>
                <a:gd name="connsiteX16-827" fmla="*/ 454830 w 898607"/>
                <a:gd name="connsiteY16-828" fmla="*/ 129813 h 1100014"/>
                <a:gd name="connsiteX17-829" fmla="*/ 468495 w 898607"/>
                <a:gd name="connsiteY17-830" fmla="*/ 153727 h 1100014"/>
                <a:gd name="connsiteX18-831" fmla="*/ 512906 w 898607"/>
                <a:gd name="connsiteY18-832" fmla="*/ 157143 h 1100014"/>
                <a:gd name="connsiteX19-833" fmla="*/ 533402 w 898607"/>
                <a:gd name="connsiteY19-834" fmla="*/ 167392 h 1100014"/>
                <a:gd name="connsiteX20-835" fmla="*/ 536818 w 898607"/>
                <a:gd name="connsiteY20-836" fmla="*/ 184473 h 1100014"/>
                <a:gd name="connsiteX21-837" fmla="*/ 567564 w 898607"/>
                <a:gd name="connsiteY21-838" fmla="*/ 184473 h 1100014"/>
                <a:gd name="connsiteX22-839" fmla="*/ 564148 w 898607"/>
                <a:gd name="connsiteY22-840" fmla="*/ 198138 h 1100014"/>
                <a:gd name="connsiteX23-841" fmla="*/ 553899 w 898607"/>
                <a:gd name="connsiteY23-842" fmla="*/ 228883 h 1100014"/>
                <a:gd name="connsiteX24-843" fmla="*/ 543651 w 898607"/>
                <a:gd name="connsiteY24-844" fmla="*/ 239131 h 1100014"/>
                <a:gd name="connsiteX25-845" fmla="*/ 540235 w 898607"/>
                <a:gd name="connsiteY25-846" fmla="*/ 276710 h 1100014"/>
                <a:gd name="connsiteX26-847" fmla="*/ 550483 w 898607"/>
                <a:gd name="connsiteY26-848" fmla="*/ 280126 h 1100014"/>
                <a:gd name="connsiteX27-849" fmla="*/ 560732 w 898607"/>
                <a:gd name="connsiteY27-850" fmla="*/ 286959 h 1100014"/>
                <a:gd name="connsiteX28-851" fmla="*/ 598311 w 898607"/>
                <a:gd name="connsiteY28-852" fmla="*/ 293791 h 1100014"/>
                <a:gd name="connsiteX29-853" fmla="*/ 605143 w 898607"/>
                <a:gd name="connsiteY29-854" fmla="*/ 304040 h 1100014"/>
                <a:gd name="connsiteX30-855" fmla="*/ 608559 w 898607"/>
                <a:gd name="connsiteY30-856" fmla="*/ 327952 h 1100014"/>
                <a:gd name="connsiteX31-857" fmla="*/ 632472 w 898607"/>
                <a:gd name="connsiteY31-858" fmla="*/ 331369 h 1100014"/>
                <a:gd name="connsiteX32-859" fmla="*/ 652969 w 898607"/>
                <a:gd name="connsiteY32-860" fmla="*/ 338201 h 1100014"/>
                <a:gd name="connsiteX33-861" fmla="*/ 642720 w 898607"/>
                <a:gd name="connsiteY33-862" fmla="*/ 345034 h 1100014"/>
                <a:gd name="connsiteX34-863" fmla="*/ 622223 w 898607"/>
                <a:gd name="connsiteY34-864" fmla="*/ 351866 h 1100014"/>
                <a:gd name="connsiteX35-865" fmla="*/ 611976 w 898607"/>
                <a:gd name="connsiteY35-866" fmla="*/ 358699 h 1100014"/>
                <a:gd name="connsiteX36-867" fmla="*/ 598311 w 898607"/>
                <a:gd name="connsiteY36-868" fmla="*/ 362115 h 1100014"/>
                <a:gd name="connsiteX37-869" fmla="*/ 594894 w 898607"/>
                <a:gd name="connsiteY37-870" fmla="*/ 372364 h 1100014"/>
                <a:gd name="connsiteX38-871" fmla="*/ 632472 w 898607"/>
                <a:gd name="connsiteY38-872" fmla="*/ 382612 h 1100014"/>
                <a:gd name="connsiteX39-873" fmla="*/ 670050 w 898607"/>
                <a:gd name="connsiteY39-874" fmla="*/ 386029 h 1100014"/>
                <a:gd name="connsiteX40-875" fmla="*/ 680299 w 898607"/>
                <a:gd name="connsiteY40-876" fmla="*/ 392861 h 1100014"/>
                <a:gd name="connsiteX41-877" fmla="*/ 690548 w 898607"/>
                <a:gd name="connsiteY41-878" fmla="*/ 396277 h 1100014"/>
                <a:gd name="connsiteX42-879" fmla="*/ 697380 w 898607"/>
                <a:gd name="connsiteY42-880" fmla="*/ 406526 h 1100014"/>
                <a:gd name="connsiteX43-881" fmla="*/ 731542 w 898607"/>
                <a:gd name="connsiteY43-882" fmla="*/ 416773 h 1100014"/>
                <a:gd name="connsiteX44-883" fmla="*/ 741790 w 898607"/>
                <a:gd name="connsiteY44-884" fmla="*/ 423606 h 1100014"/>
                <a:gd name="connsiteX45-885" fmla="*/ 745207 w 898607"/>
                <a:gd name="connsiteY45-886" fmla="*/ 433855 h 1100014"/>
                <a:gd name="connsiteX46-887" fmla="*/ 683715 w 898607"/>
                <a:gd name="connsiteY46-888" fmla="*/ 437271 h 1100014"/>
                <a:gd name="connsiteX47-889" fmla="*/ 687132 w 898607"/>
                <a:gd name="connsiteY47-890" fmla="*/ 457768 h 1100014"/>
                <a:gd name="connsiteX48-891" fmla="*/ 693964 w 898607"/>
                <a:gd name="connsiteY48-892" fmla="*/ 468017 h 1100014"/>
                <a:gd name="connsiteX49-893" fmla="*/ 697380 w 898607"/>
                <a:gd name="connsiteY49-894" fmla="*/ 478266 h 1100014"/>
                <a:gd name="connsiteX50-895" fmla="*/ 683715 w 898607"/>
                <a:gd name="connsiteY50-896" fmla="*/ 498763 h 1100014"/>
                <a:gd name="connsiteX51-897" fmla="*/ 663218 w 898607"/>
                <a:gd name="connsiteY51-898" fmla="*/ 519259 h 1100014"/>
                <a:gd name="connsiteX52-899" fmla="*/ 659802 w 898607"/>
                <a:gd name="connsiteY52-900" fmla="*/ 529508 h 1100014"/>
                <a:gd name="connsiteX53-901" fmla="*/ 649553 w 898607"/>
                <a:gd name="connsiteY53-902" fmla="*/ 539757 h 1100014"/>
                <a:gd name="connsiteX54-903" fmla="*/ 656386 w 898607"/>
                <a:gd name="connsiteY54-904" fmla="*/ 584168 h 1100014"/>
                <a:gd name="connsiteX55-905" fmla="*/ 663218 w 898607"/>
                <a:gd name="connsiteY55-906" fmla="*/ 594417 h 1100014"/>
                <a:gd name="connsiteX56-907" fmla="*/ 673467 w 898607"/>
                <a:gd name="connsiteY56-908" fmla="*/ 597833 h 1100014"/>
                <a:gd name="connsiteX57-909" fmla="*/ 693964 w 898607"/>
                <a:gd name="connsiteY57-910" fmla="*/ 611497 h 1100014"/>
                <a:gd name="connsiteX58-911" fmla="*/ 704213 w 898607"/>
                <a:gd name="connsiteY58-912" fmla="*/ 621745 h 1100014"/>
                <a:gd name="connsiteX59-913" fmla="*/ 714460 w 898607"/>
                <a:gd name="connsiteY59-914" fmla="*/ 625162 h 1100014"/>
                <a:gd name="connsiteX60-915" fmla="*/ 724709 w 898607"/>
                <a:gd name="connsiteY60-916" fmla="*/ 631994 h 1100014"/>
                <a:gd name="connsiteX61-917" fmla="*/ 738374 w 898607"/>
                <a:gd name="connsiteY61-918" fmla="*/ 628578 h 1100014"/>
                <a:gd name="connsiteX62-919" fmla="*/ 741790 w 898607"/>
                <a:gd name="connsiteY62-920" fmla="*/ 638827 h 1100014"/>
                <a:gd name="connsiteX63-921" fmla="*/ 734958 w 898607"/>
                <a:gd name="connsiteY63-922" fmla="*/ 676405 h 1100014"/>
                <a:gd name="connsiteX64-923" fmla="*/ 724709 w 898607"/>
                <a:gd name="connsiteY64-924" fmla="*/ 686654 h 1100014"/>
                <a:gd name="connsiteX65-925" fmla="*/ 738374 w 898607"/>
                <a:gd name="connsiteY65-926" fmla="*/ 703734 h 1100014"/>
                <a:gd name="connsiteX66-927" fmla="*/ 758872 w 898607"/>
                <a:gd name="connsiteY66-928" fmla="*/ 710566 h 1100014"/>
                <a:gd name="connsiteX67-929" fmla="*/ 827195 w 898607"/>
                <a:gd name="connsiteY67-930" fmla="*/ 707150 h 1100014"/>
                <a:gd name="connsiteX68-931" fmla="*/ 837444 w 898607"/>
                <a:gd name="connsiteY68-932" fmla="*/ 710566 h 1100014"/>
                <a:gd name="connsiteX69-933" fmla="*/ 868190 w 898607"/>
                <a:gd name="connsiteY69-934" fmla="*/ 717399 h 1100014"/>
                <a:gd name="connsiteX70-935" fmla="*/ 878439 w 898607"/>
                <a:gd name="connsiteY70-936" fmla="*/ 713983 h 1100014"/>
                <a:gd name="connsiteX71-937" fmla="*/ 888688 w 898607"/>
                <a:gd name="connsiteY71-938" fmla="*/ 717399 h 1100014"/>
                <a:gd name="connsiteX72-939" fmla="*/ 896614 w 898607"/>
                <a:gd name="connsiteY72-940" fmla="*/ 722170 h 1100014"/>
                <a:gd name="connsiteX73-941" fmla="*/ 898607 w 898607"/>
                <a:gd name="connsiteY73-942" fmla="*/ 724072 h 1100014"/>
                <a:gd name="connsiteX74-943" fmla="*/ 892103 w 898607"/>
                <a:gd name="connsiteY74-944" fmla="*/ 724232 h 1100014"/>
                <a:gd name="connsiteX75-945" fmla="*/ 885270 w 898607"/>
                <a:gd name="connsiteY75-946" fmla="*/ 782308 h 1100014"/>
                <a:gd name="connsiteX76-947" fmla="*/ 881854 w 898607"/>
                <a:gd name="connsiteY76-948" fmla="*/ 792556 h 1100014"/>
                <a:gd name="connsiteX77-949" fmla="*/ 868189 w 898607"/>
                <a:gd name="connsiteY77-950" fmla="*/ 813053 h 1100014"/>
                <a:gd name="connsiteX78-951" fmla="*/ 861357 w 898607"/>
                <a:gd name="connsiteY78-952" fmla="*/ 823302 h 1100014"/>
                <a:gd name="connsiteX79-953" fmla="*/ 854524 w 898607"/>
                <a:gd name="connsiteY79-954" fmla="*/ 843799 h 1100014"/>
                <a:gd name="connsiteX80-955" fmla="*/ 851108 w 898607"/>
                <a:gd name="connsiteY80-956" fmla="*/ 860881 h 1100014"/>
                <a:gd name="connsiteX81-957" fmla="*/ 847692 w 898607"/>
                <a:gd name="connsiteY81-958" fmla="*/ 888209 h 1100014"/>
                <a:gd name="connsiteX82-959" fmla="*/ 837443 w 898607"/>
                <a:gd name="connsiteY82-960" fmla="*/ 895042 h 1100014"/>
                <a:gd name="connsiteX83-961" fmla="*/ 772536 w 898607"/>
                <a:gd name="connsiteY83-962" fmla="*/ 898458 h 1100014"/>
                <a:gd name="connsiteX84-963" fmla="*/ 769120 w 898607"/>
                <a:gd name="connsiteY84-964" fmla="*/ 942869 h 1100014"/>
                <a:gd name="connsiteX85-965" fmla="*/ 789617 w 898607"/>
                <a:gd name="connsiteY85-966" fmla="*/ 963367 h 1100014"/>
                <a:gd name="connsiteX86-967" fmla="*/ 786201 w 898607"/>
                <a:gd name="connsiteY86-968" fmla="*/ 987279 h 1100014"/>
                <a:gd name="connsiteX87-969" fmla="*/ 779368 w 898607"/>
                <a:gd name="connsiteY87-970" fmla="*/ 997528 h 1100014"/>
                <a:gd name="connsiteX88-971" fmla="*/ 741790 w 898607"/>
                <a:gd name="connsiteY88-972" fmla="*/ 1021441 h 1100014"/>
                <a:gd name="connsiteX89-973" fmla="*/ 721292 w 898607"/>
                <a:gd name="connsiteY89-974" fmla="*/ 1035106 h 1100014"/>
                <a:gd name="connsiteX90-975" fmla="*/ 707627 w 898607"/>
                <a:gd name="connsiteY90-976" fmla="*/ 1055604 h 1100014"/>
                <a:gd name="connsiteX91-977" fmla="*/ 693964 w 898607"/>
                <a:gd name="connsiteY91-978" fmla="*/ 1086349 h 1100014"/>
                <a:gd name="connsiteX92-979" fmla="*/ 683715 w 898607"/>
                <a:gd name="connsiteY92-980" fmla="*/ 1089765 h 1100014"/>
                <a:gd name="connsiteX93-981" fmla="*/ 663217 w 898607"/>
                <a:gd name="connsiteY93-982" fmla="*/ 1100014 h 1100014"/>
                <a:gd name="connsiteX94-983" fmla="*/ 652969 w 898607"/>
                <a:gd name="connsiteY94-984" fmla="*/ 1096597 h 1100014"/>
                <a:gd name="connsiteX95-985" fmla="*/ 639304 w 898607"/>
                <a:gd name="connsiteY95-986" fmla="*/ 1076100 h 1100014"/>
                <a:gd name="connsiteX96-987" fmla="*/ 629055 w 898607"/>
                <a:gd name="connsiteY96-988" fmla="*/ 1079516 h 1100014"/>
                <a:gd name="connsiteX97-989" fmla="*/ 557315 w 898607"/>
                <a:gd name="connsiteY97-990" fmla="*/ 1076100 h 1100014"/>
                <a:gd name="connsiteX98-991" fmla="*/ 550483 w 898607"/>
                <a:gd name="connsiteY98-992" fmla="*/ 1065852 h 1100014"/>
                <a:gd name="connsiteX99-993" fmla="*/ 543650 w 898607"/>
                <a:gd name="connsiteY99-994" fmla="*/ 1052187 h 1100014"/>
                <a:gd name="connsiteX100-995" fmla="*/ 533402 w 898607"/>
                <a:gd name="connsiteY100-996" fmla="*/ 1041939 h 1100014"/>
                <a:gd name="connsiteX101-997" fmla="*/ 512906 w 898607"/>
                <a:gd name="connsiteY101-998" fmla="*/ 1031690 h 1100014"/>
                <a:gd name="connsiteX102-999" fmla="*/ 492408 w 898607"/>
                <a:gd name="connsiteY102-1000" fmla="*/ 1028274 h 1100014"/>
                <a:gd name="connsiteX103-1001" fmla="*/ 478743 w 898607"/>
                <a:gd name="connsiteY103-1002" fmla="*/ 1021441 h 1100014"/>
                <a:gd name="connsiteX104-1003" fmla="*/ 461662 w 898607"/>
                <a:gd name="connsiteY104-1004" fmla="*/ 1035106 h 1100014"/>
                <a:gd name="connsiteX105-1005" fmla="*/ 454829 w 898607"/>
                <a:gd name="connsiteY105-1006" fmla="*/ 1045355 h 1100014"/>
                <a:gd name="connsiteX106-1007" fmla="*/ 451413 w 898607"/>
                <a:gd name="connsiteY106-1008" fmla="*/ 1055604 h 1100014"/>
                <a:gd name="connsiteX107-1009" fmla="*/ 441165 w 898607"/>
                <a:gd name="connsiteY107-1010" fmla="*/ 1062436 h 1100014"/>
                <a:gd name="connsiteX108-1011" fmla="*/ 434332 w 898607"/>
                <a:gd name="connsiteY108-1012" fmla="*/ 1072685 h 1100014"/>
                <a:gd name="connsiteX109-1013" fmla="*/ 383090 w 898607"/>
                <a:gd name="connsiteY109-1014" fmla="*/ 1072685 h 1100014"/>
                <a:gd name="connsiteX110-1015" fmla="*/ 386506 w 898607"/>
                <a:gd name="connsiteY110-1016" fmla="*/ 1038522 h 1100014"/>
                <a:gd name="connsiteX111-1017" fmla="*/ 396755 w 898607"/>
                <a:gd name="connsiteY111-1018" fmla="*/ 1028274 h 1100014"/>
                <a:gd name="connsiteX112-1019" fmla="*/ 407003 w 898607"/>
                <a:gd name="connsiteY112-1020" fmla="*/ 1007776 h 1100014"/>
                <a:gd name="connsiteX113-1021" fmla="*/ 393338 w 898607"/>
                <a:gd name="connsiteY113-1022" fmla="*/ 997528 h 1100014"/>
                <a:gd name="connsiteX114-1023" fmla="*/ 383090 w 898607"/>
                <a:gd name="connsiteY114-1024" fmla="*/ 990695 h 1100014"/>
                <a:gd name="connsiteX115-1025" fmla="*/ 372841 w 898607"/>
                <a:gd name="connsiteY115-1026" fmla="*/ 994111 h 1100014"/>
                <a:gd name="connsiteX116-1027" fmla="*/ 362592 w 898607"/>
                <a:gd name="connsiteY116-1028" fmla="*/ 1000944 h 1100014"/>
                <a:gd name="connsiteX117-1029" fmla="*/ 352344 w 898607"/>
                <a:gd name="connsiteY117-1030" fmla="*/ 1014609 h 1100014"/>
                <a:gd name="connsiteX118-1031" fmla="*/ 331846 w 898607"/>
                <a:gd name="connsiteY118-1032" fmla="*/ 1021441 h 1100014"/>
                <a:gd name="connsiteX119-1033" fmla="*/ 321599 w 898607"/>
                <a:gd name="connsiteY119-1034" fmla="*/ 1028274 h 1100014"/>
                <a:gd name="connsiteX120-1035" fmla="*/ 294269 w 898607"/>
                <a:gd name="connsiteY120-1036" fmla="*/ 1041939 h 1100014"/>
                <a:gd name="connsiteX121-1037" fmla="*/ 273771 w 898607"/>
                <a:gd name="connsiteY121-1038" fmla="*/ 1052187 h 1100014"/>
                <a:gd name="connsiteX122-1039" fmla="*/ 263523 w 898607"/>
                <a:gd name="connsiteY122-1040" fmla="*/ 1059020 h 1100014"/>
                <a:gd name="connsiteX123-1041" fmla="*/ 246441 w 898607"/>
                <a:gd name="connsiteY123-1042" fmla="*/ 1065852 h 1100014"/>
                <a:gd name="connsiteX124-1043" fmla="*/ 248271 w 898607"/>
                <a:gd name="connsiteY124-1044" fmla="*/ 1071666 h 1100014"/>
                <a:gd name="connsiteX125-1045" fmla="*/ 240919 w 898607"/>
                <a:gd name="connsiteY125-1046" fmla="*/ 1064648 h 1100014"/>
                <a:gd name="connsiteX126-1047" fmla="*/ 249140 w 898607"/>
                <a:gd name="connsiteY126-1048" fmla="*/ 1057101 h 1100014"/>
                <a:gd name="connsiteX127-1049" fmla="*/ 253273 w 898607"/>
                <a:gd name="connsiteY127-1050" fmla="*/ 1045355 h 1100014"/>
                <a:gd name="connsiteX128-1051" fmla="*/ 266938 w 898607"/>
                <a:gd name="connsiteY128-1052" fmla="*/ 1038522 h 1100014"/>
                <a:gd name="connsiteX129-1053" fmla="*/ 270354 w 898607"/>
                <a:gd name="connsiteY129-1054" fmla="*/ 1011193 h 1100014"/>
                <a:gd name="connsiteX130-1055" fmla="*/ 263522 w 898607"/>
                <a:gd name="connsiteY130-1056" fmla="*/ 973615 h 1100014"/>
                <a:gd name="connsiteX131-1057" fmla="*/ 243024 w 898607"/>
                <a:gd name="connsiteY131-1058" fmla="*/ 953118 h 1100014"/>
                <a:gd name="connsiteX132-1059" fmla="*/ 236192 w 898607"/>
                <a:gd name="connsiteY132-1060" fmla="*/ 942869 h 1100014"/>
                <a:gd name="connsiteX133-1061" fmla="*/ 232775 w 898607"/>
                <a:gd name="connsiteY133-1062" fmla="*/ 932620 h 1100014"/>
                <a:gd name="connsiteX134-1063" fmla="*/ 212279 w 898607"/>
                <a:gd name="connsiteY134-1064" fmla="*/ 895042 h 1100014"/>
                <a:gd name="connsiteX135-1065" fmla="*/ 208863 w 898607"/>
                <a:gd name="connsiteY135-1066" fmla="*/ 857464 h 1100014"/>
                <a:gd name="connsiteX136-1067" fmla="*/ 219112 w 898607"/>
                <a:gd name="connsiteY136-1068" fmla="*/ 836967 h 1100014"/>
                <a:gd name="connsiteX137-1069" fmla="*/ 239608 w 898607"/>
                <a:gd name="connsiteY137-1070" fmla="*/ 830134 h 1100014"/>
                <a:gd name="connsiteX138-1071" fmla="*/ 243024 w 898607"/>
                <a:gd name="connsiteY138-1072" fmla="*/ 806221 h 1100014"/>
                <a:gd name="connsiteX139-1073" fmla="*/ 236192 w 898607"/>
                <a:gd name="connsiteY139-1074" fmla="*/ 785724 h 1100014"/>
                <a:gd name="connsiteX140-1075" fmla="*/ 219112 w 898607"/>
                <a:gd name="connsiteY140-1076" fmla="*/ 768643 h 1100014"/>
                <a:gd name="connsiteX141-1077" fmla="*/ 181533 w 898607"/>
                <a:gd name="connsiteY141-1078" fmla="*/ 765227 h 1100014"/>
                <a:gd name="connsiteX142-1079" fmla="*/ 171284 w 898607"/>
                <a:gd name="connsiteY142-1080" fmla="*/ 758394 h 1100014"/>
                <a:gd name="connsiteX143-1081" fmla="*/ 140538 w 898607"/>
                <a:gd name="connsiteY143-1082" fmla="*/ 734481 h 1100014"/>
                <a:gd name="connsiteX144-1083" fmla="*/ 126875 w 898607"/>
                <a:gd name="connsiteY144-1084" fmla="*/ 731064 h 1100014"/>
                <a:gd name="connsiteX145-1085" fmla="*/ 120042 w 898607"/>
                <a:gd name="connsiteY145-1086" fmla="*/ 720816 h 1100014"/>
                <a:gd name="connsiteX146-1087" fmla="*/ 111097 w 898607"/>
                <a:gd name="connsiteY146-1088" fmla="*/ 711871 h 1100014"/>
                <a:gd name="connsiteX147-1089" fmla="*/ 123460 w 898607"/>
                <a:gd name="connsiteY147-1090" fmla="*/ 710569 h 1100014"/>
                <a:gd name="connsiteX148-1091" fmla="*/ 130292 w 898607"/>
                <a:gd name="connsiteY148-1092" fmla="*/ 693490 h 1100014"/>
                <a:gd name="connsiteX149-1093" fmla="*/ 133709 w 898607"/>
                <a:gd name="connsiteY149-1094" fmla="*/ 683241 h 1100014"/>
                <a:gd name="connsiteX150-1095" fmla="*/ 140540 w 898607"/>
                <a:gd name="connsiteY150-1096" fmla="*/ 662743 h 1100014"/>
                <a:gd name="connsiteX151-1097" fmla="*/ 147372 w 898607"/>
                <a:gd name="connsiteY151-1098" fmla="*/ 652495 h 1100014"/>
                <a:gd name="connsiteX152-1099" fmla="*/ 150788 w 898607"/>
                <a:gd name="connsiteY152-1100" fmla="*/ 628581 h 1100014"/>
                <a:gd name="connsiteX153-1101" fmla="*/ 161037 w 898607"/>
                <a:gd name="connsiteY153-1102" fmla="*/ 621748 h 1100014"/>
                <a:gd name="connsiteX154-1103" fmla="*/ 202032 w 898607"/>
                <a:gd name="connsiteY154-1104" fmla="*/ 618332 h 1100014"/>
                <a:gd name="connsiteX155-1105" fmla="*/ 212281 w 898607"/>
                <a:gd name="connsiteY155-1106" fmla="*/ 611500 h 1100014"/>
                <a:gd name="connsiteX156-1107" fmla="*/ 215697 w 898607"/>
                <a:gd name="connsiteY156-1108" fmla="*/ 532927 h 1100014"/>
                <a:gd name="connsiteX157-1109" fmla="*/ 212281 w 898607"/>
                <a:gd name="connsiteY157-1110" fmla="*/ 509014 h 1100014"/>
                <a:gd name="connsiteX158-1111" fmla="*/ 202032 w 898607"/>
                <a:gd name="connsiteY158-1112" fmla="*/ 485101 h 1100014"/>
                <a:gd name="connsiteX159-1113" fmla="*/ 178118 w 898607"/>
                <a:gd name="connsiteY159-1114" fmla="*/ 481685 h 1100014"/>
                <a:gd name="connsiteX160-1115" fmla="*/ 143956 w 898607"/>
                <a:gd name="connsiteY160-1116" fmla="*/ 488518 h 1100014"/>
                <a:gd name="connsiteX161-1117" fmla="*/ 133709 w 898607"/>
                <a:gd name="connsiteY161-1118" fmla="*/ 491934 h 1100014"/>
                <a:gd name="connsiteX162-1119" fmla="*/ 123460 w 898607"/>
                <a:gd name="connsiteY162-1120" fmla="*/ 485101 h 1100014"/>
                <a:gd name="connsiteX163-1121" fmla="*/ 102962 w 898607"/>
                <a:gd name="connsiteY163-1122" fmla="*/ 471436 h 1100014"/>
                <a:gd name="connsiteX164-1123" fmla="*/ 75632 w 898607"/>
                <a:gd name="connsiteY164-1124" fmla="*/ 464604 h 1100014"/>
                <a:gd name="connsiteX165-1125" fmla="*/ 55135 w 898607"/>
                <a:gd name="connsiteY165-1126" fmla="*/ 457771 h 1100014"/>
                <a:gd name="connsiteX166-1127" fmla="*/ 48302 w 898607"/>
                <a:gd name="connsiteY166-1128" fmla="*/ 413360 h 1100014"/>
                <a:gd name="connsiteX167-1129" fmla="*/ 38055 w 898607"/>
                <a:gd name="connsiteY167-1130" fmla="*/ 392864 h 1100014"/>
                <a:gd name="connsiteX168-1131" fmla="*/ 24390 w 898607"/>
                <a:gd name="connsiteY168-1132" fmla="*/ 386032 h 1100014"/>
                <a:gd name="connsiteX169-1133" fmla="*/ 14141 w 898607"/>
                <a:gd name="connsiteY169-1134" fmla="*/ 379199 h 1100014"/>
                <a:gd name="connsiteX170-1135" fmla="*/ 3893 w 898607"/>
                <a:gd name="connsiteY170-1136" fmla="*/ 375783 h 1100014"/>
                <a:gd name="connsiteX171-1137" fmla="*/ 7309 w 898607"/>
                <a:gd name="connsiteY171-1138" fmla="*/ 355285 h 1100014"/>
                <a:gd name="connsiteX172-1139" fmla="*/ 20974 w 898607"/>
                <a:gd name="connsiteY172-1140" fmla="*/ 351869 h 1100014"/>
                <a:gd name="connsiteX173-1141" fmla="*/ 48302 w 898607"/>
                <a:gd name="connsiteY173-1142" fmla="*/ 345037 h 1100014"/>
                <a:gd name="connsiteX174-1143" fmla="*/ 79049 w 898607"/>
                <a:gd name="connsiteY174-1144" fmla="*/ 341620 h 1100014"/>
                <a:gd name="connsiteX175-1145" fmla="*/ 92714 w 898607"/>
                <a:gd name="connsiteY175-1146" fmla="*/ 334788 h 1100014"/>
                <a:gd name="connsiteX176-1147" fmla="*/ 96130 w 898607"/>
                <a:gd name="connsiteY176-1148" fmla="*/ 300627 h 1100014"/>
                <a:gd name="connsiteX177-1149" fmla="*/ 99546 w 898607"/>
                <a:gd name="connsiteY177-1150" fmla="*/ 290378 h 1100014"/>
                <a:gd name="connsiteX178-1151" fmla="*/ 102962 w 898607"/>
                <a:gd name="connsiteY178-1152" fmla="*/ 276713 h 1100014"/>
                <a:gd name="connsiteX179-1153" fmla="*/ 123460 w 898607"/>
                <a:gd name="connsiteY179-1154" fmla="*/ 263048 h 1100014"/>
                <a:gd name="connsiteX180-1155" fmla="*/ 126876 w 898607"/>
                <a:gd name="connsiteY180-1156" fmla="*/ 167395 h 1100014"/>
                <a:gd name="connsiteX181-1157" fmla="*/ 130292 w 898607"/>
                <a:gd name="connsiteY181-1158" fmla="*/ 153730 h 1100014"/>
                <a:gd name="connsiteX182-1159" fmla="*/ 161037 w 898607"/>
                <a:gd name="connsiteY182-1160" fmla="*/ 150314 h 1100014"/>
                <a:gd name="connsiteX183-1161" fmla="*/ 181535 w 898607"/>
                <a:gd name="connsiteY183-1162" fmla="*/ 160562 h 1100014"/>
                <a:gd name="connsiteX184-1163" fmla="*/ 202032 w 898607"/>
                <a:gd name="connsiteY184-1164" fmla="*/ 174227 h 1100014"/>
                <a:gd name="connsiteX185-1165" fmla="*/ 229362 w 898607"/>
                <a:gd name="connsiteY185-1166" fmla="*/ 208390 h 1100014"/>
                <a:gd name="connsiteX186-1167" fmla="*/ 263523 w 898607"/>
                <a:gd name="connsiteY186-1168" fmla="*/ 201557 h 1100014"/>
                <a:gd name="connsiteX187-1169" fmla="*/ 287437 w 898607"/>
                <a:gd name="connsiteY187-1170" fmla="*/ 167395 h 1100014"/>
                <a:gd name="connsiteX188-1171" fmla="*/ 287437 w 898607"/>
                <a:gd name="connsiteY188-1172" fmla="*/ 92239 h 1100014"/>
                <a:gd name="connsiteX189-1173" fmla="*/ 277188 w 898607"/>
                <a:gd name="connsiteY189-1174" fmla="*/ 85406 h 1100014"/>
                <a:gd name="connsiteX190-1175" fmla="*/ 246442 w 898607"/>
                <a:gd name="connsiteY190-1176" fmla="*/ 64909 h 1100014"/>
                <a:gd name="connsiteX191-1177" fmla="*/ 236193 w 898607"/>
                <a:gd name="connsiteY191-1178" fmla="*/ 61493 h 1100014"/>
                <a:gd name="connsiteX192-1179" fmla="*/ 215697 w 898607"/>
                <a:gd name="connsiteY192-1180" fmla="*/ 37579 h 1100014"/>
                <a:gd name="connsiteX193-1181" fmla="*/ 208577 w 898607"/>
                <a:gd name="connsiteY193-1182" fmla="*/ 32239 h 1100014"/>
                <a:gd name="connsiteX194-1183" fmla="*/ 212280 w 898607"/>
                <a:gd name="connsiteY194-1184" fmla="*/ 30745 h 1100014"/>
                <a:gd name="connsiteX195-1185" fmla="*/ 232776 w 898607"/>
                <a:gd name="connsiteY195-1186" fmla="*/ 10249 h 1100014"/>
                <a:gd name="connsiteX196-1187" fmla="*/ 253273 w 898607"/>
                <a:gd name="connsiteY196-1188" fmla="*/ 0 h 1100014"/>
                <a:gd name="connsiteX0-1189" fmla="*/ 253273 w 898607"/>
                <a:gd name="connsiteY0-1190" fmla="*/ 0 h 1100014"/>
                <a:gd name="connsiteX1-1191" fmla="*/ 273771 w 898607"/>
                <a:gd name="connsiteY1-1192" fmla="*/ 6833 h 1100014"/>
                <a:gd name="connsiteX2-1193" fmla="*/ 287436 w 898607"/>
                <a:gd name="connsiteY2-1194" fmla="*/ 17082 h 1100014"/>
                <a:gd name="connsiteX3-1195" fmla="*/ 307933 w 898607"/>
                <a:gd name="connsiteY3-1196" fmla="*/ 27330 h 1100014"/>
                <a:gd name="connsiteX4-1197" fmla="*/ 318182 w 898607"/>
                <a:gd name="connsiteY4-1198" fmla="*/ 37578 h 1100014"/>
                <a:gd name="connsiteX5-1199" fmla="*/ 328429 w 898607"/>
                <a:gd name="connsiteY5-1200" fmla="*/ 40994 h 1100014"/>
                <a:gd name="connsiteX6-1201" fmla="*/ 338678 w 898607"/>
                <a:gd name="connsiteY6-1202" fmla="*/ 47827 h 1100014"/>
                <a:gd name="connsiteX7-1203" fmla="*/ 362592 w 898607"/>
                <a:gd name="connsiteY7-1204" fmla="*/ 54659 h 1100014"/>
                <a:gd name="connsiteX8-1205" fmla="*/ 372841 w 898607"/>
                <a:gd name="connsiteY8-1206" fmla="*/ 58075 h 1100014"/>
                <a:gd name="connsiteX9-1207" fmla="*/ 393338 w 898607"/>
                <a:gd name="connsiteY9-1208" fmla="*/ 47827 h 1100014"/>
                <a:gd name="connsiteX10-1209" fmla="*/ 359176 w 898607"/>
                <a:gd name="connsiteY10-1210" fmla="*/ 64906 h 1100014"/>
                <a:gd name="connsiteX11-1211" fmla="*/ 366009 w 898607"/>
                <a:gd name="connsiteY11-1212" fmla="*/ 99068 h 1100014"/>
                <a:gd name="connsiteX12-1213" fmla="*/ 372841 w 898607"/>
                <a:gd name="connsiteY12-1214" fmla="*/ 109317 h 1100014"/>
                <a:gd name="connsiteX13-1215" fmla="*/ 396755 w 898607"/>
                <a:gd name="connsiteY13-1216" fmla="*/ 112733 h 1100014"/>
                <a:gd name="connsiteX14-1217" fmla="*/ 430916 w 898607"/>
                <a:gd name="connsiteY14-1218" fmla="*/ 116149 h 1100014"/>
                <a:gd name="connsiteX15-1219" fmla="*/ 454830 w 898607"/>
                <a:gd name="connsiteY15-1220" fmla="*/ 129813 h 1100014"/>
                <a:gd name="connsiteX16-1221" fmla="*/ 468495 w 898607"/>
                <a:gd name="connsiteY16-1222" fmla="*/ 153727 h 1100014"/>
                <a:gd name="connsiteX17-1223" fmla="*/ 512906 w 898607"/>
                <a:gd name="connsiteY17-1224" fmla="*/ 157143 h 1100014"/>
                <a:gd name="connsiteX18-1225" fmla="*/ 533402 w 898607"/>
                <a:gd name="connsiteY18-1226" fmla="*/ 167392 h 1100014"/>
                <a:gd name="connsiteX19-1227" fmla="*/ 536818 w 898607"/>
                <a:gd name="connsiteY19-1228" fmla="*/ 184473 h 1100014"/>
                <a:gd name="connsiteX20-1229" fmla="*/ 567564 w 898607"/>
                <a:gd name="connsiteY20-1230" fmla="*/ 184473 h 1100014"/>
                <a:gd name="connsiteX21-1231" fmla="*/ 564148 w 898607"/>
                <a:gd name="connsiteY21-1232" fmla="*/ 198138 h 1100014"/>
                <a:gd name="connsiteX22-1233" fmla="*/ 553899 w 898607"/>
                <a:gd name="connsiteY22-1234" fmla="*/ 228883 h 1100014"/>
                <a:gd name="connsiteX23-1235" fmla="*/ 543651 w 898607"/>
                <a:gd name="connsiteY23-1236" fmla="*/ 239131 h 1100014"/>
                <a:gd name="connsiteX24-1237" fmla="*/ 540235 w 898607"/>
                <a:gd name="connsiteY24-1238" fmla="*/ 276710 h 1100014"/>
                <a:gd name="connsiteX25-1239" fmla="*/ 550483 w 898607"/>
                <a:gd name="connsiteY25-1240" fmla="*/ 280126 h 1100014"/>
                <a:gd name="connsiteX26-1241" fmla="*/ 560732 w 898607"/>
                <a:gd name="connsiteY26-1242" fmla="*/ 286959 h 1100014"/>
                <a:gd name="connsiteX27-1243" fmla="*/ 598311 w 898607"/>
                <a:gd name="connsiteY27-1244" fmla="*/ 293791 h 1100014"/>
                <a:gd name="connsiteX28-1245" fmla="*/ 605143 w 898607"/>
                <a:gd name="connsiteY28-1246" fmla="*/ 304040 h 1100014"/>
                <a:gd name="connsiteX29-1247" fmla="*/ 608559 w 898607"/>
                <a:gd name="connsiteY29-1248" fmla="*/ 327952 h 1100014"/>
                <a:gd name="connsiteX30-1249" fmla="*/ 632472 w 898607"/>
                <a:gd name="connsiteY30-1250" fmla="*/ 331369 h 1100014"/>
                <a:gd name="connsiteX31-1251" fmla="*/ 652969 w 898607"/>
                <a:gd name="connsiteY31-1252" fmla="*/ 338201 h 1100014"/>
                <a:gd name="connsiteX32-1253" fmla="*/ 642720 w 898607"/>
                <a:gd name="connsiteY32-1254" fmla="*/ 345034 h 1100014"/>
                <a:gd name="connsiteX33-1255" fmla="*/ 622223 w 898607"/>
                <a:gd name="connsiteY33-1256" fmla="*/ 351866 h 1100014"/>
                <a:gd name="connsiteX34-1257" fmla="*/ 611976 w 898607"/>
                <a:gd name="connsiteY34-1258" fmla="*/ 358699 h 1100014"/>
                <a:gd name="connsiteX35-1259" fmla="*/ 598311 w 898607"/>
                <a:gd name="connsiteY35-1260" fmla="*/ 362115 h 1100014"/>
                <a:gd name="connsiteX36-1261" fmla="*/ 594894 w 898607"/>
                <a:gd name="connsiteY36-1262" fmla="*/ 372364 h 1100014"/>
                <a:gd name="connsiteX37-1263" fmla="*/ 632472 w 898607"/>
                <a:gd name="connsiteY37-1264" fmla="*/ 382612 h 1100014"/>
                <a:gd name="connsiteX38-1265" fmla="*/ 670050 w 898607"/>
                <a:gd name="connsiteY38-1266" fmla="*/ 386029 h 1100014"/>
                <a:gd name="connsiteX39-1267" fmla="*/ 680299 w 898607"/>
                <a:gd name="connsiteY39-1268" fmla="*/ 392861 h 1100014"/>
                <a:gd name="connsiteX40-1269" fmla="*/ 690548 w 898607"/>
                <a:gd name="connsiteY40-1270" fmla="*/ 396277 h 1100014"/>
                <a:gd name="connsiteX41-1271" fmla="*/ 697380 w 898607"/>
                <a:gd name="connsiteY41-1272" fmla="*/ 406526 h 1100014"/>
                <a:gd name="connsiteX42-1273" fmla="*/ 731542 w 898607"/>
                <a:gd name="connsiteY42-1274" fmla="*/ 416773 h 1100014"/>
                <a:gd name="connsiteX43-1275" fmla="*/ 741790 w 898607"/>
                <a:gd name="connsiteY43-1276" fmla="*/ 423606 h 1100014"/>
                <a:gd name="connsiteX44-1277" fmla="*/ 745207 w 898607"/>
                <a:gd name="connsiteY44-1278" fmla="*/ 433855 h 1100014"/>
                <a:gd name="connsiteX45-1279" fmla="*/ 683715 w 898607"/>
                <a:gd name="connsiteY45-1280" fmla="*/ 437271 h 1100014"/>
                <a:gd name="connsiteX46-1281" fmla="*/ 687132 w 898607"/>
                <a:gd name="connsiteY46-1282" fmla="*/ 457768 h 1100014"/>
                <a:gd name="connsiteX47-1283" fmla="*/ 693964 w 898607"/>
                <a:gd name="connsiteY47-1284" fmla="*/ 468017 h 1100014"/>
                <a:gd name="connsiteX48-1285" fmla="*/ 697380 w 898607"/>
                <a:gd name="connsiteY48-1286" fmla="*/ 478266 h 1100014"/>
                <a:gd name="connsiteX49-1287" fmla="*/ 683715 w 898607"/>
                <a:gd name="connsiteY49-1288" fmla="*/ 498763 h 1100014"/>
                <a:gd name="connsiteX50-1289" fmla="*/ 663218 w 898607"/>
                <a:gd name="connsiteY50-1290" fmla="*/ 519259 h 1100014"/>
                <a:gd name="connsiteX51-1291" fmla="*/ 659802 w 898607"/>
                <a:gd name="connsiteY51-1292" fmla="*/ 529508 h 1100014"/>
                <a:gd name="connsiteX52-1293" fmla="*/ 649553 w 898607"/>
                <a:gd name="connsiteY52-1294" fmla="*/ 539757 h 1100014"/>
                <a:gd name="connsiteX53-1295" fmla="*/ 656386 w 898607"/>
                <a:gd name="connsiteY53-1296" fmla="*/ 584168 h 1100014"/>
                <a:gd name="connsiteX54-1297" fmla="*/ 663218 w 898607"/>
                <a:gd name="connsiteY54-1298" fmla="*/ 594417 h 1100014"/>
                <a:gd name="connsiteX55-1299" fmla="*/ 673467 w 898607"/>
                <a:gd name="connsiteY55-1300" fmla="*/ 597833 h 1100014"/>
                <a:gd name="connsiteX56-1301" fmla="*/ 693964 w 898607"/>
                <a:gd name="connsiteY56-1302" fmla="*/ 611497 h 1100014"/>
                <a:gd name="connsiteX57-1303" fmla="*/ 704213 w 898607"/>
                <a:gd name="connsiteY57-1304" fmla="*/ 621745 h 1100014"/>
                <a:gd name="connsiteX58-1305" fmla="*/ 714460 w 898607"/>
                <a:gd name="connsiteY58-1306" fmla="*/ 625162 h 1100014"/>
                <a:gd name="connsiteX59-1307" fmla="*/ 724709 w 898607"/>
                <a:gd name="connsiteY59-1308" fmla="*/ 631994 h 1100014"/>
                <a:gd name="connsiteX60-1309" fmla="*/ 738374 w 898607"/>
                <a:gd name="connsiteY60-1310" fmla="*/ 628578 h 1100014"/>
                <a:gd name="connsiteX61-1311" fmla="*/ 741790 w 898607"/>
                <a:gd name="connsiteY61-1312" fmla="*/ 638827 h 1100014"/>
                <a:gd name="connsiteX62-1313" fmla="*/ 734958 w 898607"/>
                <a:gd name="connsiteY62-1314" fmla="*/ 676405 h 1100014"/>
                <a:gd name="connsiteX63-1315" fmla="*/ 724709 w 898607"/>
                <a:gd name="connsiteY63-1316" fmla="*/ 686654 h 1100014"/>
                <a:gd name="connsiteX64-1317" fmla="*/ 738374 w 898607"/>
                <a:gd name="connsiteY64-1318" fmla="*/ 703734 h 1100014"/>
                <a:gd name="connsiteX65-1319" fmla="*/ 758872 w 898607"/>
                <a:gd name="connsiteY65-1320" fmla="*/ 710566 h 1100014"/>
                <a:gd name="connsiteX66-1321" fmla="*/ 827195 w 898607"/>
                <a:gd name="connsiteY66-1322" fmla="*/ 707150 h 1100014"/>
                <a:gd name="connsiteX67-1323" fmla="*/ 837444 w 898607"/>
                <a:gd name="connsiteY67-1324" fmla="*/ 710566 h 1100014"/>
                <a:gd name="connsiteX68-1325" fmla="*/ 868190 w 898607"/>
                <a:gd name="connsiteY68-1326" fmla="*/ 717399 h 1100014"/>
                <a:gd name="connsiteX69-1327" fmla="*/ 878439 w 898607"/>
                <a:gd name="connsiteY69-1328" fmla="*/ 713983 h 1100014"/>
                <a:gd name="connsiteX70-1329" fmla="*/ 888688 w 898607"/>
                <a:gd name="connsiteY70-1330" fmla="*/ 717399 h 1100014"/>
                <a:gd name="connsiteX71-1331" fmla="*/ 896614 w 898607"/>
                <a:gd name="connsiteY71-1332" fmla="*/ 722170 h 1100014"/>
                <a:gd name="connsiteX72-1333" fmla="*/ 898607 w 898607"/>
                <a:gd name="connsiteY72-1334" fmla="*/ 724072 h 1100014"/>
                <a:gd name="connsiteX73-1335" fmla="*/ 892103 w 898607"/>
                <a:gd name="connsiteY73-1336" fmla="*/ 724232 h 1100014"/>
                <a:gd name="connsiteX74-1337" fmla="*/ 885270 w 898607"/>
                <a:gd name="connsiteY74-1338" fmla="*/ 782308 h 1100014"/>
                <a:gd name="connsiteX75-1339" fmla="*/ 881854 w 898607"/>
                <a:gd name="connsiteY75-1340" fmla="*/ 792556 h 1100014"/>
                <a:gd name="connsiteX76-1341" fmla="*/ 868189 w 898607"/>
                <a:gd name="connsiteY76-1342" fmla="*/ 813053 h 1100014"/>
                <a:gd name="connsiteX77-1343" fmla="*/ 861357 w 898607"/>
                <a:gd name="connsiteY77-1344" fmla="*/ 823302 h 1100014"/>
                <a:gd name="connsiteX78-1345" fmla="*/ 854524 w 898607"/>
                <a:gd name="connsiteY78-1346" fmla="*/ 843799 h 1100014"/>
                <a:gd name="connsiteX79-1347" fmla="*/ 851108 w 898607"/>
                <a:gd name="connsiteY79-1348" fmla="*/ 860881 h 1100014"/>
                <a:gd name="connsiteX80-1349" fmla="*/ 847692 w 898607"/>
                <a:gd name="connsiteY80-1350" fmla="*/ 888209 h 1100014"/>
                <a:gd name="connsiteX81-1351" fmla="*/ 837443 w 898607"/>
                <a:gd name="connsiteY81-1352" fmla="*/ 895042 h 1100014"/>
                <a:gd name="connsiteX82-1353" fmla="*/ 772536 w 898607"/>
                <a:gd name="connsiteY82-1354" fmla="*/ 898458 h 1100014"/>
                <a:gd name="connsiteX83-1355" fmla="*/ 769120 w 898607"/>
                <a:gd name="connsiteY83-1356" fmla="*/ 942869 h 1100014"/>
                <a:gd name="connsiteX84-1357" fmla="*/ 789617 w 898607"/>
                <a:gd name="connsiteY84-1358" fmla="*/ 963367 h 1100014"/>
                <a:gd name="connsiteX85-1359" fmla="*/ 786201 w 898607"/>
                <a:gd name="connsiteY85-1360" fmla="*/ 987279 h 1100014"/>
                <a:gd name="connsiteX86-1361" fmla="*/ 779368 w 898607"/>
                <a:gd name="connsiteY86-1362" fmla="*/ 997528 h 1100014"/>
                <a:gd name="connsiteX87-1363" fmla="*/ 741790 w 898607"/>
                <a:gd name="connsiteY87-1364" fmla="*/ 1021441 h 1100014"/>
                <a:gd name="connsiteX88-1365" fmla="*/ 721292 w 898607"/>
                <a:gd name="connsiteY88-1366" fmla="*/ 1035106 h 1100014"/>
                <a:gd name="connsiteX89-1367" fmla="*/ 707627 w 898607"/>
                <a:gd name="connsiteY89-1368" fmla="*/ 1055604 h 1100014"/>
                <a:gd name="connsiteX90-1369" fmla="*/ 693964 w 898607"/>
                <a:gd name="connsiteY90-1370" fmla="*/ 1086349 h 1100014"/>
                <a:gd name="connsiteX91-1371" fmla="*/ 683715 w 898607"/>
                <a:gd name="connsiteY91-1372" fmla="*/ 1089765 h 1100014"/>
                <a:gd name="connsiteX92-1373" fmla="*/ 663217 w 898607"/>
                <a:gd name="connsiteY92-1374" fmla="*/ 1100014 h 1100014"/>
                <a:gd name="connsiteX93-1375" fmla="*/ 652969 w 898607"/>
                <a:gd name="connsiteY93-1376" fmla="*/ 1096597 h 1100014"/>
                <a:gd name="connsiteX94-1377" fmla="*/ 639304 w 898607"/>
                <a:gd name="connsiteY94-1378" fmla="*/ 1076100 h 1100014"/>
                <a:gd name="connsiteX95-1379" fmla="*/ 629055 w 898607"/>
                <a:gd name="connsiteY95-1380" fmla="*/ 1079516 h 1100014"/>
                <a:gd name="connsiteX96-1381" fmla="*/ 557315 w 898607"/>
                <a:gd name="connsiteY96-1382" fmla="*/ 1076100 h 1100014"/>
                <a:gd name="connsiteX97-1383" fmla="*/ 550483 w 898607"/>
                <a:gd name="connsiteY97-1384" fmla="*/ 1065852 h 1100014"/>
                <a:gd name="connsiteX98-1385" fmla="*/ 543650 w 898607"/>
                <a:gd name="connsiteY98-1386" fmla="*/ 1052187 h 1100014"/>
                <a:gd name="connsiteX99-1387" fmla="*/ 533402 w 898607"/>
                <a:gd name="connsiteY99-1388" fmla="*/ 1041939 h 1100014"/>
                <a:gd name="connsiteX100-1389" fmla="*/ 512906 w 898607"/>
                <a:gd name="connsiteY100-1390" fmla="*/ 1031690 h 1100014"/>
                <a:gd name="connsiteX101-1391" fmla="*/ 492408 w 898607"/>
                <a:gd name="connsiteY101-1392" fmla="*/ 1028274 h 1100014"/>
                <a:gd name="connsiteX102-1393" fmla="*/ 478743 w 898607"/>
                <a:gd name="connsiteY102-1394" fmla="*/ 1021441 h 1100014"/>
                <a:gd name="connsiteX103-1395" fmla="*/ 461662 w 898607"/>
                <a:gd name="connsiteY103-1396" fmla="*/ 1035106 h 1100014"/>
                <a:gd name="connsiteX104-1397" fmla="*/ 454829 w 898607"/>
                <a:gd name="connsiteY104-1398" fmla="*/ 1045355 h 1100014"/>
                <a:gd name="connsiteX105-1399" fmla="*/ 451413 w 898607"/>
                <a:gd name="connsiteY105-1400" fmla="*/ 1055604 h 1100014"/>
                <a:gd name="connsiteX106-1401" fmla="*/ 441165 w 898607"/>
                <a:gd name="connsiteY106-1402" fmla="*/ 1062436 h 1100014"/>
                <a:gd name="connsiteX107-1403" fmla="*/ 434332 w 898607"/>
                <a:gd name="connsiteY107-1404" fmla="*/ 1072685 h 1100014"/>
                <a:gd name="connsiteX108-1405" fmla="*/ 383090 w 898607"/>
                <a:gd name="connsiteY108-1406" fmla="*/ 1072685 h 1100014"/>
                <a:gd name="connsiteX109-1407" fmla="*/ 386506 w 898607"/>
                <a:gd name="connsiteY109-1408" fmla="*/ 1038522 h 1100014"/>
                <a:gd name="connsiteX110-1409" fmla="*/ 396755 w 898607"/>
                <a:gd name="connsiteY110-1410" fmla="*/ 1028274 h 1100014"/>
                <a:gd name="connsiteX111-1411" fmla="*/ 407003 w 898607"/>
                <a:gd name="connsiteY111-1412" fmla="*/ 1007776 h 1100014"/>
                <a:gd name="connsiteX112-1413" fmla="*/ 393338 w 898607"/>
                <a:gd name="connsiteY112-1414" fmla="*/ 997528 h 1100014"/>
                <a:gd name="connsiteX113-1415" fmla="*/ 383090 w 898607"/>
                <a:gd name="connsiteY113-1416" fmla="*/ 990695 h 1100014"/>
                <a:gd name="connsiteX114-1417" fmla="*/ 372841 w 898607"/>
                <a:gd name="connsiteY114-1418" fmla="*/ 994111 h 1100014"/>
                <a:gd name="connsiteX115-1419" fmla="*/ 362592 w 898607"/>
                <a:gd name="connsiteY115-1420" fmla="*/ 1000944 h 1100014"/>
                <a:gd name="connsiteX116-1421" fmla="*/ 352344 w 898607"/>
                <a:gd name="connsiteY116-1422" fmla="*/ 1014609 h 1100014"/>
                <a:gd name="connsiteX117-1423" fmla="*/ 331846 w 898607"/>
                <a:gd name="connsiteY117-1424" fmla="*/ 1021441 h 1100014"/>
                <a:gd name="connsiteX118-1425" fmla="*/ 321599 w 898607"/>
                <a:gd name="connsiteY118-1426" fmla="*/ 1028274 h 1100014"/>
                <a:gd name="connsiteX119-1427" fmla="*/ 294269 w 898607"/>
                <a:gd name="connsiteY119-1428" fmla="*/ 1041939 h 1100014"/>
                <a:gd name="connsiteX120-1429" fmla="*/ 273771 w 898607"/>
                <a:gd name="connsiteY120-1430" fmla="*/ 1052187 h 1100014"/>
                <a:gd name="connsiteX121-1431" fmla="*/ 263523 w 898607"/>
                <a:gd name="connsiteY121-1432" fmla="*/ 1059020 h 1100014"/>
                <a:gd name="connsiteX122-1433" fmla="*/ 246441 w 898607"/>
                <a:gd name="connsiteY122-1434" fmla="*/ 1065852 h 1100014"/>
                <a:gd name="connsiteX123-1435" fmla="*/ 248271 w 898607"/>
                <a:gd name="connsiteY123-1436" fmla="*/ 1071666 h 1100014"/>
                <a:gd name="connsiteX124-1437" fmla="*/ 240919 w 898607"/>
                <a:gd name="connsiteY124-1438" fmla="*/ 1064648 h 1100014"/>
                <a:gd name="connsiteX125-1439" fmla="*/ 249140 w 898607"/>
                <a:gd name="connsiteY125-1440" fmla="*/ 1057101 h 1100014"/>
                <a:gd name="connsiteX126-1441" fmla="*/ 253273 w 898607"/>
                <a:gd name="connsiteY126-1442" fmla="*/ 1045355 h 1100014"/>
                <a:gd name="connsiteX127-1443" fmla="*/ 266938 w 898607"/>
                <a:gd name="connsiteY127-1444" fmla="*/ 1038522 h 1100014"/>
                <a:gd name="connsiteX128-1445" fmla="*/ 270354 w 898607"/>
                <a:gd name="connsiteY128-1446" fmla="*/ 1011193 h 1100014"/>
                <a:gd name="connsiteX129-1447" fmla="*/ 263522 w 898607"/>
                <a:gd name="connsiteY129-1448" fmla="*/ 973615 h 1100014"/>
                <a:gd name="connsiteX130-1449" fmla="*/ 243024 w 898607"/>
                <a:gd name="connsiteY130-1450" fmla="*/ 953118 h 1100014"/>
                <a:gd name="connsiteX131-1451" fmla="*/ 236192 w 898607"/>
                <a:gd name="connsiteY131-1452" fmla="*/ 942869 h 1100014"/>
                <a:gd name="connsiteX132-1453" fmla="*/ 232775 w 898607"/>
                <a:gd name="connsiteY132-1454" fmla="*/ 932620 h 1100014"/>
                <a:gd name="connsiteX133-1455" fmla="*/ 212279 w 898607"/>
                <a:gd name="connsiteY133-1456" fmla="*/ 895042 h 1100014"/>
                <a:gd name="connsiteX134-1457" fmla="*/ 208863 w 898607"/>
                <a:gd name="connsiteY134-1458" fmla="*/ 857464 h 1100014"/>
                <a:gd name="connsiteX135-1459" fmla="*/ 219112 w 898607"/>
                <a:gd name="connsiteY135-1460" fmla="*/ 836967 h 1100014"/>
                <a:gd name="connsiteX136-1461" fmla="*/ 239608 w 898607"/>
                <a:gd name="connsiteY136-1462" fmla="*/ 830134 h 1100014"/>
                <a:gd name="connsiteX137-1463" fmla="*/ 243024 w 898607"/>
                <a:gd name="connsiteY137-1464" fmla="*/ 806221 h 1100014"/>
                <a:gd name="connsiteX138-1465" fmla="*/ 236192 w 898607"/>
                <a:gd name="connsiteY138-1466" fmla="*/ 785724 h 1100014"/>
                <a:gd name="connsiteX139-1467" fmla="*/ 219112 w 898607"/>
                <a:gd name="connsiteY139-1468" fmla="*/ 768643 h 1100014"/>
                <a:gd name="connsiteX140-1469" fmla="*/ 181533 w 898607"/>
                <a:gd name="connsiteY140-1470" fmla="*/ 765227 h 1100014"/>
                <a:gd name="connsiteX141-1471" fmla="*/ 171284 w 898607"/>
                <a:gd name="connsiteY141-1472" fmla="*/ 758394 h 1100014"/>
                <a:gd name="connsiteX142-1473" fmla="*/ 140538 w 898607"/>
                <a:gd name="connsiteY142-1474" fmla="*/ 734481 h 1100014"/>
                <a:gd name="connsiteX143-1475" fmla="*/ 126875 w 898607"/>
                <a:gd name="connsiteY143-1476" fmla="*/ 731064 h 1100014"/>
                <a:gd name="connsiteX144-1477" fmla="*/ 120042 w 898607"/>
                <a:gd name="connsiteY144-1478" fmla="*/ 720816 h 1100014"/>
                <a:gd name="connsiteX145-1479" fmla="*/ 111097 w 898607"/>
                <a:gd name="connsiteY145-1480" fmla="*/ 711871 h 1100014"/>
                <a:gd name="connsiteX146-1481" fmla="*/ 123460 w 898607"/>
                <a:gd name="connsiteY146-1482" fmla="*/ 710569 h 1100014"/>
                <a:gd name="connsiteX147-1483" fmla="*/ 130292 w 898607"/>
                <a:gd name="connsiteY147-1484" fmla="*/ 693490 h 1100014"/>
                <a:gd name="connsiteX148-1485" fmla="*/ 133709 w 898607"/>
                <a:gd name="connsiteY148-1486" fmla="*/ 683241 h 1100014"/>
                <a:gd name="connsiteX149-1487" fmla="*/ 140540 w 898607"/>
                <a:gd name="connsiteY149-1488" fmla="*/ 662743 h 1100014"/>
                <a:gd name="connsiteX150-1489" fmla="*/ 147372 w 898607"/>
                <a:gd name="connsiteY150-1490" fmla="*/ 652495 h 1100014"/>
                <a:gd name="connsiteX151-1491" fmla="*/ 150788 w 898607"/>
                <a:gd name="connsiteY151-1492" fmla="*/ 628581 h 1100014"/>
                <a:gd name="connsiteX152-1493" fmla="*/ 161037 w 898607"/>
                <a:gd name="connsiteY152-1494" fmla="*/ 621748 h 1100014"/>
                <a:gd name="connsiteX153-1495" fmla="*/ 202032 w 898607"/>
                <a:gd name="connsiteY153-1496" fmla="*/ 618332 h 1100014"/>
                <a:gd name="connsiteX154-1497" fmla="*/ 212281 w 898607"/>
                <a:gd name="connsiteY154-1498" fmla="*/ 611500 h 1100014"/>
                <a:gd name="connsiteX155-1499" fmla="*/ 215697 w 898607"/>
                <a:gd name="connsiteY155-1500" fmla="*/ 532927 h 1100014"/>
                <a:gd name="connsiteX156-1501" fmla="*/ 212281 w 898607"/>
                <a:gd name="connsiteY156-1502" fmla="*/ 509014 h 1100014"/>
                <a:gd name="connsiteX157-1503" fmla="*/ 202032 w 898607"/>
                <a:gd name="connsiteY157-1504" fmla="*/ 485101 h 1100014"/>
                <a:gd name="connsiteX158-1505" fmla="*/ 178118 w 898607"/>
                <a:gd name="connsiteY158-1506" fmla="*/ 481685 h 1100014"/>
                <a:gd name="connsiteX159-1507" fmla="*/ 143956 w 898607"/>
                <a:gd name="connsiteY159-1508" fmla="*/ 488518 h 1100014"/>
                <a:gd name="connsiteX160-1509" fmla="*/ 133709 w 898607"/>
                <a:gd name="connsiteY160-1510" fmla="*/ 491934 h 1100014"/>
                <a:gd name="connsiteX161-1511" fmla="*/ 123460 w 898607"/>
                <a:gd name="connsiteY161-1512" fmla="*/ 485101 h 1100014"/>
                <a:gd name="connsiteX162-1513" fmla="*/ 102962 w 898607"/>
                <a:gd name="connsiteY162-1514" fmla="*/ 471436 h 1100014"/>
                <a:gd name="connsiteX163-1515" fmla="*/ 75632 w 898607"/>
                <a:gd name="connsiteY163-1516" fmla="*/ 464604 h 1100014"/>
                <a:gd name="connsiteX164-1517" fmla="*/ 55135 w 898607"/>
                <a:gd name="connsiteY164-1518" fmla="*/ 457771 h 1100014"/>
                <a:gd name="connsiteX165-1519" fmla="*/ 48302 w 898607"/>
                <a:gd name="connsiteY165-1520" fmla="*/ 413360 h 1100014"/>
                <a:gd name="connsiteX166-1521" fmla="*/ 38055 w 898607"/>
                <a:gd name="connsiteY166-1522" fmla="*/ 392864 h 1100014"/>
                <a:gd name="connsiteX167-1523" fmla="*/ 24390 w 898607"/>
                <a:gd name="connsiteY167-1524" fmla="*/ 386032 h 1100014"/>
                <a:gd name="connsiteX168-1525" fmla="*/ 14141 w 898607"/>
                <a:gd name="connsiteY168-1526" fmla="*/ 379199 h 1100014"/>
                <a:gd name="connsiteX169-1527" fmla="*/ 3893 w 898607"/>
                <a:gd name="connsiteY169-1528" fmla="*/ 375783 h 1100014"/>
                <a:gd name="connsiteX170-1529" fmla="*/ 7309 w 898607"/>
                <a:gd name="connsiteY170-1530" fmla="*/ 355285 h 1100014"/>
                <a:gd name="connsiteX171-1531" fmla="*/ 20974 w 898607"/>
                <a:gd name="connsiteY171-1532" fmla="*/ 351869 h 1100014"/>
                <a:gd name="connsiteX172-1533" fmla="*/ 48302 w 898607"/>
                <a:gd name="connsiteY172-1534" fmla="*/ 345037 h 1100014"/>
                <a:gd name="connsiteX173-1535" fmla="*/ 79049 w 898607"/>
                <a:gd name="connsiteY173-1536" fmla="*/ 341620 h 1100014"/>
                <a:gd name="connsiteX174-1537" fmla="*/ 92714 w 898607"/>
                <a:gd name="connsiteY174-1538" fmla="*/ 334788 h 1100014"/>
                <a:gd name="connsiteX175-1539" fmla="*/ 96130 w 898607"/>
                <a:gd name="connsiteY175-1540" fmla="*/ 300627 h 1100014"/>
                <a:gd name="connsiteX176-1541" fmla="*/ 99546 w 898607"/>
                <a:gd name="connsiteY176-1542" fmla="*/ 290378 h 1100014"/>
                <a:gd name="connsiteX177-1543" fmla="*/ 102962 w 898607"/>
                <a:gd name="connsiteY177-1544" fmla="*/ 276713 h 1100014"/>
                <a:gd name="connsiteX178-1545" fmla="*/ 123460 w 898607"/>
                <a:gd name="connsiteY178-1546" fmla="*/ 263048 h 1100014"/>
                <a:gd name="connsiteX179-1547" fmla="*/ 126876 w 898607"/>
                <a:gd name="connsiteY179-1548" fmla="*/ 167395 h 1100014"/>
                <a:gd name="connsiteX180-1549" fmla="*/ 130292 w 898607"/>
                <a:gd name="connsiteY180-1550" fmla="*/ 153730 h 1100014"/>
                <a:gd name="connsiteX181-1551" fmla="*/ 161037 w 898607"/>
                <a:gd name="connsiteY181-1552" fmla="*/ 150314 h 1100014"/>
                <a:gd name="connsiteX182-1553" fmla="*/ 181535 w 898607"/>
                <a:gd name="connsiteY182-1554" fmla="*/ 160562 h 1100014"/>
                <a:gd name="connsiteX183-1555" fmla="*/ 202032 w 898607"/>
                <a:gd name="connsiteY183-1556" fmla="*/ 174227 h 1100014"/>
                <a:gd name="connsiteX184-1557" fmla="*/ 229362 w 898607"/>
                <a:gd name="connsiteY184-1558" fmla="*/ 208390 h 1100014"/>
                <a:gd name="connsiteX185-1559" fmla="*/ 263523 w 898607"/>
                <a:gd name="connsiteY185-1560" fmla="*/ 201557 h 1100014"/>
                <a:gd name="connsiteX186-1561" fmla="*/ 287437 w 898607"/>
                <a:gd name="connsiteY186-1562" fmla="*/ 167395 h 1100014"/>
                <a:gd name="connsiteX187-1563" fmla="*/ 287437 w 898607"/>
                <a:gd name="connsiteY187-1564" fmla="*/ 92239 h 1100014"/>
                <a:gd name="connsiteX188-1565" fmla="*/ 277188 w 898607"/>
                <a:gd name="connsiteY188-1566" fmla="*/ 85406 h 1100014"/>
                <a:gd name="connsiteX189-1567" fmla="*/ 246442 w 898607"/>
                <a:gd name="connsiteY189-1568" fmla="*/ 64909 h 1100014"/>
                <a:gd name="connsiteX190-1569" fmla="*/ 236193 w 898607"/>
                <a:gd name="connsiteY190-1570" fmla="*/ 61493 h 1100014"/>
                <a:gd name="connsiteX191-1571" fmla="*/ 215697 w 898607"/>
                <a:gd name="connsiteY191-1572" fmla="*/ 37579 h 1100014"/>
                <a:gd name="connsiteX192-1573" fmla="*/ 208577 w 898607"/>
                <a:gd name="connsiteY192-1574" fmla="*/ 32239 h 1100014"/>
                <a:gd name="connsiteX193-1575" fmla="*/ 212280 w 898607"/>
                <a:gd name="connsiteY193-1576" fmla="*/ 30745 h 1100014"/>
                <a:gd name="connsiteX194-1577" fmla="*/ 232776 w 898607"/>
                <a:gd name="connsiteY194-1578" fmla="*/ 10249 h 1100014"/>
                <a:gd name="connsiteX195-1579" fmla="*/ 253273 w 898607"/>
                <a:gd name="connsiteY195-1580" fmla="*/ 0 h 1100014"/>
                <a:gd name="connsiteX0-1581" fmla="*/ 253273 w 898607"/>
                <a:gd name="connsiteY0-1582" fmla="*/ 0 h 1100014"/>
                <a:gd name="connsiteX1-1583" fmla="*/ 273771 w 898607"/>
                <a:gd name="connsiteY1-1584" fmla="*/ 6833 h 1100014"/>
                <a:gd name="connsiteX2-1585" fmla="*/ 287436 w 898607"/>
                <a:gd name="connsiteY2-1586" fmla="*/ 17082 h 1100014"/>
                <a:gd name="connsiteX3-1587" fmla="*/ 307933 w 898607"/>
                <a:gd name="connsiteY3-1588" fmla="*/ 27330 h 1100014"/>
                <a:gd name="connsiteX4-1589" fmla="*/ 318182 w 898607"/>
                <a:gd name="connsiteY4-1590" fmla="*/ 37578 h 1100014"/>
                <a:gd name="connsiteX5-1591" fmla="*/ 328429 w 898607"/>
                <a:gd name="connsiteY5-1592" fmla="*/ 40994 h 1100014"/>
                <a:gd name="connsiteX6-1593" fmla="*/ 338678 w 898607"/>
                <a:gd name="connsiteY6-1594" fmla="*/ 47827 h 1100014"/>
                <a:gd name="connsiteX7-1595" fmla="*/ 362592 w 898607"/>
                <a:gd name="connsiteY7-1596" fmla="*/ 54659 h 1100014"/>
                <a:gd name="connsiteX8-1597" fmla="*/ 372841 w 898607"/>
                <a:gd name="connsiteY8-1598" fmla="*/ 58075 h 1100014"/>
                <a:gd name="connsiteX9-1599" fmla="*/ 359176 w 898607"/>
                <a:gd name="connsiteY9-1600" fmla="*/ 64906 h 1100014"/>
                <a:gd name="connsiteX10-1601" fmla="*/ 366009 w 898607"/>
                <a:gd name="connsiteY10-1602" fmla="*/ 99068 h 1100014"/>
                <a:gd name="connsiteX11-1603" fmla="*/ 372841 w 898607"/>
                <a:gd name="connsiteY11-1604" fmla="*/ 109317 h 1100014"/>
                <a:gd name="connsiteX12-1605" fmla="*/ 396755 w 898607"/>
                <a:gd name="connsiteY12-1606" fmla="*/ 112733 h 1100014"/>
                <a:gd name="connsiteX13-1607" fmla="*/ 430916 w 898607"/>
                <a:gd name="connsiteY13-1608" fmla="*/ 116149 h 1100014"/>
                <a:gd name="connsiteX14-1609" fmla="*/ 454830 w 898607"/>
                <a:gd name="connsiteY14-1610" fmla="*/ 129813 h 1100014"/>
                <a:gd name="connsiteX15-1611" fmla="*/ 468495 w 898607"/>
                <a:gd name="connsiteY15-1612" fmla="*/ 153727 h 1100014"/>
                <a:gd name="connsiteX16-1613" fmla="*/ 512906 w 898607"/>
                <a:gd name="connsiteY16-1614" fmla="*/ 157143 h 1100014"/>
                <a:gd name="connsiteX17-1615" fmla="*/ 533402 w 898607"/>
                <a:gd name="connsiteY17-1616" fmla="*/ 167392 h 1100014"/>
                <a:gd name="connsiteX18-1617" fmla="*/ 536818 w 898607"/>
                <a:gd name="connsiteY18-1618" fmla="*/ 184473 h 1100014"/>
                <a:gd name="connsiteX19-1619" fmla="*/ 567564 w 898607"/>
                <a:gd name="connsiteY19-1620" fmla="*/ 184473 h 1100014"/>
                <a:gd name="connsiteX20-1621" fmla="*/ 564148 w 898607"/>
                <a:gd name="connsiteY20-1622" fmla="*/ 198138 h 1100014"/>
                <a:gd name="connsiteX21-1623" fmla="*/ 553899 w 898607"/>
                <a:gd name="connsiteY21-1624" fmla="*/ 228883 h 1100014"/>
                <a:gd name="connsiteX22-1625" fmla="*/ 543651 w 898607"/>
                <a:gd name="connsiteY22-1626" fmla="*/ 239131 h 1100014"/>
                <a:gd name="connsiteX23-1627" fmla="*/ 540235 w 898607"/>
                <a:gd name="connsiteY23-1628" fmla="*/ 276710 h 1100014"/>
                <a:gd name="connsiteX24-1629" fmla="*/ 550483 w 898607"/>
                <a:gd name="connsiteY24-1630" fmla="*/ 280126 h 1100014"/>
                <a:gd name="connsiteX25-1631" fmla="*/ 560732 w 898607"/>
                <a:gd name="connsiteY25-1632" fmla="*/ 286959 h 1100014"/>
                <a:gd name="connsiteX26-1633" fmla="*/ 598311 w 898607"/>
                <a:gd name="connsiteY26-1634" fmla="*/ 293791 h 1100014"/>
                <a:gd name="connsiteX27-1635" fmla="*/ 605143 w 898607"/>
                <a:gd name="connsiteY27-1636" fmla="*/ 304040 h 1100014"/>
                <a:gd name="connsiteX28-1637" fmla="*/ 608559 w 898607"/>
                <a:gd name="connsiteY28-1638" fmla="*/ 327952 h 1100014"/>
                <a:gd name="connsiteX29-1639" fmla="*/ 632472 w 898607"/>
                <a:gd name="connsiteY29-1640" fmla="*/ 331369 h 1100014"/>
                <a:gd name="connsiteX30-1641" fmla="*/ 652969 w 898607"/>
                <a:gd name="connsiteY30-1642" fmla="*/ 338201 h 1100014"/>
                <a:gd name="connsiteX31-1643" fmla="*/ 642720 w 898607"/>
                <a:gd name="connsiteY31-1644" fmla="*/ 345034 h 1100014"/>
                <a:gd name="connsiteX32-1645" fmla="*/ 622223 w 898607"/>
                <a:gd name="connsiteY32-1646" fmla="*/ 351866 h 1100014"/>
                <a:gd name="connsiteX33-1647" fmla="*/ 611976 w 898607"/>
                <a:gd name="connsiteY33-1648" fmla="*/ 358699 h 1100014"/>
                <a:gd name="connsiteX34-1649" fmla="*/ 598311 w 898607"/>
                <a:gd name="connsiteY34-1650" fmla="*/ 362115 h 1100014"/>
                <a:gd name="connsiteX35-1651" fmla="*/ 594894 w 898607"/>
                <a:gd name="connsiteY35-1652" fmla="*/ 372364 h 1100014"/>
                <a:gd name="connsiteX36-1653" fmla="*/ 632472 w 898607"/>
                <a:gd name="connsiteY36-1654" fmla="*/ 382612 h 1100014"/>
                <a:gd name="connsiteX37-1655" fmla="*/ 670050 w 898607"/>
                <a:gd name="connsiteY37-1656" fmla="*/ 386029 h 1100014"/>
                <a:gd name="connsiteX38-1657" fmla="*/ 680299 w 898607"/>
                <a:gd name="connsiteY38-1658" fmla="*/ 392861 h 1100014"/>
                <a:gd name="connsiteX39-1659" fmla="*/ 690548 w 898607"/>
                <a:gd name="connsiteY39-1660" fmla="*/ 396277 h 1100014"/>
                <a:gd name="connsiteX40-1661" fmla="*/ 697380 w 898607"/>
                <a:gd name="connsiteY40-1662" fmla="*/ 406526 h 1100014"/>
                <a:gd name="connsiteX41-1663" fmla="*/ 731542 w 898607"/>
                <a:gd name="connsiteY41-1664" fmla="*/ 416773 h 1100014"/>
                <a:gd name="connsiteX42-1665" fmla="*/ 741790 w 898607"/>
                <a:gd name="connsiteY42-1666" fmla="*/ 423606 h 1100014"/>
                <a:gd name="connsiteX43-1667" fmla="*/ 745207 w 898607"/>
                <a:gd name="connsiteY43-1668" fmla="*/ 433855 h 1100014"/>
                <a:gd name="connsiteX44-1669" fmla="*/ 683715 w 898607"/>
                <a:gd name="connsiteY44-1670" fmla="*/ 437271 h 1100014"/>
                <a:gd name="connsiteX45-1671" fmla="*/ 687132 w 898607"/>
                <a:gd name="connsiteY45-1672" fmla="*/ 457768 h 1100014"/>
                <a:gd name="connsiteX46-1673" fmla="*/ 693964 w 898607"/>
                <a:gd name="connsiteY46-1674" fmla="*/ 468017 h 1100014"/>
                <a:gd name="connsiteX47-1675" fmla="*/ 697380 w 898607"/>
                <a:gd name="connsiteY47-1676" fmla="*/ 478266 h 1100014"/>
                <a:gd name="connsiteX48-1677" fmla="*/ 683715 w 898607"/>
                <a:gd name="connsiteY48-1678" fmla="*/ 498763 h 1100014"/>
                <a:gd name="connsiteX49-1679" fmla="*/ 663218 w 898607"/>
                <a:gd name="connsiteY49-1680" fmla="*/ 519259 h 1100014"/>
                <a:gd name="connsiteX50-1681" fmla="*/ 659802 w 898607"/>
                <a:gd name="connsiteY50-1682" fmla="*/ 529508 h 1100014"/>
                <a:gd name="connsiteX51-1683" fmla="*/ 649553 w 898607"/>
                <a:gd name="connsiteY51-1684" fmla="*/ 539757 h 1100014"/>
                <a:gd name="connsiteX52-1685" fmla="*/ 656386 w 898607"/>
                <a:gd name="connsiteY52-1686" fmla="*/ 584168 h 1100014"/>
                <a:gd name="connsiteX53-1687" fmla="*/ 663218 w 898607"/>
                <a:gd name="connsiteY53-1688" fmla="*/ 594417 h 1100014"/>
                <a:gd name="connsiteX54-1689" fmla="*/ 673467 w 898607"/>
                <a:gd name="connsiteY54-1690" fmla="*/ 597833 h 1100014"/>
                <a:gd name="connsiteX55-1691" fmla="*/ 693964 w 898607"/>
                <a:gd name="connsiteY55-1692" fmla="*/ 611497 h 1100014"/>
                <a:gd name="connsiteX56-1693" fmla="*/ 704213 w 898607"/>
                <a:gd name="connsiteY56-1694" fmla="*/ 621745 h 1100014"/>
                <a:gd name="connsiteX57-1695" fmla="*/ 714460 w 898607"/>
                <a:gd name="connsiteY57-1696" fmla="*/ 625162 h 1100014"/>
                <a:gd name="connsiteX58-1697" fmla="*/ 724709 w 898607"/>
                <a:gd name="connsiteY58-1698" fmla="*/ 631994 h 1100014"/>
                <a:gd name="connsiteX59-1699" fmla="*/ 738374 w 898607"/>
                <a:gd name="connsiteY59-1700" fmla="*/ 628578 h 1100014"/>
                <a:gd name="connsiteX60-1701" fmla="*/ 741790 w 898607"/>
                <a:gd name="connsiteY60-1702" fmla="*/ 638827 h 1100014"/>
                <a:gd name="connsiteX61-1703" fmla="*/ 734958 w 898607"/>
                <a:gd name="connsiteY61-1704" fmla="*/ 676405 h 1100014"/>
                <a:gd name="connsiteX62-1705" fmla="*/ 724709 w 898607"/>
                <a:gd name="connsiteY62-1706" fmla="*/ 686654 h 1100014"/>
                <a:gd name="connsiteX63-1707" fmla="*/ 738374 w 898607"/>
                <a:gd name="connsiteY63-1708" fmla="*/ 703734 h 1100014"/>
                <a:gd name="connsiteX64-1709" fmla="*/ 758872 w 898607"/>
                <a:gd name="connsiteY64-1710" fmla="*/ 710566 h 1100014"/>
                <a:gd name="connsiteX65-1711" fmla="*/ 827195 w 898607"/>
                <a:gd name="connsiteY65-1712" fmla="*/ 707150 h 1100014"/>
                <a:gd name="connsiteX66-1713" fmla="*/ 837444 w 898607"/>
                <a:gd name="connsiteY66-1714" fmla="*/ 710566 h 1100014"/>
                <a:gd name="connsiteX67-1715" fmla="*/ 868190 w 898607"/>
                <a:gd name="connsiteY67-1716" fmla="*/ 717399 h 1100014"/>
                <a:gd name="connsiteX68-1717" fmla="*/ 878439 w 898607"/>
                <a:gd name="connsiteY68-1718" fmla="*/ 713983 h 1100014"/>
                <a:gd name="connsiteX69-1719" fmla="*/ 888688 w 898607"/>
                <a:gd name="connsiteY69-1720" fmla="*/ 717399 h 1100014"/>
                <a:gd name="connsiteX70-1721" fmla="*/ 896614 w 898607"/>
                <a:gd name="connsiteY70-1722" fmla="*/ 722170 h 1100014"/>
                <a:gd name="connsiteX71-1723" fmla="*/ 898607 w 898607"/>
                <a:gd name="connsiteY71-1724" fmla="*/ 724072 h 1100014"/>
                <a:gd name="connsiteX72-1725" fmla="*/ 892103 w 898607"/>
                <a:gd name="connsiteY72-1726" fmla="*/ 724232 h 1100014"/>
                <a:gd name="connsiteX73-1727" fmla="*/ 885270 w 898607"/>
                <a:gd name="connsiteY73-1728" fmla="*/ 782308 h 1100014"/>
                <a:gd name="connsiteX74-1729" fmla="*/ 881854 w 898607"/>
                <a:gd name="connsiteY74-1730" fmla="*/ 792556 h 1100014"/>
                <a:gd name="connsiteX75-1731" fmla="*/ 868189 w 898607"/>
                <a:gd name="connsiteY75-1732" fmla="*/ 813053 h 1100014"/>
                <a:gd name="connsiteX76-1733" fmla="*/ 861357 w 898607"/>
                <a:gd name="connsiteY76-1734" fmla="*/ 823302 h 1100014"/>
                <a:gd name="connsiteX77-1735" fmla="*/ 854524 w 898607"/>
                <a:gd name="connsiteY77-1736" fmla="*/ 843799 h 1100014"/>
                <a:gd name="connsiteX78-1737" fmla="*/ 851108 w 898607"/>
                <a:gd name="connsiteY78-1738" fmla="*/ 860881 h 1100014"/>
                <a:gd name="connsiteX79-1739" fmla="*/ 847692 w 898607"/>
                <a:gd name="connsiteY79-1740" fmla="*/ 888209 h 1100014"/>
                <a:gd name="connsiteX80-1741" fmla="*/ 837443 w 898607"/>
                <a:gd name="connsiteY80-1742" fmla="*/ 895042 h 1100014"/>
                <a:gd name="connsiteX81-1743" fmla="*/ 772536 w 898607"/>
                <a:gd name="connsiteY81-1744" fmla="*/ 898458 h 1100014"/>
                <a:gd name="connsiteX82-1745" fmla="*/ 769120 w 898607"/>
                <a:gd name="connsiteY82-1746" fmla="*/ 942869 h 1100014"/>
                <a:gd name="connsiteX83-1747" fmla="*/ 789617 w 898607"/>
                <a:gd name="connsiteY83-1748" fmla="*/ 963367 h 1100014"/>
                <a:gd name="connsiteX84-1749" fmla="*/ 786201 w 898607"/>
                <a:gd name="connsiteY84-1750" fmla="*/ 987279 h 1100014"/>
                <a:gd name="connsiteX85-1751" fmla="*/ 779368 w 898607"/>
                <a:gd name="connsiteY85-1752" fmla="*/ 997528 h 1100014"/>
                <a:gd name="connsiteX86-1753" fmla="*/ 741790 w 898607"/>
                <a:gd name="connsiteY86-1754" fmla="*/ 1021441 h 1100014"/>
                <a:gd name="connsiteX87-1755" fmla="*/ 721292 w 898607"/>
                <a:gd name="connsiteY87-1756" fmla="*/ 1035106 h 1100014"/>
                <a:gd name="connsiteX88-1757" fmla="*/ 707627 w 898607"/>
                <a:gd name="connsiteY88-1758" fmla="*/ 1055604 h 1100014"/>
                <a:gd name="connsiteX89-1759" fmla="*/ 693964 w 898607"/>
                <a:gd name="connsiteY89-1760" fmla="*/ 1086349 h 1100014"/>
                <a:gd name="connsiteX90-1761" fmla="*/ 683715 w 898607"/>
                <a:gd name="connsiteY90-1762" fmla="*/ 1089765 h 1100014"/>
                <a:gd name="connsiteX91-1763" fmla="*/ 663217 w 898607"/>
                <a:gd name="connsiteY91-1764" fmla="*/ 1100014 h 1100014"/>
                <a:gd name="connsiteX92-1765" fmla="*/ 652969 w 898607"/>
                <a:gd name="connsiteY92-1766" fmla="*/ 1096597 h 1100014"/>
                <a:gd name="connsiteX93-1767" fmla="*/ 639304 w 898607"/>
                <a:gd name="connsiteY93-1768" fmla="*/ 1076100 h 1100014"/>
                <a:gd name="connsiteX94-1769" fmla="*/ 629055 w 898607"/>
                <a:gd name="connsiteY94-1770" fmla="*/ 1079516 h 1100014"/>
                <a:gd name="connsiteX95-1771" fmla="*/ 557315 w 898607"/>
                <a:gd name="connsiteY95-1772" fmla="*/ 1076100 h 1100014"/>
                <a:gd name="connsiteX96-1773" fmla="*/ 550483 w 898607"/>
                <a:gd name="connsiteY96-1774" fmla="*/ 1065852 h 1100014"/>
                <a:gd name="connsiteX97-1775" fmla="*/ 543650 w 898607"/>
                <a:gd name="connsiteY97-1776" fmla="*/ 1052187 h 1100014"/>
                <a:gd name="connsiteX98-1777" fmla="*/ 533402 w 898607"/>
                <a:gd name="connsiteY98-1778" fmla="*/ 1041939 h 1100014"/>
                <a:gd name="connsiteX99-1779" fmla="*/ 512906 w 898607"/>
                <a:gd name="connsiteY99-1780" fmla="*/ 1031690 h 1100014"/>
                <a:gd name="connsiteX100-1781" fmla="*/ 492408 w 898607"/>
                <a:gd name="connsiteY100-1782" fmla="*/ 1028274 h 1100014"/>
                <a:gd name="connsiteX101-1783" fmla="*/ 478743 w 898607"/>
                <a:gd name="connsiteY101-1784" fmla="*/ 1021441 h 1100014"/>
                <a:gd name="connsiteX102-1785" fmla="*/ 461662 w 898607"/>
                <a:gd name="connsiteY102-1786" fmla="*/ 1035106 h 1100014"/>
                <a:gd name="connsiteX103-1787" fmla="*/ 454829 w 898607"/>
                <a:gd name="connsiteY103-1788" fmla="*/ 1045355 h 1100014"/>
                <a:gd name="connsiteX104-1789" fmla="*/ 451413 w 898607"/>
                <a:gd name="connsiteY104-1790" fmla="*/ 1055604 h 1100014"/>
                <a:gd name="connsiteX105-1791" fmla="*/ 441165 w 898607"/>
                <a:gd name="connsiteY105-1792" fmla="*/ 1062436 h 1100014"/>
                <a:gd name="connsiteX106-1793" fmla="*/ 434332 w 898607"/>
                <a:gd name="connsiteY106-1794" fmla="*/ 1072685 h 1100014"/>
                <a:gd name="connsiteX107-1795" fmla="*/ 383090 w 898607"/>
                <a:gd name="connsiteY107-1796" fmla="*/ 1072685 h 1100014"/>
                <a:gd name="connsiteX108-1797" fmla="*/ 386506 w 898607"/>
                <a:gd name="connsiteY108-1798" fmla="*/ 1038522 h 1100014"/>
                <a:gd name="connsiteX109-1799" fmla="*/ 396755 w 898607"/>
                <a:gd name="connsiteY109-1800" fmla="*/ 1028274 h 1100014"/>
                <a:gd name="connsiteX110-1801" fmla="*/ 407003 w 898607"/>
                <a:gd name="connsiteY110-1802" fmla="*/ 1007776 h 1100014"/>
                <a:gd name="connsiteX111-1803" fmla="*/ 393338 w 898607"/>
                <a:gd name="connsiteY111-1804" fmla="*/ 997528 h 1100014"/>
                <a:gd name="connsiteX112-1805" fmla="*/ 383090 w 898607"/>
                <a:gd name="connsiteY112-1806" fmla="*/ 990695 h 1100014"/>
                <a:gd name="connsiteX113-1807" fmla="*/ 372841 w 898607"/>
                <a:gd name="connsiteY113-1808" fmla="*/ 994111 h 1100014"/>
                <a:gd name="connsiteX114-1809" fmla="*/ 362592 w 898607"/>
                <a:gd name="connsiteY114-1810" fmla="*/ 1000944 h 1100014"/>
                <a:gd name="connsiteX115-1811" fmla="*/ 352344 w 898607"/>
                <a:gd name="connsiteY115-1812" fmla="*/ 1014609 h 1100014"/>
                <a:gd name="connsiteX116-1813" fmla="*/ 331846 w 898607"/>
                <a:gd name="connsiteY116-1814" fmla="*/ 1021441 h 1100014"/>
                <a:gd name="connsiteX117-1815" fmla="*/ 321599 w 898607"/>
                <a:gd name="connsiteY117-1816" fmla="*/ 1028274 h 1100014"/>
                <a:gd name="connsiteX118-1817" fmla="*/ 294269 w 898607"/>
                <a:gd name="connsiteY118-1818" fmla="*/ 1041939 h 1100014"/>
                <a:gd name="connsiteX119-1819" fmla="*/ 273771 w 898607"/>
                <a:gd name="connsiteY119-1820" fmla="*/ 1052187 h 1100014"/>
                <a:gd name="connsiteX120-1821" fmla="*/ 263523 w 898607"/>
                <a:gd name="connsiteY120-1822" fmla="*/ 1059020 h 1100014"/>
                <a:gd name="connsiteX121-1823" fmla="*/ 246441 w 898607"/>
                <a:gd name="connsiteY121-1824" fmla="*/ 1065852 h 1100014"/>
                <a:gd name="connsiteX122-1825" fmla="*/ 248271 w 898607"/>
                <a:gd name="connsiteY122-1826" fmla="*/ 1071666 h 1100014"/>
                <a:gd name="connsiteX123-1827" fmla="*/ 240919 w 898607"/>
                <a:gd name="connsiteY123-1828" fmla="*/ 1064648 h 1100014"/>
                <a:gd name="connsiteX124-1829" fmla="*/ 249140 w 898607"/>
                <a:gd name="connsiteY124-1830" fmla="*/ 1057101 h 1100014"/>
                <a:gd name="connsiteX125-1831" fmla="*/ 253273 w 898607"/>
                <a:gd name="connsiteY125-1832" fmla="*/ 1045355 h 1100014"/>
                <a:gd name="connsiteX126-1833" fmla="*/ 266938 w 898607"/>
                <a:gd name="connsiteY126-1834" fmla="*/ 1038522 h 1100014"/>
                <a:gd name="connsiteX127-1835" fmla="*/ 270354 w 898607"/>
                <a:gd name="connsiteY127-1836" fmla="*/ 1011193 h 1100014"/>
                <a:gd name="connsiteX128-1837" fmla="*/ 263522 w 898607"/>
                <a:gd name="connsiteY128-1838" fmla="*/ 973615 h 1100014"/>
                <a:gd name="connsiteX129-1839" fmla="*/ 243024 w 898607"/>
                <a:gd name="connsiteY129-1840" fmla="*/ 953118 h 1100014"/>
                <a:gd name="connsiteX130-1841" fmla="*/ 236192 w 898607"/>
                <a:gd name="connsiteY130-1842" fmla="*/ 942869 h 1100014"/>
                <a:gd name="connsiteX131-1843" fmla="*/ 232775 w 898607"/>
                <a:gd name="connsiteY131-1844" fmla="*/ 932620 h 1100014"/>
                <a:gd name="connsiteX132-1845" fmla="*/ 212279 w 898607"/>
                <a:gd name="connsiteY132-1846" fmla="*/ 895042 h 1100014"/>
                <a:gd name="connsiteX133-1847" fmla="*/ 208863 w 898607"/>
                <a:gd name="connsiteY133-1848" fmla="*/ 857464 h 1100014"/>
                <a:gd name="connsiteX134-1849" fmla="*/ 219112 w 898607"/>
                <a:gd name="connsiteY134-1850" fmla="*/ 836967 h 1100014"/>
                <a:gd name="connsiteX135-1851" fmla="*/ 239608 w 898607"/>
                <a:gd name="connsiteY135-1852" fmla="*/ 830134 h 1100014"/>
                <a:gd name="connsiteX136-1853" fmla="*/ 243024 w 898607"/>
                <a:gd name="connsiteY136-1854" fmla="*/ 806221 h 1100014"/>
                <a:gd name="connsiteX137-1855" fmla="*/ 236192 w 898607"/>
                <a:gd name="connsiteY137-1856" fmla="*/ 785724 h 1100014"/>
                <a:gd name="connsiteX138-1857" fmla="*/ 219112 w 898607"/>
                <a:gd name="connsiteY138-1858" fmla="*/ 768643 h 1100014"/>
                <a:gd name="connsiteX139-1859" fmla="*/ 181533 w 898607"/>
                <a:gd name="connsiteY139-1860" fmla="*/ 765227 h 1100014"/>
                <a:gd name="connsiteX140-1861" fmla="*/ 171284 w 898607"/>
                <a:gd name="connsiteY140-1862" fmla="*/ 758394 h 1100014"/>
                <a:gd name="connsiteX141-1863" fmla="*/ 140538 w 898607"/>
                <a:gd name="connsiteY141-1864" fmla="*/ 734481 h 1100014"/>
                <a:gd name="connsiteX142-1865" fmla="*/ 126875 w 898607"/>
                <a:gd name="connsiteY142-1866" fmla="*/ 731064 h 1100014"/>
                <a:gd name="connsiteX143-1867" fmla="*/ 120042 w 898607"/>
                <a:gd name="connsiteY143-1868" fmla="*/ 720816 h 1100014"/>
                <a:gd name="connsiteX144-1869" fmla="*/ 111097 w 898607"/>
                <a:gd name="connsiteY144-1870" fmla="*/ 711871 h 1100014"/>
                <a:gd name="connsiteX145-1871" fmla="*/ 123460 w 898607"/>
                <a:gd name="connsiteY145-1872" fmla="*/ 710569 h 1100014"/>
                <a:gd name="connsiteX146-1873" fmla="*/ 130292 w 898607"/>
                <a:gd name="connsiteY146-1874" fmla="*/ 693490 h 1100014"/>
                <a:gd name="connsiteX147-1875" fmla="*/ 133709 w 898607"/>
                <a:gd name="connsiteY147-1876" fmla="*/ 683241 h 1100014"/>
                <a:gd name="connsiteX148-1877" fmla="*/ 140540 w 898607"/>
                <a:gd name="connsiteY148-1878" fmla="*/ 662743 h 1100014"/>
                <a:gd name="connsiteX149-1879" fmla="*/ 147372 w 898607"/>
                <a:gd name="connsiteY149-1880" fmla="*/ 652495 h 1100014"/>
                <a:gd name="connsiteX150-1881" fmla="*/ 150788 w 898607"/>
                <a:gd name="connsiteY150-1882" fmla="*/ 628581 h 1100014"/>
                <a:gd name="connsiteX151-1883" fmla="*/ 161037 w 898607"/>
                <a:gd name="connsiteY151-1884" fmla="*/ 621748 h 1100014"/>
                <a:gd name="connsiteX152-1885" fmla="*/ 202032 w 898607"/>
                <a:gd name="connsiteY152-1886" fmla="*/ 618332 h 1100014"/>
                <a:gd name="connsiteX153-1887" fmla="*/ 212281 w 898607"/>
                <a:gd name="connsiteY153-1888" fmla="*/ 611500 h 1100014"/>
                <a:gd name="connsiteX154-1889" fmla="*/ 215697 w 898607"/>
                <a:gd name="connsiteY154-1890" fmla="*/ 532927 h 1100014"/>
                <a:gd name="connsiteX155-1891" fmla="*/ 212281 w 898607"/>
                <a:gd name="connsiteY155-1892" fmla="*/ 509014 h 1100014"/>
                <a:gd name="connsiteX156-1893" fmla="*/ 202032 w 898607"/>
                <a:gd name="connsiteY156-1894" fmla="*/ 485101 h 1100014"/>
                <a:gd name="connsiteX157-1895" fmla="*/ 178118 w 898607"/>
                <a:gd name="connsiteY157-1896" fmla="*/ 481685 h 1100014"/>
                <a:gd name="connsiteX158-1897" fmla="*/ 143956 w 898607"/>
                <a:gd name="connsiteY158-1898" fmla="*/ 488518 h 1100014"/>
                <a:gd name="connsiteX159-1899" fmla="*/ 133709 w 898607"/>
                <a:gd name="connsiteY159-1900" fmla="*/ 491934 h 1100014"/>
                <a:gd name="connsiteX160-1901" fmla="*/ 123460 w 898607"/>
                <a:gd name="connsiteY160-1902" fmla="*/ 485101 h 1100014"/>
                <a:gd name="connsiteX161-1903" fmla="*/ 102962 w 898607"/>
                <a:gd name="connsiteY161-1904" fmla="*/ 471436 h 1100014"/>
                <a:gd name="connsiteX162-1905" fmla="*/ 75632 w 898607"/>
                <a:gd name="connsiteY162-1906" fmla="*/ 464604 h 1100014"/>
                <a:gd name="connsiteX163-1907" fmla="*/ 55135 w 898607"/>
                <a:gd name="connsiteY163-1908" fmla="*/ 457771 h 1100014"/>
                <a:gd name="connsiteX164-1909" fmla="*/ 48302 w 898607"/>
                <a:gd name="connsiteY164-1910" fmla="*/ 413360 h 1100014"/>
                <a:gd name="connsiteX165-1911" fmla="*/ 38055 w 898607"/>
                <a:gd name="connsiteY165-1912" fmla="*/ 392864 h 1100014"/>
                <a:gd name="connsiteX166-1913" fmla="*/ 24390 w 898607"/>
                <a:gd name="connsiteY166-1914" fmla="*/ 386032 h 1100014"/>
                <a:gd name="connsiteX167-1915" fmla="*/ 14141 w 898607"/>
                <a:gd name="connsiteY167-1916" fmla="*/ 379199 h 1100014"/>
                <a:gd name="connsiteX168-1917" fmla="*/ 3893 w 898607"/>
                <a:gd name="connsiteY168-1918" fmla="*/ 375783 h 1100014"/>
                <a:gd name="connsiteX169-1919" fmla="*/ 7309 w 898607"/>
                <a:gd name="connsiteY169-1920" fmla="*/ 355285 h 1100014"/>
                <a:gd name="connsiteX170-1921" fmla="*/ 20974 w 898607"/>
                <a:gd name="connsiteY170-1922" fmla="*/ 351869 h 1100014"/>
                <a:gd name="connsiteX171-1923" fmla="*/ 48302 w 898607"/>
                <a:gd name="connsiteY171-1924" fmla="*/ 345037 h 1100014"/>
                <a:gd name="connsiteX172-1925" fmla="*/ 79049 w 898607"/>
                <a:gd name="connsiteY172-1926" fmla="*/ 341620 h 1100014"/>
                <a:gd name="connsiteX173-1927" fmla="*/ 92714 w 898607"/>
                <a:gd name="connsiteY173-1928" fmla="*/ 334788 h 1100014"/>
                <a:gd name="connsiteX174-1929" fmla="*/ 96130 w 898607"/>
                <a:gd name="connsiteY174-1930" fmla="*/ 300627 h 1100014"/>
                <a:gd name="connsiteX175-1931" fmla="*/ 99546 w 898607"/>
                <a:gd name="connsiteY175-1932" fmla="*/ 290378 h 1100014"/>
                <a:gd name="connsiteX176-1933" fmla="*/ 102962 w 898607"/>
                <a:gd name="connsiteY176-1934" fmla="*/ 276713 h 1100014"/>
                <a:gd name="connsiteX177-1935" fmla="*/ 123460 w 898607"/>
                <a:gd name="connsiteY177-1936" fmla="*/ 263048 h 1100014"/>
                <a:gd name="connsiteX178-1937" fmla="*/ 126876 w 898607"/>
                <a:gd name="connsiteY178-1938" fmla="*/ 167395 h 1100014"/>
                <a:gd name="connsiteX179-1939" fmla="*/ 130292 w 898607"/>
                <a:gd name="connsiteY179-1940" fmla="*/ 153730 h 1100014"/>
                <a:gd name="connsiteX180-1941" fmla="*/ 161037 w 898607"/>
                <a:gd name="connsiteY180-1942" fmla="*/ 150314 h 1100014"/>
                <a:gd name="connsiteX181-1943" fmla="*/ 181535 w 898607"/>
                <a:gd name="connsiteY181-1944" fmla="*/ 160562 h 1100014"/>
                <a:gd name="connsiteX182-1945" fmla="*/ 202032 w 898607"/>
                <a:gd name="connsiteY182-1946" fmla="*/ 174227 h 1100014"/>
                <a:gd name="connsiteX183-1947" fmla="*/ 229362 w 898607"/>
                <a:gd name="connsiteY183-1948" fmla="*/ 208390 h 1100014"/>
                <a:gd name="connsiteX184-1949" fmla="*/ 263523 w 898607"/>
                <a:gd name="connsiteY184-1950" fmla="*/ 201557 h 1100014"/>
                <a:gd name="connsiteX185-1951" fmla="*/ 287437 w 898607"/>
                <a:gd name="connsiteY185-1952" fmla="*/ 167395 h 1100014"/>
                <a:gd name="connsiteX186-1953" fmla="*/ 287437 w 898607"/>
                <a:gd name="connsiteY186-1954" fmla="*/ 92239 h 1100014"/>
                <a:gd name="connsiteX187-1955" fmla="*/ 277188 w 898607"/>
                <a:gd name="connsiteY187-1956" fmla="*/ 85406 h 1100014"/>
                <a:gd name="connsiteX188-1957" fmla="*/ 246442 w 898607"/>
                <a:gd name="connsiteY188-1958" fmla="*/ 64909 h 1100014"/>
                <a:gd name="connsiteX189-1959" fmla="*/ 236193 w 898607"/>
                <a:gd name="connsiteY189-1960" fmla="*/ 61493 h 1100014"/>
                <a:gd name="connsiteX190-1961" fmla="*/ 215697 w 898607"/>
                <a:gd name="connsiteY190-1962" fmla="*/ 37579 h 1100014"/>
                <a:gd name="connsiteX191-1963" fmla="*/ 208577 w 898607"/>
                <a:gd name="connsiteY191-1964" fmla="*/ 32239 h 1100014"/>
                <a:gd name="connsiteX192-1965" fmla="*/ 212280 w 898607"/>
                <a:gd name="connsiteY192-1966" fmla="*/ 30745 h 1100014"/>
                <a:gd name="connsiteX193-1967" fmla="*/ 232776 w 898607"/>
                <a:gd name="connsiteY193-1968" fmla="*/ 10249 h 1100014"/>
                <a:gd name="connsiteX194-1969" fmla="*/ 253273 w 898607"/>
                <a:gd name="connsiteY194-1970" fmla="*/ 0 h 1100014"/>
                <a:gd name="connsiteX0-1971" fmla="*/ 253273 w 898607"/>
                <a:gd name="connsiteY0-1972" fmla="*/ 0 h 1100014"/>
                <a:gd name="connsiteX1-1973" fmla="*/ 273771 w 898607"/>
                <a:gd name="connsiteY1-1974" fmla="*/ 6833 h 1100014"/>
                <a:gd name="connsiteX2-1975" fmla="*/ 287436 w 898607"/>
                <a:gd name="connsiteY2-1976" fmla="*/ 17082 h 1100014"/>
                <a:gd name="connsiteX3-1977" fmla="*/ 307933 w 898607"/>
                <a:gd name="connsiteY3-1978" fmla="*/ 27330 h 1100014"/>
                <a:gd name="connsiteX4-1979" fmla="*/ 318182 w 898607"/>
                <a:gd name="connsiteY4-1980" fmla="*/ 37578 h 1100014"/>
                <a:gd name="connsiteX5-1981" fmla="*/ 328429 w 898607"/>
                <a:gd name="connsiteY5-1982" fmla="*/ 40994 h 1100014"/>
                <a:gd name="connsiteX6-1983" fmla="*/ 338678 w 898607"/>
                <a:gd name="connsiteY6-1984" fmla="*/ 47827 h 1100014"/>
                <a:gd name="connsiteX7-1985" fmla="*/ 362592 w 898607"/>
                <a:gd name="connsiteY7-1986" fmla="*/ 54659 h 1100014"/>
                <a:gd name="connsiteX8-1987" fmla="*/ 359176 w 898607"/>
                <a:gd name="connsiteY8-1988" fmla="*/ 64906 h 1100014"/>
                <a:gd name="connsiteX9-1989" fmla="*/ 366009 w 898607"/>
                <a:gd name="connsiteY9-1990" fmla="*/ 99068 h 1100014"/>
                <a:gd name="connsiteX10-1991" fmla="*/ 372841 w 898607"/>
                <a:gd name="connsiteY10-1992" fmla="*/ 109317 h 1100014"/>
                <a:gd name="connsiteX11-1993" fmla="*/ 396755 w 898607"/>
                <a:gd name="connsiteY11-1994" fmla="*/ 112733 h 1100014"/>
                <a:gd name="connsiteX12-1995" fmla="*/ 430916 w 898607"/>
                <a:gd name="connsiteY12-1996" fmla="*/ 116149 h 1100014"/>
                <a:gd name="connsiteX13-1997" fmla="*/ 454830 w 898607"/>
                <a:gd name="connsiteY13-1998" fmla="*/ 129813 h 1100014"/>
                <a:gd name="connsiteX14-1999" fmla="*/ 468495 w 898607"/>
                <a:gd name="connsiteY14-2000" fmla="*/ 153727 h 1100014"/>
                <a:gd name="connsiteX15-2001" fmla="*/ 512906 w 898607"/>
                <a:gd name="connsiteY15-2002" fmla="*/ 157143 h 1100014"/>
                <a:gd name="connsiteX16-2003" fmla="*/ 533402 w 898607"/>
                <a:gd name="connsiteY16-2004" fmla="*/ 167392 h 1100014"/>
                <a:gd name="connsiteX17-2005" fmla="*/ 536818 w 898607"/>
                <a:gd name="connsiteY17-2006" fmla="*/ 184473 h 1100014"/>
                <a:gd name="connsiteX18-2007" fmla="*/ 567564 w 898607"/>
                <a:gd name="connsiteY18-2008" fmla="*/ 184473 h 1100014"/>
                <a:gd name="connsiteX19-2009" fmla="*/ 564148 w 898607"/>
                <a:gd name="connsiteY19-2010" fmla="*/ 198138 h 1100014"/>
                <a:gd name="connsiteX20-2011" fmla="*/ 553899 w 898607"/>
                <a:gd name="connsiteY20-2012" fmla="*/ 228883 h 1100014"/>
                <a:gd name="connsiteX21-2013" fmla="*/ 543651 w 898607"/>
                <a:gd name="connsiteY21-2014" fmla="*/ 239131 h 1100014"/>
                <a:gd name="connsiteX22-2015" fmla="*/ 540235 w 898607"/>
                <a:gd name="connsiteY22-2016" fmla="*/ 276710 h 1100014"/>
                <a:gd name="connsiteX23-2017" fmla="*/ 550483 w 898607"/>
                <a:gd name="connsiteY23-2018" fmla="*/ 280126 h 1100014"/>
                <a:gd name="connsiteX24-2019" fmla="*/ 560732 w 898607"/>
                <a:gd name="connsiteY24-2020" fmla="*/ 286959 h 1100014"/>
                <a:gd name="connsiteX25-2021" fmla="*/ 598311 w 898607"/>
                <a:gd name="connsiteY25-2022" fmla="*/ 293791 h 1100014"/>
                <a:gd name="connsiteX26-2023" fmla="*/ 605143 w 898607"/>
                <a:gd name="connsiteY26-2024" fmla="*/ 304040 h 1100014"/>
                <a:gd name="connsiteX27-2025" fmla="*/ 608559 w 898607"/>
                <a:gd name="connsiteY27-2026" fmla="*/ 327952 h 1100014"/>
                <a:gd name="connsiteX28-2027" fmla="*/ 632472 w 898607"/>
                <a:gd name="connsiteY28-2028" fmla="*/ 331369 h 1100014"/>
                <a:gd name="connsiteX29-2029" fmla="*/ 652969 w 898607"/>
                <a:gd name="connsiteY29-2030" fmla="*/ 338201 h 1100014"/>
                <a:gd name="connsiteX30-2031" fmla="*/ 642720 w 898607"/>
                <a:gd name="connsiteY30-2032" fmla="*/ 345034 h 1100014"/>
                <a:gd name="connsiteX31-2033" fmla="*/ 622223 w 898607"/>
                <a:gd name="connsiteY31-2034" fmla="*/ 351866 h 1100014"/>
                <a:gd name="connsiteX32-2035" fmla="*/ 611976 w 898607"/>
                <a:gd name="connsiteY32-2036" fmla="*/ 358699 h 1100014"/>
                <a:gd name="connsiteX33-2037" fmla="*/ 598311 w 898607"/>
                <a:gd name="connsiteY33-2038" fmla="*/ 362115 h 1100014"/>
                <a:gd name="connsiteX34-2039" fmla="*/ 594894 w 898607"/>
                <a:gd name="connsiteY34-2040" fmla="*/ 372364 h 1100014"/>
                <a:gd name="connsiteX35-2041" fmla="*/ 632472 w 898607"/>
                <a:gd name="connsiteY35-2042" fmla="*/ 382612 h 1100014"/>
                <a:gd name="connsiteX36-2043" fmla="*/ 670050 w 898607"/>
                <a:gd name="connsiteY36-2044" fmla="*/ 386029 h 1100014"/>
                <a:gd name="connsiteX37-2045" fmla="*/ 680299 w 898607"/>
                <a:gd name="connsiteY37-2046" fmla="*/ 392861 h 1100014"/>
                <a:gd name="connsiteX38-2047" fmla="*/ 690548 w 898607"/>
                <a:gd name="connsiteY38-2048" fmla="*/ 396277 h 1100014"/>
                <a:gd name="connsiteX39-2049" fmla="*/ 697380 w 898607"/>
                <a:gd name="connsiteY39-2050" fmla="*/ 406526 h 1100014"/>
                <a:gd name="connsiteX40-2051" fmla="*/ 731542 w 898607"/>
                <a:gd name="connsiteY40-2052" fmla="*/ 416773 h 1100014"/>
                <a:gd name="connsiteX41-2053" fmla="*/ 741790 w 898607"/>
                <a:gd name="connsiteY41-2054" fmla="*/ 423606 h 1100014"/>
                <a:gd name="connsiteX42-2055" fmla="*/ 745207 w 898607"/>
                <a:gd name="connsiteY42-2056" fmla="*/ 433855 h 1100014"/>
                <a:gd name="connsiteX43-2057" fmla="*/ 683715 w 898607"/>
                <a:gd name="connsiteY43-2058" fmla="*/ 437271 h 1100014"/>
                <a:gd name="connsiteX44-2059" fmla="*/ 687132 w 898607"/>
                <a:gd name="connsiteY44-2060" fmla="*/ 457768 h 1100014"/>
                <a:gd name="connsiteX45-2061" fmla="*/ 693964 w 898607"/>
                <a:gd name="connsiteY45-2062" fmla="*/ 468017 h 1100014"/>
                <a:gd name="connsiteX46-2063" fmla="*/ 697380 w 898607"/>
                <a:gd name="connsiteY46-2064" fmla="*/ 478266 h 1100014"/>
                <a:gd name="connsiteX47-2065" fmla="*/ 683715 w 898607"/>
                <a:gd name="connsiteY47-2066" fmla="*/ 498763 h 1100014"/>
                <a:gd name="connsiteX48-2067" fmla="*/ 663218 w 898607"/>
                <a:gd name="connsiteY48-2068" fmla="*/ 519259 h 1100014"/>
                <a:gd name="connsiteX49-2069" fmla="*/ 659802 w 898607"/>
                <a:gd name="connsiteY49-2070" fmla="*/ 529508 h 1100014"/>
                <a:gd name="connsiteX50-2071" fmla="*/ 649553 w 898607"/>
                <a:gd name="connsiteY50-2072" fmla="*/ 539757 h 1100014"/>
                <a:gd name="connsiteX51-2073" fmla="*/ 656386 w 898607"/>
                <a:gd name="connsiteY51-2074" fmla="*/ 584168 h 1100014"/>
                <a:gd name="connsiteX52-2075" fmla="*/ 663218 w 898607"/>
                <a:gd name="connsiteY52-2076" fmla="*/ 594417 h 1100014"/>
                <a:gd name="connsiteX53-2077" fmla="*/ 673467 w 898607"/>
                <a:gd name="connsiteY53-2078" fmla="*/ 597833 h 1100014"/>
                <a:gd name="connsiteX54-2079" fmla="*/ 693964 w 898607"/>
                <a:gd name="connsiteY54-2080" fmla="*/ 611497 h 1100014"/>
                <a:gd name="connsiteX55-2081" fmla="*/ 704213 w 898607"/>
                <a:gd name="connsiteY55-2082" fmla="*/ 621745 h 1100014"/>
                <a:gd name="connsiteX56-2083" fmla="*/ 714460 w 898607"/>
                <a:gd name="connsiteY56-2084" fmla="*/ 625162 h 1100014"/>
                <a:gd name="connsiteX57-2085" fmla="*/ 724709 w 898607"/>
                <a:gd name="connsiteY57-2086" fmla="*/ 631994 h 1100014"/>
                <a:gd name="connsiteX58-2087" fmla="*/ 738374 w 898607"/>
                <a:gd name="connsiteY58-2088" fmla="*/ 628578 h 1100014"/>
                <a:gd name="connsiteX59-2089" fmla="*/ 741790 w 898607"/>
                <a:gd name="connsiteY59-2090" fmla="*/ 638827 h 1100014"/>
                <a:gd name="connsiteX60-2091" fmla="*/ 734958 w 898607"/>
                <a:gd name="connsiteY60-2092" fmla="*/ 676405 h 1100014"/>
                <a:gd name="connsiteX61-2093" fmla="*/ 724709 w 898607"/>
                <a:gd name="connsiteY61-2094" fmla="*/ 686654 h 1100014"/>
                <a:gd name="connsiteX62-2095" fmla="*/ 738374 w 898607"/>
                <a:gd name="connsiteY62-2096" fmla="*/ 703734 h 1100014"/>
                <a:gd name="connsiteX63-2097" fmla="*/ 758872 w 898607"/>
                <a:gd name="connsiteY63-2098" fmla="*/ 710566 h 1100014"/>
                <a:gd name="connsiteX64-2099" fmla="*/ 827195 w 898607"/>
                <a:gd name="connsiteY64-2100" fmla="*/ 707150 h 1100014"/>
                <a:gd name="connsiteX65-2101" fmla="*/ 837444 w 898607"/>
                <a:gd name="connsiteY65-2102" fmla="*/ 710566 h 1100014"/>
                <a:gd name="connsiteX66-2103" fmla="*/ 868190 w 898607"/>
                <a:gd name="connsiteY66-2104" fmla="*/ 717399 h 1100014"/>
                <a:gd name="connsiteX67-2105" fmla="*/ 878439 w 898607"/>
                <a:gd name="connsiteY67-2106" fmla="*/ 713983 h 1100014"/>
                <a:gd name="connsiteX68-2107" fmla="*/ 888688 w 898607"/>
                <a:gd name="connsiteY68-2108" fmla="*/ 717399 h 1100014"/>
                <a:gd name="connsiteX69-2109" fmla="*/ 896614 w 898607"/>
                <a:gd name="connsiteY69-2110" fmla="*/ 722170 h 1100014"/>
                <a:gd name="connsiteX70-2111" fmla="*/ 898607 w 898607"/>
                <a:gd name="connsiteY70-2112" fmla="*/ 724072 h 1100014"/>
                <a:gd name="connsiteX71-2113" fmla="*/ 892103 w 898607"/>
                <a:gd name="connsiteY71-2114" fmla="*/ 724232 h 1100014"/>
                <a:gd name="connsiteX72-2115" fmla="*/ 885270 w 898607"/>
                <a:gd name="connsiteY72-2116" fmla="*/ 782308 h 1100014"/>
                <a:gd name="connsiteX73-2117" fmla="*/ 881854 w 898607"/>
                <a:gd name="connsiteY73-2118" fmla="*/ 792556 h 1100014"/>
                <a:gd name="connsiteX74-2119" fmla="*/ 868189 w 898607"/>
                <a:gd name="connsiteY74-2120" fmla="*/ 813053 h 1100014"/>
                <a:gd name="connsiteX75-2121" fmla="*/ 861357 w 898607"/>
                <a:gd name="connsiteY75-2122" fmla="*/ 823302 h 1100014"/>
                <a:gd name="connsiteX76-2123" fmla="*/ 854524 w 898607"/>
                <a:gd name="connsiteY76-2124" fmla="*/ 843799 h 1100014"/>
                <a:gd name="connsiteX77-2125" fmla="*/ 851108 w 898607"/>
                <a:gd name="connsiteY77-2126" fmla="*/ 860881 h 1100014"/>
                <a:gd name="connsiteX78-2127" fmla="*/ 847692 w 898607"/>
                <a:gd name="connsiteY78-2128" fmla="*/ 888209 h 1100014"/>
                <a:gd name="connsiteX79-2129" fmla="*/ 837443 w 898607"/>
                <a:gd name="connsiteY79-2130" fmla="*/ 895042 h 1100014"/>
                <a:gd name="connsiteX80-2131" fmla="*/ 772536 w 898607"/>
                <a:gd name="connsiteY80-2132" fmla="*/ 898458 h 1100014"/>
                <a:gd name="connsiteX81-2133" fmla="*/ 769120 w 898607"/>
                <a:gd name="connsiteY81-2134" fmla="*/ 942869 h 1100014"/>
                <a:gd name="connsiteX82-2135" fmla="*/ 789617 w 898607"/>
                <a:gd name="connsiteY82-2136" fmla="*/ 963367 h 1100014"/>
                <a:gd name="connsiteX83-2137" fmla="*/ 786201 w 898607"/>
                <a:gd name="connsiteY83-2138" fmla="*/ 987279 h 1100014"/>
                <a:gd name="connsiteX84-2139" fmla="*/ 779368 w 898607"/>
                <a:gd name="connsiteY84-2140" fmla="*/ 997528 h 1100014"/>
                <a:gd name="connsiteX85-2141" fmla="*/ 741790 w 898607"/>
                <a:gd name="connsiteY85-2142" fmla="*/ 1021441 h 1100014"/>
                <a:gd name="connsiteX86-2143" fmla="*/ 721292 w 898607"/>
                <a:gd name="connsiteY86-2144" fmla="*/ 1035106 h 1100014"/>
                <a:gd name="connsiteX87-2145" fmla="*/ 707627 w 898607"/>
                <a:gd name="connsiteY87-2146" fmla="*/ 1055604 h 1100014"/>
                <a:gd name="connsiteX88-2147" fmla="*/ 693964 w 898607"/>
                <a:gd name="connsiteY88-2148" fmla="*/ 1086349 h 1100014"/>
                <a:gd name="connsiteX89-2149" fmla="*/ 683715 w 898607"/>
                <a:gd name="connsiteY89-2150" fmla="*/ 1089765 h 1100014"/>
                <a:gd name="connsiteX90-2151" fmla="*/ 663217 w 898607"/>
                <a:gd name="connsiteY90-2152" fmla="*/ 1100014 h 1100014"/>
                <a:gd name="connsiteX91-2153" fmla="*/ 652969 w 898607"/>
                <a:gd name="connsiteY91-2154" fmla="*/ 1096597 h 1100014"/>
                <a:gd name="connsiteX92-2155" fmla="*/ 639304 w 898607"/>
                <a:gd name="connsiteY92-2156" fmla="*/ 1076100 h 1100014"/>
                <a:gd name="connsiteX93-2157" fmla="*/ 629055 w 898607"/>
                <a:gd name="connsiteY93-2158" fmla="*/ 1079516 h 1100014"/>
                <a:gd name="connsiteX94-2159" fmla="*/ 557315 w 898607"/>
                <a:gd name="connsiteY94-2160" fmla="*/ 1076100 h 1100014"/>
                <a:gd name="connsiteX95-2161" fmla="*/ 550483 w 898607"/>
                <a:gd name="connsiteY95-2162" fmla="*/ 1065852 h 1100014"/>
                <a:gd name="connsiteX96-2163" fmla="*/ 543650 w 898607"/>
                <a:gd name="connsiteY96-2164" fmla="*/ 1052187 h 1100014"/>
                <a:gd name="connsiteX97-2165" fmla="*/ 533402 w 898607"/>
                <a:gd name="connsiteY97-2166" fmla="*/ 1041939 h 1100014"/>
                <a:gd name="connsiteX98-2167" fmla="*/ 512906 w 898607"/>
                <a:gd name="connsiteY98-2168" fmla="*/ 1031690 h 1100014"/>
                <a:gd name="connsiteX99-2169" fmla="*/ 492408 w 898607"/>
                <a:gd name="connsiteY99-2170" fmla="*/ 1028274 h 1100014"/>
                <a:gd name="connsiteX100-2171" fmla="*/ 478743 w 898607"/>
                <a:gd name="connsiteY100-2172" fmla="*/ 1021441 h 1100014"/>
                <a:gd name="connsiteX101-2173" fmla="*/ 461662 w 898607"/>
                <a:gd name="connsiteY101-2174" fmla="*/ 1035106 h 1100014"/>
                <a:gd name="connsiteX102-2175" fmla="*/ 454829 w 898607"/>
                <a:gd name="connsiteY102-2176" fmla="*/ 1045355 h 1100014"/>
                <a:gd name="connsiteX103-2177" fmla="*/ 451413 w 898607"/>
                <a:gd name="connsiteY103-2178" fmla="*/ 1055604 h 1100014"/>
                <a:gd name="connsiteX104-2179" fmla="*/ 441165 w 898607"/>
                <a:gd name="connsiteY104-2180" fmla="*/ 1062436 h 1100014"/>
                <a:gd name="connsiteX105-2181" fmla="*/ 434332 w 898607"/>
                <a:gd name="connsiteY105-2182" fmla="*/ 1072685 h 1100014"/>
                <a:gd name="connsiteX106-2183" fmla="*/ 383090 w 898607"/>
                <a:gd name="connsiteY106-2184" fmla="*/ 1072685 h 1100014"/>
                <a:gd name="connsiteX107-2185" fmla="*/ 386506 w 898607"/>
                <a:gd name="connsiteY107-2186" fmla="*/ 1038522 h 1100014"/>
                <a:gd name="connsiteX108-2187" fmla="*/ 396755 w 898607"/>
                <a:gd name="connsiteY108-2188" fmla="*/ 1028274 h 1100014"/>
                <a:gd name="connsiteX109-2189" fmla="*/ 407003 w 898607"/>
                <a:gd name="connsiteY109-2190" fmla="*/ 1007776 h 1100014"/>
                <a:gd name="connsiteX110-2191" fmla="*/ 393338 w 898607"/>
                <a:gd name="connsiteY110-2192" fmla="*/ 997528 h 1100014"/>
                <a:gd name="connsiteX111-2193" fmla="*/ 383090 w 898607"/>
                <a:gd name="connsiteY111-2194" fmla="*/ 990695 h 1100014"/>
                <a:gd name="connsiteX112-2195" fmla="*/ 372841 w 898607"/>
                <a:gd name="connsiteY112-2196" fmla="*/ 994111 h 1100014"/>
                <a:gd name="connsiteX113-2197" fmla="*/ 362592 w 898607"/>
                <a:gd name="connsiteY113-2198" fmla="*/ 1000944 h 1100014"/>
                <a:gd name="connsiteX114-2199" fmla="*/ 352344 w 898607"/>
                <a:gd name="connsiteY114-2200" fmla="*/ 1014609 h 1100014"/>
                <a:gd name="connsiteX115-2201" fmla="*/ 331846 w 898607"/>
                <a:gd name="connsiteY115-2202" fmla="*/ 1021441 h 1100014"/>
                <a:gd name="connsiteX116-2203" fmla="*/ 321599 w 898607"/>
                <a:gd name="connsiteY116-2204" fmla="*/ 1028274 h 1100014"/>
                <a:gd name="connsiteX117-2205" fmla="*/ 294269 w 898607"/>
                <a:gd name="connsiteY117-2206" fmla="*/ 1041939 h 1100014"/>
                <a:gd name="connsiteX118-2207" fmla="*/ 273771 w 898607"/>
                <a:gd name="connsiteY118-2208" fmla="*/ 1052187 h 1100014"/>
                <a:gd name="connsiteX119-2209" fmla="*/ 263523 w 898607"/>
                <a:gd name="connsiteY119-2210" fmla="*/ 1059020 h 1100014"/>
                <a:gd name="connsiteX120-2211" fmla="*/ 246441 w 898607"/>
                <a:gd name="connsiteY120-2212" fmla="*/ 1065852 h 1100014"/>
                <a:gd name="connsiteX121-2213" fmla="*/ 248271 w 898607"/>
                <a:gd name="connsiteY121-2214" fmla="*/ 1071666 h 1100014"/>
                <a:gd name="connsiteX122-2215" fmla="*/ 240919 w 898607"/>
                <a:gd name="connsiteY122-2216" fmla="*/ 1064648 h 1100014"/>
                <a:gd name="connsiteX123-2217" fmla="*/ 249140 w 898607"/>
                <a:gd name="connsiteY123-2218" fmla="*/ 1057101 h 1100014"/>
                <a:gd name="connsiteX124-2219" fmla="*/ 253273 w 898607"/>
                <a:gd name="connsiteY124-2220" fmla="*/ 1045355 h 1100014"/>
                <a:gd name="connsiteX125-2221" fmla="*/ 266938 w 898607"/>
                <a:gd name="connsiteY125-2222" fmla="*/ 1038522 h 1100014"/>
                <a:gd name="connsiteX126-2223" fmla="*/ 270354 w 898607"/>
                <a:gd name="connsiteY126-2224" fmla="*/ 1011193 h 1100014"/>
                <a:gd name="connsiteX127-2225" fmla="*/ 263522 w 898607"/>
                <a:gd name="connsiteY127-2226" fmla="*/ 973615 h 1100014"/>
                <a:gd name="connsiteX128-2227" fmla="*/ 243024 w 898607"/>
                <a:gd name="connsiteY128-2228" fmla="*/ 953118 h 1100014"/>
                <a:gd name="connsiteX129-2229" fmla="*/ 236192 w 898607"/>
                <a:gd name="connsiteY129-2230" fmla="*/ 942869 h 1100014"/>
                <a:gd name="connsiteX130-2231" fmla="*/ 232775 w 898607"/>
                <a:gd name="connsiteY130-2232" fmla="*/ 932620 h 1100014"/>
                <a:gd name="connsiteX131-2233" fmla="*/ 212279 w 898607"/>
                <a:gd name="connsiteY131-2234" fmla="*/ 895042 h 1100014"/>
                <a:gd name="connsiteX132-2235" fmla="*/ 208863 w 898607"/>
                <a:gd name="connsiteY132-2236" fmla="*/ 857464 h 1100014"/>
                <a:gd name="connsiteX133-2237" fmla="*/ 219112 w 898607"/>
                <a:gd name="connsiteY133-2238" fmla="*/ 836967 h 1100014"/>
                <a:gd name="connsiteX134-2239" fmla="*/ 239608 w 898607"/>
                <a:gd name="connsiteY134-2240" fmla="*/ 830134 h 1100014"/>
                <a:gd name="connsiteX135-2241" fmla="*/ 243024 w 898607"/>
                <a:gd name="connsiteY135-2242" fmla="*/ 806221 h 1100014"/>
                <a:gd name="connsiteX136-2243" fmla="*/ 236192 w 898607"/>
                <a:gd name="connsiteY136-2244" fmla="*/ 785724 h 1100014"/>
                <a:gd name="connsiteX137-2245" fmla="*/ 219112 w 898607"/>
                <a:gd name="connsiteY137-2246" fmla="*/ 768643 h 1100014"/>
                <a:gd name="connsiteX138-2247" fmla="*/ 181533 w 898607"/>
                <a:gd name="connsiteY138-2248" fmla="*/ 765227 h 1100014"/>
                <a:gd name="connsiteX139-2249" fmla="*/ 171284 w 898607"/>
                <a:gd name="connsiteY139-2250" fmla="*/ 758394 h 1100014"/>
                <a:gd name="connsiteX140-2251" fmla="*/ 140538 w 898607"/>
                <a:gd name="connsiteY140-2252" fmla="*/ 734481 h 1100014"/>
                <a:gd name="connsiteX141-2253" fmla="*/ 126875 w 898607"/>
                <a:gd name="connsiteY141-2254" fmla="*/ 731064 h 1100014"/>
                <a:gd name="connsiteX142-2255" fmla="*/ 120042 w 898607"/>
                <a:gd name="connsiteY142-2256" fmla="*/ 720816 h 1100014"/>
                <a:gd name="connsiteX143-2257" fmla="*/ 111097 w 898607"/>
                <a:gd name="connsiteY143-2258" fmla="*/ 711871 h 1100014"/>
                <a:gd name="connsiteX144-2259" fmla="*/ 123460 w 898607"/>
                <a:gd name="connsiteY144-2260" fmla="*/ 710569 h 1100014"/>
                <a:gd name="connsiteX145-2261" fmla="*/ 130292 w 898607"/>
                <a:gd name="connsiteY145-2262" fmla="*/ 693490 h 1100014"/>
                <a:gd name="connsiteX146-2263" fmla="*/ 133709 w 898607"/>
                <a:gd name="connsiteY146-2264" fmla="*/ 683241 h 1100014"/>
                <a:gd name="connsiteX147-2265" fmla="*/ 140540 w 898607"/>
                <a:gd name="connsiteY147-2266" fmla="*/ 662743 h 1100014"/>
                <a:gd name="connsiteX148-2267" fmla="*/ 147372 w 898607"/>
                <a:gd name="connsiteY148-2268" fmla="*/ 652495 h 1100014"/>
                <a:gd name="connsiteX149-2269" fmla="*/ 150788 w 898607"/>
                <a:gd name="connsiteY149-2270" fmla="*/ 628581 h 1100014"/>
                <a:gd name="connsiteX150-2271" fmla="*/ 161037 w 898607"/>
                <a:gd name="connsiteY150-2272" fmla="*/ 621748 h 1100014"/>
                <a:gd name="connsiteX151-2273" fmla="*/ 202032 w 898607"/>
                <a:gd name="connsiteY151-2274" fmla="*/ 618332 h 1100014"/>
                <a:gd name="connsiteX152-2275" fmla="*/ 212281 w 898607"/>
                <a:gd name="connsiteY152-2276" fmla="*/ 611500 h 1100014"/>
                <a:gd name="connsiteX153-2277" fmla="*/ 215697 w 898607"/>
                <a:gd name="connsiteY153-2278" fmla="*/ 532927 h 1100014"/>
                <a:gd name="connsiteX154-2279" fmla="*/ 212281 w 898607"/>
                <a:gd name="connsiteY154-2280" fmla="*/ 509014 h 1100014"/>
                <a:gd name="connsiteX155-2281" fmla="*/ 202032 w 898607"/>
                <a:gd name="connsiteY155-2282" fmla="*/ 485101 h 1100014"/>
                <a:gd name="connsiteX156-2283" fmla="*/ 178118 w 898607"/>
                <a:gd name="connsiteY156-2284" fmla="*/ 481685 h 1100014"/>
                <a:gd name="connsiteX157-2285" fmla="*/ 143956 w 898607"/>
                <a:gd name="connsiteY157-2286" fmla="*/ 488518 h 1100014"/>
                <a:gd name="connsiteX158-2287" fmla="*/ 133709 w 898607"/>
                <a:gd name="connsiteY158-2288" fmla="*/ 491934 h 1100014"/>
                <a:gd name="connsiteX159-2289" fmla="*/ 123460 w 898607"/>
                <a:gd name="connsiteY159-2290" fmla="*/ 485101 h 1100014"/>
                <a:gd name="connsiteX160-2291" fmla="*/ 102962 w 898607"/>
                <a:gd name="connsiteY160-2292" fmla="*/ 471436 h 1100014"/>
                <a:gd name="connsiteX161-2293" fmla="*/ 75632 w 898607"/>
                <a:gd name="connsiteY161-2294" fmla="*/ 464604 h 1100014"/>
                <a:gd name="connsiteX162-2295" fmla="*/ 55135 w 898607"/>
                <a:gd name="connsiteY162-2296" fmla="*/ 457771 h 1100014"/>
                <a:gd name="connsiteX163-2297" fmla="*/ 48302 w 898607"/>
                <a:gd name="connsiteY163-2298" fmla="*/ 413360 h 1100014"/>
                <a:gd name="connsiteX164-2299" fmla="*/ 38055 w 898607"/>
                <a:gd name="connsiteY164-2300" fmla="*/ 392864 h 1100014"/>
                <a:gd name="connsiteX165-2301" fmla="*/ 24390 w 898607"/>
                <a:gd name="connsiteY165-2302" fmla="*/ 386032 h 1100014"/>
                <a:gd name="connsiteX166-2303" fmla="*/ 14141 w 898607"/>
                <a:gd name="connsiteY166-2304" fmla="*/ 379199 h 1100014"/>
                <a:gd name="connsiteX167-2305" fmla="*/ 3893 w 898607"/>
                <a:gd name="connsiteY167-2306" fmla="*/ 375783 h 1100014"/>
                <a:gd name="connsiteX168-2307" fmla="*/ 7309 w 898607"/>
                <a:gd name="connsiteY168-2308" fmla="*/ 355285 h 1100014"/>
                <a:gd name="connsiteX169-2309" fmla="*/ 20974 w 898607"/>
                <a:gd name="connsiteY169-2310" fmla="*/ 351869 h 1100014"/>
                <a:gd name="connsiteX170-2311" fmla="*/ 48302 w 898607"/>
                <a:gd name="connsiteY170-2312" fmla="*/ 345037 h 1100014"/>
                <a:gd name="connsiteX171-2313" fmla="*/ 79049 w 898607"/>
                <a:gd name="connsiteY171-2314" fmla="*/ 341620 h 1100014"/>
                <a:gd name="connsiteX172-2315" fmla="*/ 92714 w 898607"/>
                <a:gd name="connsiteY172-2316" fmla="*/ 334788 h 1100014"/>
                <a:gd name="connsiteX173-2317" fmla="*/ 96130 w 898607"/>
                <a:gd name="connsiteY173-2318" fmla="*/ 300627 h 1100014"/>
                <a:gd name="connsiteX174-2319" fmla="*/ 99546 w 898607"/>
                <a:gd name="connsiteY174-2320" fmla="*/ 290378 h 1100014"/>
                <a:gd name="connsiteX175-2321" fmla="*/ 102962 w 898607"/>
                <a:gd name="connsiteY175-2322" fmla="*/ 276713 h 1100014"/>
                <a:gd name="connsiteX176-2323" fmla="*/ 123460 w 898607"/>
                <a:gd name="connsiteY176-2324" fmla="*/ 263048 h 1100014"/>
                <a:gd name="connsiteX177-2325" fmla="*/ 126876 w 898607"/>
                <a:gd name="connsiteY177-2326" fmla="*/ 167395 h 1100014"/>
                <a:gd name="connsiteX178-2327" fmla="*/ 130292 w 898607"/>
                <a:gd name="connsiteY178-2328" fmla="*/ 153730 h 1100014"/>
                <a:gd name="connsiteX179-2329" fmla="*/ 161037 w 898607"/>
                <a:gd name="connsiteY179-2330" fmla="*/ 150314 h 1100014"/>
                <a:gd name="connsiteX180-2331" fmla="*/ 181535 w 898607"/>
                <a:gd name="connsiteY180-2332" fmla="*/ 160562 h 1100014"/>
                <a:gd name="connsiteX181-2333" fmla="*/ 202032 w 898607"/>
                <a:gd name="connsiteY181-2334" fmla="*/ 174227 h 1100014"/>
                <a:gd name="connsiteX182-2335" fmla="*/ 229362 w 898607"/>
                <a:gd name="connsiteY182-2336" fmla="*/ 208390 h 1100014"/>
                <a:gd name="connsiteX183-2337" fmla="*/ 263523 w 898607"/>
                <a:gd name="connsiteY183-2338" fmla="*/ 201557 h 1100014"/>
                <a:gd name="connsiteX184-2339" fmla="*/ 287437 w 898607"/>
                <a:gd name="connsiteY184-2340" fmla="*/ 167395 h 1100014"/>
                <a:gd name="connsiteX185-2341" fmla="*/ 287437 w 898607"/>
                <a:gd name="connsiteY185-2342" fmla="*/ 92239 h 1100014"/>
                <a:gd name="connsiteX186-2343" fmla="*/ 277188 w 898607"/>
                <a:gd name="connsiteY186-2344" fmla="*/ 85406 h 1100014"/>
                <a:gd name="connsiteX187-2345" fmla="*/ 246442 w 898607"/>
                <a:gd name="connsiteY187-2346" fmla="*/ 64909 h 1100014"/>
                <a:gd name="connsiteX188-2347" fmla="*/ 236193 w 898607"/>
                <a:gd name="connsiteY188-2348" fmla="*/ 61493 h 1100014"/>
                <a:gd name="connsiteX189-2349" fmla="*/ 215697 w 898607"/>
                <a:gd name="connsiteY189-2350" fmla="*/ 37579 h 1100014"/>
                <a:gd name="connsiteX190-2351" fmla="*/ 208577 w 898607"/>
                <a:gd name="connsiteY190-2352" fmla="*/ 32239 h 1100014"/>
                <a:gd name="connsiteX191-2353" fmla="*/ 212280 w 898607"/>
                <a:gd name="connsiteY191-2354" fmla="*/ 30745 h 1100014"/>
                <a:gd name="connsiteX192-2355" fmla="*/ 232776 w 898607"/>
                <a:gd name="connsiteY192-2356" fmla="*/ 10249 h 1100014"/>
                <a:gd name="connsiteX193-2357" fmla="*/ 253273 w 898607"/>
                <a:gd name="connsiteY193-2358" fmla="*/ 0 h 11000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</a:cxnLst>
              <a:rect l="l" t="t" r="r" b="b"/>
              <a:pathLst>
                <a:path w="898607" h="1100014">
                  <a:moveTo>
                    <a:pt x="253273" y="0"/>
                  </a:moveTo>
                  <a:cubicBezTo>
                    <a:pt x="253273" y="0"/>
                    <a:pt x="267329" y="3612"/>
                    <a:pt x="273771" y="6833"/>
                  </a:cubicBezTo>
                  <a:cubicBezTo>
                    <a:pt x="278863" y="9379"/>
                    <a:pt x="282881" y="13665"/>
                    <a:pt x="287436" y="17082"/>
                  </a:cubicBezTo>
                  <a:cubicBezTo>
                    <a:pt x="297709" y="20506"/>
                    <a:pt x="299102" y="19972"/>
                    <a:pt x="307933" y="27330"/>
                  </a:cubicBezTo>
                  <a:cubicBezTo>
                    <a:pt x="311645" y="30423"/>
                    <a:pt x="314163" y="34898"/>
                    <a:pt x="318182" y="37578"/>
                  </a:cubicBezTo>
                  <a:cubicBezTo>
                    <a:pt x="321177" y="39575"/>
                    <a:pt x="325209" y="39384"/>
                    <a:pt x="328429" y="40994"/>
                  </a:cubicBezTo>
                  <a:cubicBezTo>
                    <a:pt x="332102" y="42831"/>
                    <a:pt x="335262" y="45549"/>
                    <a:pt x="338678" y="47827"/>
                  </a:cubicBezTo>
                  <a:cubicBezTo>
                    <a:pt x="363251" y="56017"/>
                    <a:pt x="359176" y="51813"/>
                    <a:pt x="362592" y="54659"/>
                  </a:cubicBezTo>
                  <a:cubicBezTo>
                    <a:pt x="366008" y="57506"/>
                    <a:pt x="358607" y="57505"/>
                    <a:pt x="359176" y="64906"/>
                  </a:cubicBezTo>
                  <a:cubicBezTo>
                    <a:pt x="360435" y="73718"/>
                    <a:pt x="361238" y="89527"/>
                    <a:pt x="366009" y="99068"/>
                  </a:cubicBezTo>
                  <a:cubicBezTo>
                    <a:pt x="367844" y="102741"/>
                    <a:pt x="369089" y="107650"/>
                    <a:pt x="372841" y="109317"/>
                  </a:cubicBezTo>
                  <a:cubicBezTo>
                    <a:pt x="380200" y="112587"/>
                    <a:pt x="388759" y="111792"/>
                    <a:pt x="396755" y="112733"/>
                  </a:cubicBezTo>
                  <a:cubicBezTo>
                    <a:pt x="408120" y="114070"/>
                    <a:pt x="419529" y="115011"/>
                    <a:pt x="430916" y="116149"/>
                  </a:cubicBezTo>
                  <a:cubicBezTo>
                    <a:pt x="441333" y="119622"/>
                    <a:pt x="446558" y="120163"/>
                    <a:pt x="454830" y="129813"/>
                  </a:cubicBezTo>
                  <a:cubicBezTo>
                    <a:pt x="455110" y="130139"/>
                    <a:pt x="465601" y="152955"/>
                    <a:pt x="468495" y="153727"/>
                  </a:cubicBezTo>
                  <a:cubicBezTo>
                    <a:pt x="482841" y="157553"/>
                    <a:pt x="498103" y="156005"/>
                    <a:pt x="512906" y="157143"/>
                  </a:cubicBezTo>
                  <a:cubicBezTo>
                    <a:pt x="518166" y="158896"/>
                    <a:pt x="530287" y="161939"/>
                    <a:pt x="533402" y="167392"/>
                  </a:cubicBezTo>
                  <a:cubicBezTo>
                    <a:pt x="536283" y="172433"/>
                    <a:pt x="535680" y="178779"/>
                    <a:pt x="536818" y="184473"/>
                  </a:cubicBezTo>
                  <a:cubicBezTo>
                    <a:pt x="545824" y="181471"/>
                    <a:pt x="558546" y="175454"/>
                    <a:pt x="567564" y="184473"/>
                  </a:cubicBezTo>
                  <a:cubicBezTo>
                    <a:pt x="570885" y="187793"/>
                    <a:pt x="565497" y="193641"/>
                    <a:pt x="564148" y="198138"/>
                  </a:cubicBezTo>
                  <a:cubicBezTo>
                    <a:pt x="564139" y="198169"/>
                    <a:pt x="555614" y="223743"/>
                    <a:pt x="553899" y="228883"/>
                  </a:cubicBezTo>
                  <a:cubicBezTo>
                    <a:pt x="552371" y="233466"/>
                    <a:pt x="547067" y="235715"/>
                    <a:pt x="543651" y="239131"/>
                  </a:cubicBezTo>
                  <a:cubicBezTo>
                    <a:pt x="539640" y="251163"/>
                    <a:pt x="531650" y="263834"/>
                    <a:pt x="540235" y="276710"/>
                  </a:cubicBezTo>
                  <a:cubicBezTo>
                    <a:pt x="542232" y="279707"/>
                    <a:pt x="547067" y="278988"/>
                    <a:pt x="550483" y="280126"/>
                  </a:cubicBezTo>
                  <a:cubicBezTo>
                    <a:pt x="553899" y="282404"/>
                    <a:pt x="557059" y="285123"/>
                    <a:pt x="560732" y="286959"/>
                  </a:cubicBezTo>
                  <a:cubicBezTo>
                    <a:pt x="571264" y="292225"/>
                    <a:pt x="588890" y="292614"/>
                    <a:pt x="598311" y="293791"/>
                  </a:cubicBezTo>
                  <a:cubicBezTo>
                    <a:pt x="600589" y="297208"/>
                    <a:pt x="603963" y="300107"/>
                    <a:pt x="605143" y="304040"/>
                  </a:cubicBezTo>
                  <a:cubicBezTo>
                    <a:pt x="607457" y="311752"/>
                    <a:pt x="602867" y="322260"/>
                    <a:pt x="608559" y="327952"/>
                  </a:cubicBezTo>
                  <a:cubicBezTo>
                    <a:pt x="614252" y="333645"/>
                    <a:pt x="624501" y="330230"/>
                    <a:pt x="632472" y="331369"/>
                  </a:cubicBezTo>
                  <a:lnTo>
                    <a:pt x="652969" y="338201"/>
                  </a:lnTo>
                  <a:cubicBezTo>
                    <a:pt x="656864" y="339500"/>
                    <a:pt x="646473" y="343367"/>
                    <a:pt x="642720" y="345034"/>
                  </a:cubicBezTo>
                  <a:cubicBezTo>
                    <a:pt x="636139" y="347959"/>
                    <a:pt x="622223" y="351866"/>
                    <a:pt x="622223" y="351866"/>
                  </a:cubicBezTo>
                  <a:cubicBezTo>
                    <a:pt x="618807" y="354144"/>
                    <a:pt x="615749" y="357082"/>
                    <a:pt x="611976" y="358699"/>
                  </a:cubicBezTo>
                  <a:cubicBezTo>
                    <a:pt x="607660" y="360548"/>
                    <a:pt x="601976" y="359181"/>
                    <a:pt x="598311" y="362115"/>
                  </a:cubicBezTo>
                  <a:cubicBezTo>
                    <a:pt x="595499" y="364364"/>
                    <a:pt x="596033" y="368947"/>
                    <a:pt x="594894" y="372364"/>
                  </a:cubicBezTo>
                  <a:cubicBezTo>
                    <a:pt x="610120" y="377439"/>
                    <a:pt x="617020" y="380681"/>
                    <a:pt x="632472" y="382612"/>
                  </a:cubicBezTo>
                  <a:cubicBezTo>
                    <a:pt x="644953" y="384173"/>
                    <a:pt x="657524" y="384890"/>
                    <a:pt x="670050" y="386029"/>
                  </a:cubicBezTo>
                  <a:cubicBezTo>
                    <a:pt x="673467" y="388306"/>
                    <a:pt x="676627" y="391025"/>
                    <a:pt x="680299" y="392861"/>
                  </a:cubicBezTo>
                  <a:cubicBezTo>
                    <a:pt x="683520" y="394471"/>
                    <a:pt x="687736" y="394028"/>
                    <a:pt x="690548" y="396277"/>
                  </a:cubicBezTo>
                  <a:cubicBezTo>
                    <a:pt x="693754" y="398843"/>
                    <a:pt x="694226" y="403897"/>
                    <a:pt x="697380" y="406526"/>
                  </a:cubicBezTo>
                  <a:cubicBezTo>
                    <a:pt x="707308" y="414799"/>
                    <a:pt x="719530" y="414772"/>
                    <a:pt x="731542" y="416773"/>
                  </a:cubicBezTo>
                  <a:cubicBezTo>
                    <a:pt x="734958" y="419051"/>
                    <a:pt x="739225" y="420400"/>
                    <a:pt x="741790" y="423606"/>
                  </a:cubicBezTo>
                  <a:cubicBezTo>
                    <a:pt x="744040" y="426418"/>
                    <a:pt x="748712" y="433029"/>
                    <a:pt x="745207" y="433855"/>
                  </a:cubicBezTo>
                  <a:cubicBezTo>
                    <a:pt x="725224" y="438556"/>
                    <a:pt x="704213" y="436133"/>
                    <a:pt x="683715" y="437271"/>
                  </a:cubicBezTo>
                  <a:cubicBezTo>
                    <a:pt x="684854" y="444103"/>
                    <a:pt x="684941" y="451197"/>
                    <a:pt x="687132" y="457768"/>
                  </a:cubicBezTo>
                  <a:cubicBezTo>
                    <a:pt x="688430" y="461663"/>
                    <a:pt x="692129" y="464345"/>
                    <a:pt x="693964" y="468017"/>
                  </a:cubicBezTo>
                  <a:cubicBezTo>
                    <a:pt x="695575" y="471238"/>
                    <a:pt x="696242" y="474850"/>
                    <a:pt x="697380" y="478266"/>
                  </a:cubicBezTo>
                  <a:cubicBezTo>
                    <a:pt x="690584" y="512249"/>
                    <a:pt x="701131" y="485218"/>
                    <a:pt x="683715" y="498763"/>
                  </a:cubicBezTo>
                  <a:cubicBezTo>
                    <a:pt x="676089" y="504695"/>
                    <a:pt x="663218" y="519259"/>
                    <a:pt x="663218" y="519259"/>
                  </a:cubicBezTo>
                  <a:cubicBezTo>
                    <a:pt x="662080" y="522676"/>
                    <a:pt x="661799" y="526511"/>
                    <a:pt x="659802" y="529508"/>
                  </a:cubicBezTo>
                  <a:cubicBezTo>
                    <a:pt x="657122" y="533529"/>
                    <a:pt x="650288" y="534981"/>
                    <a:pt x="649553" y="539757"/>
                  </a:cubicBezTo>
                  <a:cubicBezTo>
                    <a:pt x="648630" y="545750"/>
                    <a:pt x="650828" y="573053"/>
                    <a:pt x="656386" y="584168"/>
                  </a:cubicBezTo>
                  <a:cubicBezTo>
                    <a:pt x="658221" y="587840"/>
                    <a:pt x="660012" y="591852"/>
                    <a:pt x="663218" y="594417"/>
                  </a:cubicBezTo>
                  <a:cubicBezTo>
                    <a:pt x="666030" y="596666"/>
                    <a:pt x="670319" y="596084"/>
                    <a:pt x="673467" y="597833"/>
                  </a:cubicBezTo>
                  <a:cubicBezTo>
                    <a:pt x="680644" y="601821"/>
                    <a:pt x="688158" y="605690"/>
                    <a:pt x="693964" y="611497"/>
                  </a:cubicBezTo>
                  <a:cubicBezTo>
                    <a:pt x="697380" y="614913"/>
                    <a:pt x="700192" y="619065"/>
                    <a:pt x="704213" y="621745"/>
                  </a:cubicBezTo>
                  <a:cubicBezTo>
                    <a:pt x="707208" y="623743"/>
                    <a:pt x="711240" y="623551"/>
                    <a:pt x="714460" y="625162"/>
                  </a:cubicBezTo>
                  <a:cubicBezTo>
                    <a:pt x="718133" y="626998"/>
                    <a:pt x="721293" y="629716"/>
                    <a:pt x="724709" y="631994"/>
                  </a:cubicBezTo>
                  <a:cubicBezTo>
                    <a:pt x="729264" y="630856"/>
                    <a:pt x="734015" y="626834"/>
                    <a:pt x="738374" y="628578"/>
                  </a:cubicBezTo>
                  <a:cubicBezTo>
                    <a:pt x="741718" y="629916"/>
                    <a:pt x="741790" y="635226"/>
                    <a:pt x="741790" y="638827"/>
                  </a:cubicBezTo>
                  <a:cubicBezTo>
                    <a:pt x="741790" y="639768"/>
                    <a:pt x="739762" y="669199"/>
                    <a:pt x="734958" y="676405"/>
                  </a:cubicBezTo>
                  <a:cubicBezTo>
                    <a:pt x="732278" y="680426"/>
                    <a:pt x="728125" y="683238"/>
                    <a:pt x="724709" y="686654"/>
                  </a:cubicBezTo>
                  <a:cubicBezTo>
                    <a:pt x="728414" y="697766"/>
                    <a:pt x="726282" y="698359"/>
                    <a:pt x="738374" y="703734"/>
                  </a:cubicBezTo>
                  <a:cubicBezTo>
                    <a:pt x="744956" y="706659"/>
                    <a:pt x="758872" y="710566"/>
                    <a:pt x="758872" y="710566"/>
                  </a:cubicBezTo>
                  <a:cubicBezTo>
                    <a:pt x="794531" y="698680"/>
                    <a:pt x="772186" y="703221"/>
                    <a:pt x="827195" y="707150"/>
                  </a:cubicBezTo>
                  <a:cubicBezTo>
                    <a:pt x="830611" y="708288"/>
                    <a:pt x="833929" y="709785"/>
                    <a:pt x="837444" y="710566"/>
                  </a:cubicBezTo>
                  <a:cubicBezTo>
                    <a:pt x="873519" y="718583"/>
                    <a:pt x="845119" y="709709"/>
                    <a:pt x="868190" y="717399"/>
                  </a:cubicBezTo>
                  <a:cubicBezTo>
                    <a:pt x="871606" y="716261"/>
                    <a:pt x="874838" y="713983"/>
                    <a:pt x="878439" y="713983"/>
                  </a:cubicBezTo>
                  <a:cubicBezTo>
                    <a:pt x="882040" y="713983"/>
                    <a:pt x="885467" y="715788"/>
                    <a:pt x="888688" y="717399"/>
                  </a:cubicBezTo>
                  <a:cubicBezTo>
                    <a:pt x="892550" y="719330"/>
                    <a:pt x="894765" y="720691"/>
                    <a:pt x="896614" y="722170"/>
                  </a:cubicBezTo>
                  <a:lnTo>
                    <a:pt x="898607" y="724072"/>
                  </a:lnTo>
                  <a:lnTo>
                    <a:pt x="892103" y="724232"/>
                  </a:lnTo>
                  <a:cubicBezTo>
                    <a:pt x="889825" y="743591"/>
                    <a:pt x="888162" y="763032"/>
                    <a:pt x="885270" y="782308"/>
                  </a:cubicBezTo>
                  <a:cubicBezTo>
                    <a:pt x="884736" y="785869"/>
                    <a:pt x="883603" y="789408"/>
                    <a:pt x="881854" y="792556"/>
                  </a:cubicBezTo>
                  <a:cubicBezTo>
                    <a:pt x="877866" y="799734"/>
                    <a:pt x="872744" y="806221"/>
                    <a:pt x="868189" y="813053"/>
                  </a:cubicBezTo>
                  <a:cubicBezTo>
                    <a:pt x="865911" y="816469"/>
                    <a:pt x="862656" y="819407"/>
                    <a:pt x="861357" y="823302"/>
                  </a:cubicBezTo>
                  <a:cubicBezTo>
                    <a:pt x="859079" y="830134"/>
                    <a:pt x="855936" y="836738"/>
                    <a:pt x="854524" y="843799"/>
                  </a:cubicBezTo>
                  <a:cubicBezTo>
                    <a:pt x="853386" y="849494"/>
                    <a:pt x="851991" y="855142"/>
                    <a:pt x="851108" y="860881"/>
                  </a:cubicBezTo>
                  <a:cubicBezTo>
                    <a:pt x="849712" y="869955"/>
                    <a:pt x="851101" y="879685"/>
                    <a:pt x="847692" y="888209"/>
                  </a:cubicBezTo>
                  <a:cubicBezTo>
                    <a:pt x="846166" y="892022"/>
                    <a:pt x="841511" y="894487"/>
                    <a:pt x="837443" y="895042"/>
                  </a:cubicBezTo>
                  <a:cubicBezTo>
                    <a:pt x="815976" y="897970"/>
                    <a:pt x="794172" y="897320"/>
                    <a:pt x="772536" y="898458"/>
                  </a:cubicBezTo>
                  <a:cubicBezTo>
                    <a:pt x="762151" y="914034"/>
                    <a:pt x="757500" y="916312"/>
                    <a:pt x="769120" y="942869"/>
                  </a:cubicBezTo>
                  <a:cubicBezTo>
                    <a:pt x="772993" y="951722"/>
                    <a:pt x="789617" y="963367"/>
                    <a:pt x="789617" y="963367"/>
                  </a:cubicBezTo>
                  <a:cubicBezTo>
                    <a:pt x="788479" y="971337"/>
                    <a:pt x="788515" y="979567"/>
                    <a:pt x="786201" y="987279"/>
                  </a:cubicBezTo>
                  <a:cubicBezTo>
                    <a:pt x="785021" y="991212"/>
                    <a:pt x="782097" y="994459"/>
                    <a:pt x="779368" y="997528"/>
                  </a:cubicBezTo>
                  <a:cubicBezTo>
                    <a:pt x="758090" y="1021466"/>
                    <a:pt x="766348" y="1016529"/>
                    <a:pt x="741790" y="1021441"/>
                  </a:cubicBezTo>
                  <a:lnTo>
                    <a:pt x="721292" y="1035106"/>
                  </a:lnTo>
                  <a:cubicBezTo>
                    <a:pt x="714460" y="1039661"/>
                    <a:pt x="707627" y="1055604"/>
                    <a:pt x="707627" y="1055604"/>
                  </a:cubicBezTo>
                  <a:cubicBezTo>
                    <a:pt x="705539" y="1061868"/>
                    <a:pt x="701346" y="1080443"/>
                    <a:pt x="693964" y="1086349"/>
                  </a:cubicBezTo>
                  <a:cubicBezTo>
                    <a:pt x="691152" y="1088598"/>
                    <a:pt x="687131" y="1088626"/>
                    <a:pt x="683715" y="1089765"/>
                  </a:cubicBezTo>
                  <a:cubicBezTo>
                    <a:pt x="678533" y="1093219"/>
                    <a:pt x="670290" y="1100014"/>
                    <a:pt x="663217" y="1100014"/>
                  </a:cubicBezTo>
                  <a:cubicBezTo>
                    <a:pt x="659616" y="1100014"/>
                    <a:pt x="656385" y="1097736"/>
                    <a:pt x="652969" y="1096597"/>
                  </a:cubicBezTo>
                  <a:cubicBezTo>
                    <a:pt x="650668" y="1087395"/>
                    <a:pt x="651613" y="1078151"/>
                    <a:pt x="639304" y="1076100"/>
                  </a:cubicBezTo>
                  <a:cubicBezTo>
                    <a:pt x="635751" y="1075508"/>
                    <a:pt x="632471" y="1078378"/>
                    <a:pt x="629055" y="1079516"/>
                  </a:cubicBezTo>
                  <a:cubicBezTo>
                    <a:pt x="605141" y="1078378"/>
                    <a:pt x="580901" y="1080201"/>
                    <a:pt x="557315" y="1076100"/>
                  </a:cubicBezTo>
                  <a:cubicBezTo>
                    <a:pt x="553270" y="1075396"/>
                    <a:pt x="552519" y="1069417"/>
                    <a:pt x="550483" y="1065852"/>
                  </a:cubicBezTo>
                  <a:cubicBezTo>
                    <a:pt x="547957" y="1061431"/>
                    <a:pt x="546611" y="1056332"/>
                    <a:pt x="543650" y="1052187"/>
                  </a:cubicBezTo>
                  <a:cubicBezTo>
                    <a:pt x="540842" y="1048256"/>
                    <a:pt x="537113" y="1045031"/>
                    <a:pt x="533402" y="1041939"/>
                  </a:cubicBezTo>
                  <a:cubicBezTo>
                    <a:pt x="526703" y="1036356"/>
                    <a:pt x="521308" y="1033558"/>
                    <a:pt x="512906" y="1031690"/>
                  </a:cubicBezTo>
                  <a:cubicBezTo>
                    <a:pt x="506143" y="1030188"/>
                    <a:pt x="499241" y="1029412"/>
                    <a:pt x="492408" y="1028274"/>
                  </a:cubicBezTo>
                  <a:cubicBezTo>
                    <a:pt x="487854" y="1025996"/>
                    <a:pt x="483797" y="1022072"/>
                    <a:pt x="478743" y="1021441"/>
                  </a:cubicBezTo>
                  <a:cubicBezTo>
                    <a:pt x="461605" y="1019300"/>
                    <a:pt x="466547" y="1025336"/>
                    <a:pt x="461662" y="1035106"/>
                  </a:cubicBezTo>
                  <a:cubicBezTo>
                    <a:pt x="459826" y="1038779"/>
                    <a:pt x="456665" y="1041682"/>
                    <a:pt x="454829" y="1045355"/>
                  </a:cubicBezTo>
                  <a:cubicBezTo>
                    <a:pt x="453219" y="1048576"/>
                    <a:pt x="453663" y="1052792"/>
                    <a:pt x="451413" y="1055604"/>
                  </a:cubicBezTo>
                  <a:cubicBezTo>
                    <a:pt x="448848" y="1058810"/>
                    <a:pt x="444581" y="1060158"/>
                    <a:pt x="441165" y="1062436"/>
                  </a:cubicBezTo>
                  <a:cubicBezTo>
                    <a:pt x="438887" y="1065852"/>
                    <a:pt x="438257" y="1071478"/>
                    <a:pt x="434332" y="1072685"/>
                  </a:cubicBezTo>
                  <a:cubicBezTo>
                    <a:pt x="408507" y="1080630"/>
                    <a:pt x="402824" y="1077617"/>
                    <a:pt x="383090" y="1072685"/>
                  </a:cubicBezTo>
                  <a:cubicBezTo>
                    <a:pt x="384228" y="1061298"/>
                    <a:pt x="383141" y="1049460"/>
                    <a:pt x="386506" y="1038522"/>
                  </a:cubicBezTo>
                  <a:cubicBezTo>
                    <a:pt x="387926" y="1033905"/>
                    <a:pt x="393662" y="1031985"/>
                    <a:pt x="396755" y="1028274"/>
                  </a:cubicBezTo>
                  <a:cubicBezTo>
                    <a:pt x="404113" y="1019444"/>
                    <a:pt x="403579" y="1018048"/>
                    <a:pt x="407003" y="1007776"/>
                  </a:cubicBezTo>
                  <a:cubicBezTo>
                    <a:pt x="402449" y="1004360"/>
                    <a:pt x="397971" y="1000837"/>
                    <a:pt x="393338" y="997528"/>
                  </a:cubicBezTo>
                  <a:cubicBezTo>
                    <a:pt x="389998" y="995142"/>
                    <a:pt x="387140" y="991369"/>
                    <a:pt x="383090" y="990695"/>
                  </a:cubicBezTo>
                  <a:cubicBezTo>
                    <a:pt x="379537" y="990103"/>
                    <a:pt x="376257" y="992973"/>
                    <a:pt x="372841" y="994111"/>
                  </a:cubicBezTo>
                  <a:cubicBezTo>
                    <a:pt x="369425" y="996389"/>
                    <a:pt x="365496" y="998040"/>
                    <a:pt x="362592" y="1000944"/>
                  </a:cubicBezTo>
                  <a:cubicBezTo>
                    <a:pt x="358566" y="1004970"/>
                    <a:pt x="357082" y="1011450"/>
                    <a:pt x="352344" y="1014609"/>
                  </a:cubicBezTo>
                  <a:cubicBezTo>
                    <a:pt x="346351" y="1018604"/>
                    <a:pt x="331846" y="1021441"/>
                    <a:pt x="331846" y="1021441"/>
                  </a:cubicBezTo>
                  <a:cubicBezTo>
                    <a:pt x="328430" y="1023719"/>
                    <a:pt x="325202" y="1026307"/>
                    <a:pt x="321599" y="1028274"/>
                  </a:cubicBezTo>
                  <a:cubicBezTo>
                    <a:pt x="312657" y="1033151"/>
                    <a:pt x="302744" y="1036289"/>
                    <a:pt x="294269" y="1041939"/>
                  </a:cubicBezTo>
                  <a:cubicBezTo>
                    <a:pt x="281023" y="1050769"/>
                    <a:pt x="287915" y="1047472"/>
                    <a:pt x="273771" y="1052187"/>
                  </a:cubicBezTo>
                  <a:cubicBezTo>
                    <a:pt x="270355" y="1054465"/>
                    <a:pt x="267366" y="1057578"/>
                    <a:pt x="263523" y="1059020"/>
                  </a:cubicBezTo>
                  <a:cubicBezTo>
                    <a:pt x="245325" y="1065844"/>
                    <a:pt x="246441" y="1056006"/>
                    <a:pt x="246441" y="1065852"/>
                  </a:cubicBezTo>
                  <a:lnTo>
                    <a:pt x="248271" y="1071666"/>
                  </a:lnTo>
                  <a:lnTo>
                    <a:pt x="240919" y="1064648"/>
                  </a:lnTo>
                  <a:lnTo>
                    <a:pt x="249140" y="1057101"/>
                  </a:lnTo>
                  <a:cubicBezTo>
                    <a:pt x="250897" y="1053755"/>
                    <a:pt x="251754" y="1049910"/>
                    <a:pt x="253273" y="1045355"/>
                  </a:cubicBezTo>
                  <a:cubicBezTo>
                    <a:pt x="257827" y="1043077"/>
                    <a:pt x="264660" y="1043077"/>
                    <a:pt x="266938" y="1038522"/>
                  </a:cubicBezTo>
                  <a:cubicBezTo>
                    <a:pt x="271043" y="1030310"/>
                    <a:pt x="270354" y="1020373"/>
                    <a:pt x="270354" y="1011193"/>
                  </a:cubicBezTo>
                  <a:cubicBezTo>
                    <a:pt x="270354" y="991876"/>
                    <a:pt x="268327" y="988027"/>
                    <a:pt x="263522" y="973615"/>
                  </a:cubicBezTo>
                  <a:cubicBezTo>
                    <a:pt x="263522" y="973615"/>
                    <a:pt x="249444" y="960340"/>
                    <a:pt x="243024" y="953118"/>
                  </a:cubicBezTo>
                  <a:cubicBezTo>
                    <a:pt x="240296" y="950049"/>
                    <a:pt x="238027" y="946541"/>
                    <a:pt x="236192" y="942869"/>
                  </a:cubicBezTo>
                  <a:cubicBezTo>
                    <a:pt x="234581" y="939648"/>
                    <a:pt x="234773" y="935617"/>
                    <a:pt x="232775" y="932620"/>
                  </a:cubicBezTo>
                  <a:cubicBezTo>
                    <a:pt x="225491" y="921693"/>
                    <a:pt x="214857" y="908789"/>
                    <a:pt x="212279" y="895042"/>
                  </a:cubicBezTo>
                  <a:cubicBezTo>
                    <a:pt x="209961" y="882679"/>
                    <a:pt x="208863" y="870042"/>
                    <a:pt x="208863" y="857464"/>
                  </a:cubicBezTo>
                  <a:cubicBezTo>
                    <a:pt x="208863" y="850392"/>
                    <a:pt x="215658" y="842148"/>
                    <a:pt x="219112" y="836967"/>
                  </a:cubicBezTo>
                  <a:cubicBezTo>
                    <a:pt x="219112" y="836967"/>
                    <a:pt x="235187" y="835819"/>
                    <a:pt x="239608" y="830134"/>
                  </a:cubicBezTo>
                  <a:cubicBezTo>
                    <a:pt x="244551" y="823778"/>
                    <a:pt x="241886" y="814191"/>
                    <a:pt x="243024" y="806221"/>
                  </a:cubicBezTo>
                  <a:cubicBezTo>
                    <a:pt x="243024" y="806221"/>
                    <a:pt x="239117" y="792306"/>
                    <a:pt x="236192" y="785724"/>
                  </a:cubicBezTo>
                  <a:cubicBezTo>
                    <a:pt x="231397" y="774935"/>
                    <a:pt x="228464" y="774877"/>
                    <a:pt x="219112" y="768643"/>
                  </a:cubicBezTo>
                  <a:cubicBezTo>
                    <a:pt x="206585" y="767505"/>
                    <a:pt x="193832" y="767862"/>
                    <a:pt x="181533" y="765227"/>
                  </a:cubicBezTo>
                  <a:cubicBezTo>
                    <a:pt x="177518" y="764366"/>
                    <a:pt x="174439" y="761023"/>
                    <a:pt x="171284" y="758394"/>
                  </a:cubicBezTo>
                  <a:cubicBezTo>
                    <a:pt x="139173" y="731636"/>
                    <a:pt x="192344" y="769018"/>
                    <a:pt x="140538" y="734481"/>
                  </a:cubicBezTo>
                  <a:cubicBezTo>
                    <a:pt x="135984" y="733342"/>
                    <a:pt x="130780" y="733669"/>
                    <a:pt x="126875" y="731064"/>
                  </a:cubicBezTo>
                  <a:cubicBezTo>
                    <a:pt x="123458" y="728787"/>
                    <a:pt x="122946" y="723719"/>
                    <a:pt x="120042" y="720816"/>
                  </a:cubicBezTo>
                  <a:lnTo>
                    <a:pt x="111097" y="711871"/>
                  </a:lnTo>
                  <a:lnTo>
                    <a:pt x="123460" y="710569"/>
                  </a:lnTo>
                  <a:cubicBezTo>
                    <a:pt x="130195" y="703834"/>
                    <a:pt x="126485" y="708715"/>
                    <a:pt x="130292" y="693490"/>
                  </a:cubicBezTo>
                  <a:cubicBezTo>
                    <a:pt x="131166" y="689996"/>
                    <a:pt x="132570" y="686657"/>
                    <a:pt x="133709" y="683241"/>
                  </a:cubicBezTo>
                  <a:lnTo>
                    <a:pt x="140540" y="662743"/>
                  </a:lnTo>
                  <a:cubicBezTo>
                    <a:pt x="142818" y="659327"/>
                    <a:pt x="146192" y="656427"/>
                    <a:pt x="147372" y="652495"/>
                  </a:cubicBezTo>
                  <a:cubicBezTo>
                    <a:pt x="149687" y="644781"/>
                    <a:pt x="147518" y="635939"/>
                    <a:pt x="150788" y="628581"/>
                  </a:cubicBezTo>
                  <a:cubicBezTo>
                    <a:pt x="152455" y="624829"/>
                    <a:pt x="157621" y="624026"/>
                    <a:pt x="161037" y="621748"/>
                  </a:cubicBezTo>
                  <a:cubicBezTo>
                    <a:pt x="174702" y="620610"/>
                    <a:pt x="188586" y="621021"/>
                    <a:pt x="202032" y="618332"/>
                  </a:cubicBezTo>
                  <a:cubicBezTo>
                    <a:pt x="206058" y="617527"/>
                    <a:pt x="211632" y="615554"/>
                    <a:pt x="212281" y="611500"/>
                  </a:cubicBezTo>
                  <a:cubicBezTo>
                    <a:pt x="216423" y="585613"/>
                    <a:pt x="215697" y="559143"/>
                    <a:pt x="215697" y="532927"/>
                  </a:cubicBezTo>
                  <a:cubicBezTo>
                    <a:pt x="215697" y="524876"/>
                    <a:pt x="213419" y="516984"/>
                    <a:pt x="212281" y="509014"/>
                  </a:cubicBezTo>
                  <a:cubicBezTo>
                    <a:pt x="210782" y="504517"/>
                    <a:pt x="205485" y="487019"/>
                    <a:pt x="202032" y="485101"/>
                  </a:cubicBezTo>
                  <a:cubicBezTo>
                    <a:pt x="194993" y="481191"/>
                    <a:pt x="186089" y="482823"/>
                    <a:pt x="178118" y="481685"/>
                  </a:cubicBezTo>
                  <a:cubicBezTo>
                    <a:pt x="178118" y="481685"/>
                    <a:pt x="155271" y="485907"/>
                    <a:pt x="143956" y="488518"/>
                  </a:cubicBezTo>
                  <a:cubicBezTo>
                    <a:pt x="140448" y="489327"/>
                    <a:pt x="137125" y="490796"/>
                    <a:pt x="133709" y="491934"/>
                  </a:cubicBezTo>
                  <a:lnTo>
                    <a:pt x="123460" y="485101"/>
                  </a:lnTo>
                  <a:lnTo>
                    <a:pt x="102962" y="471436"/>
                  </a:lnTo>
                  <a:cubicBezTo>
                    <a:pt x="102962" y="471436"/>
                    <a:pt x="84541" y="467574"/>
                    <a:pt x="75632" y="464604"/>
                  </a:cubicBezTo>
                  <a:cubicBezTo>
                    <a:pt x="68800" y="462326"/>
                    <a:pt x="58524" y="464126"/>
                    <a:pt x="55135" y="457771"/>
                  </a:cubicBezTo>
                  <a:cubicBezTo>
                    <a:pt x="48087" y="444556"/>
                    <a:pt x="50580" y="428164"/>
                    <a:pt x="48302" y="413360"/>
                  </a:cubicBezTo>
                  <a:cubicBezTo>
                    <a:pt x="45972" y="406367"/>
                    <a:pt x="44165" y="397957"/>
                    <a:pt x="38055" y="392864"/>
                  </a:cubicBezTo>
                  <a:cubicBezTo>
                    <a:pt x="34143" y="389604"/>
                    <a:pt x="28811" y="388558"/>
                    <a:pt x="24390" y="386032"/>
                  </a:cubicBezTo>
                  <a:cubicBezTo>
                    <a:pt x="20826" y="383995"/>
                    <a:pt x="17558" y="381477"/>
                    <a:pt x="14141" y="379199"/>
                  </a:cubicBezTo>
                  <a:cubicBezTo>
                    <a:pt x="10725" y="378061"/>
                    <a:pt x="6439" y="378329"/>
                    <a:pt x="3893" y="375783"/>
                  </a:cubicBezTo>
                  <a:cubicBezTo>
                    <a:pt x="-4593" y="367297"/>
                    <a:pt x="2779" y="362080"/>
                    <a:pt x="7309" y="355285"/>
                  </a:cubicBezTo>
                  <a:cubicBezTo>
                    <a:pt x="11863" y="354147"/>
                    <a:pt x="16460" y="353159"/>
                    <a:pt x="20974" y="351869"/>
                  </a:cubicBezTo>
                  <a:cubicBezTo>
                    <a:pt x="36868" y="347328"/>
                    <a:pt x="27469" y="348013"/>
                    <a:pt x="48302" y="345037"/>
                  </a:cubicBezTo>
                  <a:cubicBezTo>
                    <a:pt x="58511" y="343579"/>
                    <a:pt x="69001" y="343939"/>
                    <a:pt x="79049" y="341620"/>
                  </a:cubicBezTo>
                  <a:cubicBezTo>
                    <a:pt x="84010" y="340475"/>
                    <a:pt x="90755" y="339488"/>
                    <a:pt x="92714" y="334788"/>
                  </a:cubicBezTo>
                  <a:cubicBezTo>
                    <a:pt x="97116" y="324225"/>
                    <a:pt x="94390" y="311937"/>
                    <a:pt x="96130" y="300627"/>
                  </a:cubicBezTo>
                  <a:cubicBezTo>
                    <a:pt x="96677" y="297068"/>
                    <a:pt x="98556" y="293840"/>
                    <a:pt x="99546" y="290378"/>
                  </a:cubicBezTo>
                  <a:cubicBezTo>
                    <a:pt x="100835" y="285864"/>
                    <a:pt x="101824" y="281268"/>
                    <a:pt x="102962" y="276713"/>
                  </a:cubicBezTo>
                  <a:cubicBezTo>
                    <a:pt x="102962" y="276713"/>
                    <a:pt x="121705" y="271070"/>
                    <a:pt x="123460" y="263048"/>
                  </a:cubicBezTo>
                  <a:cubicBezTo>
                    <a:pt x="130277" y="231880"/>
                    <a:pt x="124885" y="199237"/>
                    <a:pt x="126876" y="167395"/>
                  </a:cubicBezTo>
                  <a:cubicBezTo>
                    <a:pt x="127169" y="162709"/>
                    <a:pt x="126092" y="155830"/>
                    <a:pt x="130292" y="153730"/>
                  </a:cubicBezTo>
                  <a:cubicBezTo>
                    <a:pt x="139515" y="149119"/>
                    <a:pt x="150788" y="151452"/>
                    <a:pt x="161037" y="150314"/>
                  </a:cubicBezTo>
                  <a:cubicBezTo>
                    <a:pt x="175181" y="155029"/>
                    <a:pt x="168289" y="151732"/>
                    <a:pt x="181535" y="160562"/>
                  </a:cubicBezTo>
                  <a:cubicBezTo>
                    <a:pt x="188367" y="165117"/>
                    <a:pt x="196226" y="168421"/>
                    <a:pt x="202032" y="174227"/>
                  </a:cubicBezTo>
                  <a:cubicBezTo>
                    <a:pt x="221398" y="193593"/>
                    <a:pt x="189681" y="189871"/>
                    <a:pt x="229362" y="208390"/>
                  </a:cubicBezTo>
                  <a:cubicBezTo>
                    <a:pt x="260165" y="222765"/>
                    <a:pt x="258076" y="217899"/>
                    <a:pt x="263523" y="201557"/>
                  </a:cubicBezTo>
                  <a:cubicBezTo>
                    <a:pt x="267564" y="196169"/>
                    <a:pt x="286672" y="171218"/>
                    <a:pt x="287437" y="167395"/>
                  </a:cubicBezTo>
                  <a:cubicBezTo>
                    <a:pt x="297352" y="117821"/>
                    <a:pt x="296655" y="119895"/>
                    <a:pt x="287437" y="92239"/>
                  </a:cubicBezTo>
                  <a:lnTo>
                    <a:pt x="277188" y="85406"/>
                  </a:lnTo>
                  <a:lnTo>
                    <a:pt x="246442" y="64909"/>
                  </a:lnTo>
                  <a:cubicBezTo>
                    <a:pt x="243026" y="63770"/>
                    <a:pt x="239190" y="63490"/>
                    <a:pt x="236193" y="61493"/>
                  </a:cubicBezTo>
                  <a:cubicBezTo>
                    <a:pt x="225041" y="54057"/>
                    <a:pt x="225166" y="47048"/>
                    <a:pt x="215697" y="37579"/>
                  </a:cubicBezTo>
                  <a:lnTo>
                    <a:pt x="208577" y="32239"/>
                  </a:lnTo>
                  <a:lnTo>
                    <a:pt x="212280" y="30745"/>
                  </a:lnTo>
                  <a:cubicBezTo>
                    <a:pt x="234613" y="19579"/>
                    <a:pt x="218904" y="24122"/>
                    <a:pt x="232776" y="10249"/>
                  </a:cubicBezTo>
                  <a:cubicBezTo>
                    <a:pt x="239398" y="3627"/>
                    <a:pt x="244938" y="2779"/>
                    <a:pt x="25327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江苏"/>
            <p:cNvSpPr/>
            <p:nvPr>
              <p:custDataLst>
                <p:tags r:id="rId10"/>
              </p:custDataLst>
            </p:nvPr>
          </p:nvSpPr>
          <p:spPr>
            <a:xfrm>
              <a:off x="11185" y="5623"/>
              <a:ext cx="1212" cy="1180"/>
            </a:xfrm>
            <a:custGeom>
              <a:avLst/>
              <a:gdLst>
                <a:gd name="connsiteX0" fmla="*/ 391635 w 915711"/>
                <a:gd name="connsiteY0" fmla="*/ 0 h 890926"/>
                <a:gd name="connsiteX1" fmla="*/ 391528 w 915711"/>
                <a:gd name="connsiteY1" fmla="*/ 402 h 890926"/>
                <a:gd name="connsiteX2" fmla="*/ 391020 w 915711"/>
                <a:gd name="connsiteY2" fmla="*/ 2679 h 890926"/>
                <a:gd name="connsiteX3" fmla="*/ 394272 w 915711"/>
                <a:gd name="connsiteY3" fmla="*/ 2519 h 890926"/>
                <a:gd name="connsiteX4" fmla="*/ 390147 w 915711"/>
                <a:gd name="connsiteY4" fmla="*/ 6587 h 890926"/>
                <a:gd name="connsiteX5" fmla="*/ 390132 w 915711"/>
                <a:gd name="connsiteY5" fmla="*/ 6655 h 890926"/>
                <a:gd name="connsiteX6" fmla="*/ 390063 w 915711"/>
                <a:gd name="connsiteY6" fmla="*/ 6669 h 890926"/>
                <a:gd name="connsiteX7" fmla="*/ 384471 w 915711"/>
                <a:gd name="connsiteY7" fmla="*/ 12184 h 890926"/>
                <a:gd name="connsiteX8" fmla="*/ 377718 w 915711"/>
                <a:gd name="connsiteY8" fmla="*/ 23211 h 890926"/>
                <a:gd name="connsiteX9" fmla="*/ 381856 w 915711"/>
                <a:gd name="connsiteY9" fmla="*/ 77010 h 890926"/>
                <a:gd name="connsiteX10" fmla="*/ 423241 w 915711"/>
                <a:gd name="connsiteY10" fmla="*/ 97702 h 890926"/>
                <a:gd name="connsiteX11" fmla="*/ 435656 w 915711"/>
                <a:gd name="connsiteY11" fmla="*/ 105979 h 890926"/>
                <a:gd name="connsiteX12" fmla="*/ 456347 w 915711"/>
                <a:gd name="connsiteY12" fmla="*/ 130810 h 890926"/>
                <a:gd name="connsiteX13" fmla="*/ 464624 w 915711"/>
                <a:gd name="connsiteY13" fmla="*/ 143225 h 890926"/>
                <a:gd name="connsiteX14" fmla="*/ 489455 w 915711"/>
                <a:gd name="connsiteY14" fmla="*/ 147364 h 890926"/>
                <a:gd name="connsiteX15" fmla="*/ 547392 w 915711"/>
                <a:gd name="connsiteY15" fmla="*/ 151501 h 890926"/>
                <a:gd name="connsiteX16" fmla="*/ 576362 w 915711"/>
                <a:gd name="connsiteY16" fmla="*/ 172193 h 890926"/>
                <a:gd name="connsiteX17" fmla="*/ 588777 w 915711"/>
                <a:gd name="connsiteY17" fmla="*/ 184609 h 890926"/>
                <a:gd name="connsiteX18" fmla="*/ 605331 w 915711"/>
                <a:gd name="connsiteY18" fmla="*/ 209440 h 890926"/>
                <a:gd name="connsiteX19" fmla="*/ 609469 w 915711"/>
                <a:gd name="connsiteY19" fmla="*/ 221855 h 890926"/>
                <a:gd name="connsiteX20" fmla="*/ 626022 w 915711"/>
                <a:gd name="connsiteY20" fmla="*/ 246686 h 890926"/>
                <a:gd name="connsiteX21" fmla="*/ 630161 w 915711"/>
                <a:gd name="connsiteY21" fmla="*/ 259100 h 890926"/>
                <a:gd name="connsiteX22" fmla="*/ 638437 w 915711"/>
                <a:gd name="connsiteY22" fmla="*/ 271515 h 890926"/>
                <a:gd name="connsiteX23" fmla="*/ 642576 w 915711"/>
                <a:gd name="connsiteY23" fmla="*/ 288069 h 890926"/>
                <a:gd name="connsiteX24" fmla="*/ 646714 w 915711"/>
                <a:gd name="connsiteY24" fmla="*/ 312900 h 890926"/>
                <a:gd name="connsiteX25" fmla="*/ 654991 w 915711"/>
                <a:gd name="connsiteY25" fmla="*/ 325315 h 890926"/>
                <a:gd name="connsiteX26" fmla="*/ 659130 w 915711"/>
                <a:gd name="connsiteY26" fmla="*/ 337731 h 890926"/>
                <a:gd name="connsiteX27" fmla="*/ 675684 w 915711"/>
                <a:gd name="connsiteY27" fmla="*/ 362560 h 890926"/>
                <a:gd name="connsiteX28" fmla="*/ 679822 w 915711"/>
                <a:gd name="connsiteY28" fmla="*/ 374976 h 890926"/>
                <a:gd name="connsiteX29" fmla="*/ 700513 w 915711"/>
                <a:gd name="connsiteY29" fmla="*/ 399807 h 890926"/>
                <a:gd name="connsiteX30" fmla="*/ 704653 w 915711"/>
                <a:gd name="connsiteY30" fmla="*/ 412222 h 890926"/>
                <a:gd name="connsiteX31" fmla="*/ 712929 w 915711"/>
                <a:gd name="connsiteY31" fmla="*/ 424637 h 890926"/>
                <a:gd name="connsiteX32" fmla="*/ 721206 w 915711"/>
                <a:gd name="connsiteY32" fmla="*/ 449467 h 890926"/>
                <a:gd name="connsiteX33" fmla="*/ 725344 w 915711"/>
                <a:gd name="connsiteY33" fmla="*/ 494990 h 890926"/>
                <a:gd name="connsiteX34" fmla="*/ 750175 w 915711"/>
                <a:gd name="connsiteY34" fmla="*/ 515682 h 890926"/>
                <a:gd name="connsiteX35" fmla="*/ 775004 w 915711"/>
                <a:gd name="connsiteY35" fmla="*/ 528098 h 890926"/>
                <a:gd name="connsiteX36" fmla="*/ 816389 w 915711"/>
                <a:gd name="connsiteY36" fmla="*/ 577758 h 890926"/>
                <a:gd name="connsiteX37" fmla="*/ 837081 w 915711"/>
                <a:gd name="connsiteY37" fmla="*/ 606727 h 890926"/>
                <a:gd name="connsiteX38" fmla="*/ 849497 w 915711"/>
                <a:gd name="connsiteY38" fmla="*/ 615004 h 890926"/>
                <a:gd name="connsiteX39" fmla="*/ 866051 w 915711"/>
                <a:gd name="connsiteY39" fmla="*/ 623281 h 890926"/>
                <a:gd name="connsiteX40" fmla="*/ 890880 w 915711"/>
                <a:gd name="connsiteY40" fmla="*/ 648111 h 890926"/>
                <a:gd name="connsiteX41" fmla="*/ 915711 w 915711"/>
                <a:gd name="connsiteY41" fmla="*/ 668803 h 890926"/>
                <a:gd name="connsiteX42" fmla="*/ 861912 w 915711"/>
                <a:gd name="connsiteY42" fmla="*/ 685357 h 890926"/>
                <a:gd name="connsiteX43" fmla="*/ 853635 w 915711"/>
                <a:gd name="connsiteY43" fmla="*/ 672942 h 890926"/>
                <a:gd name="connsiteX44" fmla="*/ 837081 w 915711"/>
                <a:gd name="connsiteY44" fmla="*/ 668803 h 890926"/>
                <a:gd name="connsiteX45" fmla="*/ 808112 w 915711"/>
                <a:gd name="connsiteY45" fmla="*/ 664665 h 890926"/>
                <a:gd name="connsiteX46" fmla="*/ 770867 w 915711"/>
                <a:gd name="connsiteY46" fmla="*/ 664665 h 890926"/>
                <a:gd name="connsiteX47" fmla="*/ 766729 w 915711"/>
                <a:gd name="connsiteY47" fmla="*/ 677080 h 890926"/>
                <a:gd name="connsiteX48" fmla="*/ 754313 w 915711"/>
                <a:gd name="connsiteY48" fmla="*/ 672942 h 890926"/>
                <a:gd name="connsiteX49" fmla="*/ 746036 w 915711"/>
                <a:gd name="connsiteY49" fmla="*/ 660526 h 890926"/>
                <a:gd name="connsiteX50" fmla="*/ 733621 w 915711"/>
                <a:gd name="connsiteY50" fmla="*/ 652249 h 890926"/>
                <a:gd name="connsiteX51" fmla="*/ 721206 w 915711"/>
                <a:gd name="connsiteY51" fmla="*/ 639835 h 890926"/>
                <a:gd name="connsiteX52" fmla="*/ 704653 w 915711"/>
                <a:gd name="connsiteY52" fmla="*/ 635697 h 890926"/>
                <a:gd name="connsiteX53" fmla="*/ 679822 w 915711"/>
                <a:gd name="connsiteY53" fmla="*/ 627420 h 890926"/>
                <a:gd name="connsiteX54" fmla="*/ 659130 w 915711"/>
                <a:gd name="connsiteY54" fmla="*/ 631558 h 890926"/>
                <a:gd name="connsiteX55" fmla="*/ 646714 w 915711"/>
                <a:gd name="connsiteY55" fmla="*/ 643972 h 890926"/>
                <a:gd name="connsiteX56" fmla="*/ 634299 w 915711"/>
                <a:gd name="connsiteY56" fmla="*/ 648111 h 890926"/>
                <a:gd name="connsiteX57" fmla="*/ 576362 w 915711"/>
                <a:gd name="connsiteY57" fmla="*/ 631558 h 890926"/>
                <a:gd name="connsiteX58" fmla="*/ 568085 w 915711"/>
                <a:gd name="connsiteY58" fmla="*/ 606727 h 890926"/>
                <a:gd name="connsiteX59" fmla="*/ 555669 w 915711"/>
                <a:gd name="connsiteY59" fmla="*/ 598450 h 890926"/>
                <a:gd name="connsiteX60" fmla="*/ 530840 w 915711"/>
                <a:gd name="connsiteY60" fmla="*/ 590174 h 890926"/>
                <a:gd name="connsiteX61" fmla="*/ 493593 w 915711"/>
                <a:gd name="connsiteY61" fmla="*/ 598450 h 890926"/>
                <a:gd name="connsiteX62" fmla="*/ 481178 w 915711"/>
                <a:gd name="connsiteY62" fmla="*/ 606727 h 890926"/>
                <a:gd name="connsiteX63" fmla="*/ 477040 w 915711"/>
                <a:gd name="connsiteY63" fmla="*/ 623281 h 890926"/>
                <a:gd name="connsiteX64" fmla="*/ 473999 w 915711"/>
                <a:gd name="connsiteY64" fmla="*/ 623940 h 890926"/>
                <a:gd name="connsiteX65" fmla="*/ 493593 w 915711"/>
                <a:gd name="connsiteY65" fmla="*/ 635697 h 890926"/>
                <a:gd name="connsiteX66" fmla="*/ 518424 w 915711"/>
                <a:gd name="connsiteY66" fmla="*/ 623281 h 890926"/>
                <a:gd name="connsiteX67" fmla="*/ 539115 w 915711"/>
                <a:gd name="connsiteY67" fmla="*/ 627420 h 890926"/>
                <a:gd name="connsiteX68" fmla="*/ 543254 w 915711"/>
                <a:gd name="connsiteY68" fmla="*/ 643972 h 890926"/>
                <a:gd name="connsiteX69" fmla="*/ 555669 w 915711"/>
                <a:gd name="connsiteY69" fmla="*/ 652249 h 890926"/>
                <a:gd name="connsiteX70" fmla="*/ 576362 w 915711"/>
                <a:gd name="connsiteY70" fmla="*/ 677080 h 890926"/>
                <a:gd name="connsiteX71" fmla="*/ 601192 w 915711"/>
                <a:gd name="connsiteY71" fmla="*/ 685357 h 890926"/>
                <a:gd name="connsiteX72" fmla="*/ 626022 w 915711"/>
                <a:gd name="connsiteY72" fmla="*/ 677080 h 890926"/>
                <a:gd name="connsiteX73" fmla="*/ 650853 w 915711"/>
                <a:gd name="connsiteY73" fmla="*/ 664665 h 890926"/>
                <a:gd name="connsiteX74" fmla="*/ 712929 w 915711"/>
                <a:gd name="connsiteY74" fmla="*/ 672942 h 890926"/>
                <a:gd name="connsiteX75" fmla="*/ 725344 w 915711"/>
                <a:gd name="connsiteY75" fmla="*/ 681219 h 890926"/>
                <a:gd name="connsiteX76" fmla="*/ 741898 w 915711"/>
                <a:gd name="connsiteY76" fmla="*/ 689495 h 890926"/>
                <a:gd name="connsiteX77" fmla="*/ 775004 w 915711"/>
                <a:gd name="connsiteY77" fmla="*/ 697772 h 890926"/>
                <a:gd name="connsiteX78" fmla="*/ 787421 w 915711"/>
                <a:gd name="connsiteY78" fmla="*/ 706049 h 890926"/>
                <a:gd name="connsiteX79" fmla="*/ 795697 w 915711"/>
                <a:gd name="connsiteY79" fmla="*/ 718465 h 890926"/>
                <a:gd name="connsiteX80" fmla="*/ 828804 w 915711"/>
                <a:gd name="connsiteY80" fmla="*/ 726742 h 890926"/>
                <a:gd name="connsiteX81" fmla="*/ 841220 w 915711"/>
                <a:gd name="connsiteY81" fmla="*/ 735017 h 890926"/>
                <a:gd name="connsiteX82" fmla="*/ 843097 w 915711"/>
                <a:gd name="connsiteY82" fmla="*/ 740648 h 890926"/>
                <a:gd name="connsiteX83" fmla="*/ 819887 w 915711"/>
                <a:gd name="connsiteY83" fmla="*/ 744029 h 890926"/>
                <a:gd name="connsiteX84" fmla="*/ 806222 w 915711"/>
                <a:gd name="connsiteY84" fmla="*/ 754277 h 890926"/>
                <a:gd name="connsiteX85" fmla="*/ 795973 w 915711"/>
                <a:gd name="connsiteY85" fmla="*/ 761110 h 890926"/>
                <a:gd name="connsiteX86" fmla="*/ 785725 w 915711"/>
                <a:gd name="connsiteY86" fmla="*/ 822602 h 890926"/>
                <a:gd name="connsiteX87" fmla="*/ 765227 w 915711"/>
                <a:gd name="connsiteY87" fmla="*/ 836266 h 890926"/>
                <a:gd name="connsiteX88" fmla="*/ 748146 w 915711"/>
                <a:gd name="connsiteY88" fmla="*/ 849931 h 890926"/>
                <a:gd name="connsiteX89" fmla="*/ 727648 w 915711"/>
                <a:gd name="connsiteY89" fmla="*/ 863596 h 890926"/>
                <a:gd name="connsiteX90" fmla="*/ 720817 w 915711"/>
                <a:gd name="connsiteY90" fmla="*/ 873845 h 890926"/>
                <a:gd name="connsiteX91" fmla="*/ 717401 w 915711"/>
                <a:gd name="connsiteY91" fmla="*/ 884094 h 890926"/>
                <a:gd name="connsiteX92" fmla="*/ 696904 w 915711"/>
                <a:gd name="connsiteY92" fmla="*/ 890926 h 890926"/>
                <a:gd name="connsiteX93" fmla="*/ 686655 w 915711"/>
                <a:gd name="connsiteY93" fmla="*/ 884094 h 890926"/>
                <a:gd name="connsiteX94" fmla="*/ 683239 w 915711"/>
                <a:gd name="connsiteY94" fmla="*/ 856764 h 890926"/>
                <a:gd name="connsiteX95" fmla="*/ 679822 w 915711"/>
                <a:gd name="connsiteY95" fmla="*/ 846515 h 890926"/>
                <a:gd name="connsiteX96" fmla="*/ 676406 w 915711"/>
                <a:gd name="connsiteY96" fmla="*/ 832850 h 890926"/>
                <a:gd name="connsiteX97" fmla="*/ 666157 w 915711"/>
                <a:gd name="connsiteY97" fmla="*/ 826019 h 890926"/>
                <a:gd name="connsiteX98" fmla="*/ 662741 w 915711"/>
                <a:gd name="connsiteY98" fmla="*/ 812354 h 890926"/>
                <a:gd name="connsiteX99" fmla="*/ 652492 w 915711"/>
                <a:gd name="connsiteY99" fmla="*/ 791856 h 890926"/>
                <a:gd name="connsiteX100" fmla="*/ 642244 w 915711"/>
                <a:gd name="connsiteY100" fmla="*/ 781607 h 890926"/>
                <a:gd name="connsiteX101" fmla="*/ 604666 w 915711"/>
                <a:gd name="connsiteY101" fmla="*/ 778191 h 890926"/>
                <a:gd name="connsiteX102" fmla="*/ 594418 w 915711"/>
                <a:gd name="connsiteY102" fmla="*/ 785024 h 890926"/>
                <a:gd name="connsiteX103" fmla="*/ 577336 w 915711"/>
                <a:gd name="connsiteY103" fmla="*/ 808937 h 890926"/>
                <a:gd name="connsiteX104" fmla="*/ 556839 w 915711"/>
                <a:gd name="connsiteY104" fmla="*/ 822602 h 890926"/>
                <a:gd name="connsiteX105" fmla="*/ 543174 w 915711"/>
                <a:gd name="connsiteY105" fmla="*/ 849931 h 890926"/>
                <a:gd name="connsiteX106" fmla="*/ 556725 w 915711"/>
                <a:gd name="connsiteY106" fmla="*/ 868043 h 890926"/>
                <a:gd name="connsiteX107" fmla="*/ 543175 w 915711"/>
                <a:gd name="connsiteY107" fmla="*/ 863595 h 890926"/>
                <a:gd name="connsiteX108" fmla="*/ 529512 w 915711"/>
                <a:gd name="connsiteY108" fmla="*/ 853346 h 890926"/>
                <a:gd name="connsiteX109" fmla="*/ 519263 w 915711"/>
                <a:gd name="connsiteY109" fmla="*/ 849930 h 890926"/>
                <a:gd name="connsiteX110" fmla="*/ 509014 w 915711"/>
                <a:gd name="connsiteY110" fmla="*/ 853346 h 890926"/>
                <a:gd name="connsiteX111" fmla="*/ 478268 w 915711"/>
                <a:gd name="connsiteY111" fmla="*/ 846514 h 890926"/>
                <a:gd name="connsiteX112" fmla="*/ 468019 w 915711"/>
                <a:gd name="connsiteY112" fmla="*/ 843098 h 890926"/>
                <a:gd name="connsiteX113" fmla="*/ 399696 w 915711"/>
                <a:gd name="connsiteY113" fmla="*/ 846514 h 890926"/>
                <a:gd name="connsiteX114" fmla="*/ 379198 w 915711"/>
                <a:gd name="connsiteY114" fmla="*/ 839681 h 890926"/>
                <a:gd name="connsiteX115" fmla="*/ 365533 w 915711"/>
                <a:gd name="connsiteY115" fmla="*/ 822602 h 890926"/>
                <a:gd name="connsiteX116" fmla="*/ 375782 w 915711"/>
                <a:gd name="connsiteY116" fmla="*/ 812353 h 890926"/>
                <a:gd name="connsiteX117" fmla="*/ 382614 w 915711"/>
                <a:gd name="connsiteY117" fmla="*/ 774774 h 890926"/>
                <a:gd name="connsiteX118" fmla="*/ 379198 w 915711"/>
                <a:gd name="connsiteY118" fmla="*/ 764525 h 890926"/>
                <a:gd name="connsiteX119" fmla="*/ 365533 w 915711"/>
                <a:gd name="connsiteY119" fmla="*/ 767942 h 890926"/>
                <a:gd name="connsiteX120" fmla="*/ 355284 w 915711"/>
                <a:gd name="connsiteY120" fmla="*/ 761109 h 890926"/>
                <a:gd name="connsiteX121" fmla="*/ 345037 w 915711"/>
                <a:gd name="connsiteY121" fmla="*/ 757693 h 890926"/>
                <a:gd name="connsiteX122" fmla="*/ 334788 w 915711"/>
                <a:gd name="connsiteY122" fmla="*/ 747444 h 890926"/>
                <a:gd name="connsiteX123" fmla="*/ 314291 w 915711"/>
                <a:gd name="connsiteY123" fmla="*/ 733781 h 890926"/>
                <a:gd name="connsiteX124" fmla="*/ 304042 w 915711"/>
                <a:gd name="connsiteY124" fmla="*/ 730364 h 890926"/>
                <a:gd name="connsiteX125" fmla="*/ 297210 w 915711"/>
                <a:gd name="connsiteY125" fmla="*/ 720116 h 890926"/>
                <a:gd name="connsiteX126" fmla="*/ 290377 w 915711"/>
                <a:gd name="connsiteY126" fmla="*/ 675704 h 890926"/>
                <a:gd name="connsiteX127" fmla="*/ 300626 w 915711"/>
                <a:gd name="connsiteY127" fmla="*/ 665456 h 890926"/>
                <a:gd name="connsiteX128" fmla="*/ 304042 w 915711"/>
                <a:gd name="connsiteY128" fmla="*/ 655207 h 890926"/>
                <a:gd name="connsiteX129" fmla="*/ 324539 w 915711"/>
                <a:gd name="connsiteY129" fmla="*/ 634711 h 890926"/>
                <a:gd name="connsiteX130" fmla="*/ 338204 w 915711"/>
                <a:gd name="connsiteY130" fmla="*/ 614213 h 890926"/>
                <a:gd name="connsiteX131" fmla="*/ 334788 w 915711"/>
                <a:gd name="connsiteY131" fmla="*/ 603965 h 890926"/>
                <a:gd name="connsiteX132" fmla="*/ 327956 w 915711"/>
                <a:gd name="connsiteY132" fmla="*/ 593716 h 890926"/>
                <a:gd name="connsiteX133" fmla="*/ 324539 w 915711"/>
                <a:gd name="connsiteY133" fmla="*/ 573219 h 890926"/>
                <a:gd name="connsiteX134" fmla="*/ 386031 w 915711"/>
                <a:gd name="connsiteY134" fmla="*/ 569802 h 890926"/>
                <a:gd name="connsiteX135" fmla="*/ 382614 w 915711"/>
                <a:gd name="connsiteY135" fmla="*/ 559554 h 890926"/>
                <a:gd name="connsiteX136" fmla="*/ 372366 w 915711"/>
                <a:gd name="connsiteY136" fmla="*/ 552721 h 890926"/>
                <a:gd name="connsiteX137" fmla="*/ 338204 w 915711"/>
                <a:gd name="connsiteY137" fmla="*/ 542474 h 890926"/>
                <a:gd name="connsiteX138" fmla="*/ 331372 w 915711"/>
                <a:gd name="connsiteY138" fmla="*/ 532225 h 890926"/>
                <a:gd name="connsiteX139" fmla="*/ 321123 w 915711"/>
                <a:gd name="connsiteY139" fmla="*/ 528809 h 890926"/>
                <a:gd name="connsiteX140" fmla="*/ 310874 w 915711"/>
                <a:gd name="connsiteY140" fmla="*/ 521976 h 890926"/>
                <a:gd name="connsiteX141" fmla="*/ 273296 w 915711"/>
                <a:gd name="connsiteY141" fmla="*/ 518560 h 890926"/>
                <a:gd name="connsiteX142" fmla="*/ 235718 w 915711"/>
                <a:gd name="connsiteY142" fmla="*/ 508311 h 890926"/>
                <a:gd name="connsiteX143" fmla="*/ 239135 w 915711"/>
                <a:gd name="connsiteY143" fmla="*/ 498063 h 890926"/>
                <a:gd name="connsiteX144" fmla="*/ 252800 w 915711"/>
                <a:gd name="connsiteY144" fmla="*/ 494646 h 890926"/>
                <a:gd name="connsiteX145" fmla="*/ 263047 w 915711"/>
                <a:gd name="connsiteY145" fmla="*/ 487814 h 890926"/>
                <a:gd name="connsiteX146" fmla="*/ 283544 w 915711"/>
                <a:gd name="connsiteY146" fmla="*/ 480981 h 890926"/>
                <a:gd name="connsiteX147" fmla="*/ 293793 w 915711"/>
                <a:gd name="connsiteY147" fmla="*/ 474149 h 890926"/>
                <a:gd name="connsiteX148" fmla="*/ 273296 w 915711"/>
                <a:gd name="connsiteY148" fmla="*/ 467316 h 890926"/>
                <a:gd name="connsiteX149" fmla="*/ 249383 w 915711"/>
                <a:gd name="connsiteY149" fmla="*/ 463900 h 890926"/>
                <a:gd name="connsiteX150" fmla="*/ 245967 w 915711"/>
                <a:gd name="connsiteY150" fmla="*/ 439988 h 890926"/>
                <a:gd name="connsiteX151" fmla="*/ 239135 w 915711"/>
                <a:gd name="connsiteY151" fmla="*/ 429739 h 890926"/>
                <a:gd name="connsiteX152" fmla="*/ 201556 w 915711"/>
                <a:gd name="connsiteY152" fmla="*/ 422907 h 890926"/>
                <a:gd name="connsiteX153" fmla="*/ 191307 w 915711"/>
                <a:gd name="connsiteY153" fmla="*/ 416074 h 890926"/>
                <a:gd name="connsiteX154" fmla="*/ 181059 w 915711"/>
                <a:gd name="connsiteY154" fmla="*/ 412658 h 890926"/>
                <a:gd name="connsiteX155" fmla="*/ 184475 w 915711"/>
                <a:gd name="connsiteY155" fmla="*/ 375079 h 890926"/>
                <a:gd name="connsiteX156" fmla="*/ 194723 w 915711"/>
                <a:gd name="connsiteY156" fmla="*/ 364830 h 890926"/>
                <a:gd name="connsiteX157" fmla="*/ 204972 w 915711"/>
                <a:gd name="connsiteY157" fmla="*/ 334086 h 890926"/>
                <a:gd name="connsiteX158" fmla="*/ 208388 w 915711"/>
                <a:gd name="connsiteY158" fmla="*/ 320421 h 890926"/>
                <a:gd name="connsiteX159" fmla="*/ 177642 w 915711"/>
                <a:gd name="connsiteY159" fmla="*/ 320421 h 890926"/>
                <a:gd name="connsiteX160" fmla="*/ 174226 w 915711"/>
                <a:gd name="connsiteY160" fmla="*/ 303339 h 890926"/>
                <a:gd name="connsiteX161" fmla="*/ 153730 w 915711"/>
                <a:gd name="connsiteY161" fmla="*/ 293091 h 890926"/>
                <a:gd name="connsiteX162" fmla="*/ 109319 w 915711"/>
                <a:gd name="connsiteY162" fmla="*/ 289674 h 890926"/>
                <a:gd name="connsiteX163" fmla="*/ 95654 w 915711"/>
                <a:gd name="connsiteY163" fmla="*/ 265761 h 890926"/>
                <a:gd name="connsiteX164" fmla="*/ 71740 w 915711"/>
                <a:gd name="connsiteY164" fmla="*/ 252097 h 890926"/>
                <a:gd name="connsiteX165" fmla="*/ 37579 w 915711"/>
                <a:gd name="connsiteY165" fmla="*/ 248681 h 890926"/>
                <a:gd name="connsiteX166" fmla="*/ 13665 w 915711"/>
                <a:gd name="connsiteY166" fmla="*/ 245265 h 890926"/>
                <a:gd name="connsiteX167" fmla="*/ 6833 w 915711"/>
                <a:gd name="connsiteY167" fmla="*/ 235016 h 890926"/>
                <a:gd name="connsiteX168" fmla="*/ 0 w 915711"/>
                <a:gd name="connsiteY168" fmla="*/ 200853 h 890926"/>
                <a:gd name="connsiteX169" fmla="*/ 9266 w 915711"/>
                <a:gd name="connsiteY169" fmla="*/ 192554 h 890926"/>
                <a:gd name="connsiteX170" fmla="*/ 13664 w 915711"/>
                <a:gd name="connsiteY170" fmla="*/ 194020 h 890926"/>
                <a:gd name="connsiteX171" fmla="*/ 34161 w 915711"/>
                <a:gd name="connsiteY171" fmla="*/ 183772 h 890926"/>
                <a:gd name="connsiteX172" fmla="*/ 44410 w 915711"/>
                <a:gd name="connsiteY172" fmla="*/ 180355 h 890926"/>
                <a:gd name="connsiteX173" fmla="*/ 54659 w 915711"/>
                <a:gd name="connsiteY173" fmla="*/ 176939 h 890926"/>
                <a:gd name="connsiteX174" fmla="*/ 64906 w 915711"/>
                <a:gd name="connsiteY174" fmla="*/ 173523 h 890926"/>
                <a:gd name="connsiteX175" fmla="*/ 85404 w 915711"/>
                <a:gd name="connsiteY175" fmla="*/ 166690 h 890926"/>
                <a:gd name="connsiteX176" fmla="*/ 92236 w 915711"/>
                <a:gd name="connsiteY176" fmla="*/ 153027 h 890926"/>
                <a:gd name="connsiteX177" fmla="*/ 112734 w 915711"/>
                <a:gd name="connsiteY177" fmla="*/ 146194 h 890926"/>
                <a:gd name="connsiteX178" fmla="*/ 122983 w 915711"/>
                <a:gd name="connsiteY178" fmla="*/ 139362 h 890926"/>
                <a:gd name="connsiteX179" fmla="*/ 153729 w 915711"/>
                <a:gd name="connsiteY179" fmla="*/ 122280 h 890926"/>
                <a:gd name="connsiteX180" fmla="*/ 167392 w 915711"/>
                <a:gd name="connsiteY180" fmla="*/ 118864 h 890926"/>
                <a:gd name="connsiteX181" fmla="*/ 191306 w 915711"/>
                <a:gd name="connsiteY181" fmla="*/ 125697 h 890926"/>
                <a:gd name="connsiteX182" fmla="*/ 208387 w 915711"/>
                <a:gd name="connsiteY182" fmla="*/ 156443 h 890926"/>
                <a:gd name="connsiteX183" fmla="*/ 218636 w 915711"/>
                <a:gd name="connsiteY183" fmla="*/ 163275 h 890926"/>
                <a:gd name="connsiteX184" fmla="*/ 228885 w 915711"/>
                <a:gd name="connsiteY184" fmla="*/ 159859 h 890926"/>
                <a:gd name="connsiteX185" fmla="*/ 232301 w 915711"/>
                <a:gd name="connsiteY185" fmla="*/ 146194 h 890926"/>
                <a:gd name="connsiteX186" fmla="*/ 235717 w 915711"/>
                <a:gd name="connsiteY186" fmla="*/ 135945 h 890926"/>
                <a:gd name="connsiteX187" fmla="*/ 242550 w 915711"/>
                <a:gd name="connsiteY187" fmla="*/ 125697 h 890926"/>
                <a:gd name="connsiteX188" fmla="*/ 245966 w 915711"/>
                <a:gd name="connsiteY188" fmla="*/ 115448 h 890926"/>
                <a:gd name="connsiteX189" fmla="*/ 266462 w 915711"/>
                <a:gd name="connsiteY189" fmla="*/ 98367 h 890926"/>
                <a:gd name="connsiteX190" fmla="*/ 283543 w 915711"/>
                <a:gd name="connsiteY190" fmla="*/ 94951 h 890926"/>
                <a:gd name="connsiteX191" fmla="*/ 297208 w 915711"/>
                <a:gd name="connsiteY191" fmla="*/ 43708 h 890926"/>
                <a:gd name="connsiteX192" fmla="*/ 300624 w 915711"/>
                <a:gd name="connsiteY192" fmla="*/ 33460 h 890926"/>
                <a:gd name="connsiteX193" fmla="*/ 314289 w 915711"/>
                <a:gd name="connsiteY193" fmla="*/ 26627 h 890926"/>
                <a:gd name="connsiteX194" fmla="*/ 338203 w 915711"/>
                <a:gd name="connsiteY194" fmla="*/ 19795 h 890926"/>
                <a:gd name="connsiteX195" fmla="*/ 348451 w 915711"/>
                <a:gd name="connsiteY195" fmla="*/ 12962 h 890926"/>
                <a:gd name="connsiteX196" fmla="*/ 358699 w 915711"/>
                <a:gd name="connsiteY196" fmla="*/ 9546 h 890926"/>
                <a:gd name="connsiteX197" fmla="*/ 375781 w 915711"/>
                <a:gd name="connsiteY197" fmla="*/ 2713 h 890926"/>
                <a:gd name="connsiteX0-1" fmla="*/ 391635 w 915711"/>
                <a:gd name="connsiteY0-2" fmla="*/ 0 h 890926"/>
                <a:gd name="connsiteX1-3" fmla="*/ 391528 w 915711"/>
                <a:gd name="connsiteY1-4" fmla="*/ 402 h 890926"/>
                <a:gd name="connsiteX2-5" fmla="*/ 391020 w 915711"/>
                <a:gd name="connsiteY2-6" fmla="*/ 2679 h 890926"/>
                <a:gd name="connsiteX3-7" fmla="*/ 394272 w 915711"/>
                <a:gd name="connsiteY3-8" fmla="*/ 2519 h 890926"/>
                <a:gd name="connsiteX4-9" fmla="*/ 390147 w 915711"/>
                <a:gd name="connsiteY4-10" fmla="*/ 6587 h 890926"/>
                <a:gd name="connsiteX5-11" fmla="*/ 390132 w 915711"/>
                <a:gd name="connsiteY5-12" fmla="*/ 6655 h 890926"/>
                <a:gd name="connsiteX6-13" fmla="*/ 390063 w 915711"/>
                <a:gd name="connsiteY6-14" fmla="*/ 6669 h 890926"/>
                <a:gd name="connsiteX7-15" fmla="*/ 384471 w 915711"/>
                <a:gd name="connsiteY7-16" fmla="*/ 12184 h 890926"/>
                <a:gd name="connsiteX8-17" fmla="*/ 377718 w 915711"/>
                <a:gd name="connsiteY8-18" fmla="*/ 23211 h 890926"/>
                <a:gd name="connsiteX9-19" fmla="*/ 381856 w 915711"/>
                <a:gd name="connsiteY9-20" fmla="*/ 77010 h 890926"/>
                <a:gd name="connsiteX10-21" fmla="*/ 423241 w 915711"/>
                <a:gd name="connsiteY10-22" fmla="*/ 97702 h 890926"/>
                <a:gd name="connsiteX11-23" fmla="*/ 435656 w 915711"/>
                <a:gd name="connsiteY11-24" fmla="*/ 105979 h 890926"/>
                <a:gd name="connsiteX12-25" fmla="*/ 456347 w 915711"/>
                <a:gd name="connsiteY12-26" fmla="*/ 130810 h 890926"/>
                <a:gd name="connsiteX13-27" fmla="*/ 464624 w 915711"/>
                <a:gd name="connsiteY13-28" fmla="*/ 143225 h 890926"/>
                <a:gd name="connsiteX14-29" fmla="*/ 489455 w 915711"/>
                <a:gd name="connsiteY14-30" fmla="*/ 147364 h 890926"/>
                <a:gd name="connsiteX15-31" fmla="*/ 547392 w 915711"/>
                <a:gd name="connsiteY15-32" fmla="*/ 151501 h 890926"/>
                <a:gd name="connsiteX16-33" fmla="*/ 576362 w 915711"/>
                <a:gd name="connsiteY16-34" fmla="*/ 172193 h 890926"/>
                <a:gd name="connsiteX17-35" fmla="*/ 588777 w 915711"/>
                <a:gd name="connsiteY17-36" fmla="*/ 184609 h 890926"/>
                <a:gd name="connsiteX18-37" fmla="*/ 605331 w 915711"/>
                <a:gd name="connsiteY18-38" fmla="*/ 209440 h 890926"/>
                <a:gd name="connsiteX19-39" fmla="*/ 609469 w 915711"/>
                <a:gd name="connsiteY19-40" fmla="*/ 221855 h 890926"/>
                <a:gd name="connsiteX20-41" fmla="*/ 626022 w 915711"/>
                <a:gd name="connsiteY20-42" fmla="*/ 246686 h 890926"/>
                <a:gd name="connsiteX21-43" fmla="*/ 630161 w 915711"/>
                <a:gd name="connsiteY21-44" fmla="*/ 259100 h 890926"/>
                <a:gd name="connsiteX22-45" fmla="*/ 638437 w 915711"/>
                <a:gd name="connsiteY22-46" fmla="*/ 271515 h 890926"/>
                <a:gd name="connsiteX23-47" fmla="*/ 642576 w 915711"/>
                <a:gd name="connsiteY23-48" fmla="*/ 288069 h 890926"/>
                <a:gd name="connsiteX24-49" fmla="*/ 646714 w 915711"/>
                <a:gd name="connsiteY24-50" fmla="*/ 312900 h 890926"/>
                <a:gd name="connsiteX25-51" fmla="*/ 654991 w 915711"/>
                <a:gd name="connsiteY25-52" fmla="*/ 325315 h 890926"/>
                <a:gd name="connsiteX26-53" fmla="*/ 659130 w 915711"/>
                <a:gd name="connsiteY26-54" fmla="*/ 337731 h 890926"/>
                <a:gd name="connsiteX27-55" fmla="*/ 675684 w 915711"/>
                <a:gd name="connsiteY27-56" fmla="*/ 362560 h 890926"/>
                <a:gd name="connsiteX28-57" fmla="*/ 679822 w 915711"/>
                <a:gd name="connsiteY28-58" fmla="*/ 374976 h 890926"/>
                <a:gd name="connsiteX29-59" fmla="*/ 700513 w 915711"/>
                <a:gd name="connsiteY29-60" fmla="*/ 399807 h 890926"/>
                <a:gd name="connsiteX30-61" fmla="*/ 704653 w 915711"/>
                <a:gd name="connsiteY30-62" fmla="*/ 412222 h 890926"/>
                <a:gd name="connsiteX31-63" fmla="*/ 712929 w 915711"/>
                <a:gd name="connsiteY31-64" fmla="*/ 424637 h 890926"/>
                <a:gd name="connsiteX32-65" fmla="*/ 721206 w 915711"/>
                <a:gd name="connsiteY32-66" fmla="*/ 449467 h 890926"/>
                <a:gd name="connsiteX33-67" fmla="*/ 725344 w 915711"/>
                <a:gd name="connsiteY33-68" fmla="*/ 494990 h 890926"/>
                <a:gd name="connsiteX34-69" fmla="*/ 750175 w 915711"/>
                <a:gd name="connsiteY34-70" fmla="*/ 515682 h 890926"/>
                <a:gd name="connsiteX35-71" fmla="*/ 775004 w 915711"/>
                <a:gd name="connsiteY35-72" fmla="*/ 528098 h 890926"/>
                <a:gd name="connsiteX36-73" fmla="*/ 816389 w 915711"/>
                <a:gd name="connsiteY36-74" fmla="*/ 577758 h 890926"/>
                <a:gd name="connsiteX37-75" fmla="*/ 837081 w 915711"/>
                <a:gd name="connsiteY37-76" fmla="*/ 606727 h 890926"/>
                <a:gd name="connsiteX38-77" fmla="*/ 849497 w 915711"/>
                <a:gd name="connsiteY38-78" fmla="*/ 615004 h 890926"/>
                <a:gd name="connsiteX39-79" fmla="*/ 866051 w 915711"/>
                <a:gd name="connsiteY39-80" fmla="*/ 623281 h 890926"/>
                <a:gd name="connsiteX40-81" fmla="*/ 890880 w 915711"/>
                <a:gd name="connsiteY40-82" fmla="*/ 648111 h 890926"/>
                <a:gd name="connsiteX41-83" fmla="*/ 915711 w 915711"/>
                <a:gd name="connsiteY41-84" fmla="*/ 668803 h 890926"/>
                <a:gd name="connsiteX42-85" fmla="*/ 861912 w 915711"/>
                <a:gd name="connsiteY42-86" fmla="*/ 685357 h 890926"/>
                <a:gd name="connsiteX43-87" fmla="*/ 853635 w 915711"/>
                <a:gd name="connsiteY43-88" fmla="*/ 672942 h 890926"/>
                <a:gd name="connsiteX44-89" fmla="*/ 837081 w 915711"/>
                <a:gd name="connsiteY44-90" fmla="*/ 668803 h 890926"/>
                <a:gd name="connsiteX45-91" fmla="*/ 808112 w 915711"/>
                <a:gd name="connsiteY45-92" fmla="*/ 664665 h 890926"/>
                <a:gd name="connsiteX46-93" fmla="*/ 770867 w 915711"/>
                <a:gd name="connsiteY46-94" fmla="*/ 664665 h 890926"/>
                <a:gd name="connsiteX47-95" fmla="*/ 766729 w 915711"/>
                <a:gd name="connsiteY47-96" fmla="*/ 677080 h 890926"/>
                <a:gd name="connsiteX48-97" fmla="*/ 754313 w 915711"/>
                <a:gd name="connsiteY48-98" fmla="*/ 672942 h 890926"/>
                <a:gd name="connsiteX49-99" fmla="*/ 746036 w 915711"/>
                <a:gd name="connsiteY49-100" fmla="*/ 660526 h 890926"/>
                <a:gd name="connsiteX50-101" fmla="*/ 733621 w 915711"/>
                <a:gd name="connsiteY50-102" fmla="*/ 652249 h 890926"/>
                <a:gd name="connsiteX51-103" fmla="*/ 721206 w 915711"/>
                <a:gd name="connsiteY51-104" fmla="*/ 639835 h 890926"/>
                <a:gd name="connsiteX52-105" fmla="*/ 704653 w 915711"/>
                <a:gd name="connsiteY52-106" fmla="*/ 635697 h 890926"/>
                <a:gd name="connsiteX53-107" fmla="*/ 679822 w 915711"/>
                <a:gd name="connsiteY53-108" fmla="*/ 627420 h 890926"/>
                <a:gd name="connsiteX54-109" fmla="*/ 659130 w 915711"/>
                <a:gd name="connsiteY54-110" fmla="*/ 631558 h 890926"/>
                <a:gd name="connsiteX55-111" fmla="*/ 646714 w 915711"/>
                <a:gd name="connsiteY55-112" fmla="*/ 643972 h 890926"/>
                <a:gd name="connsiteX56-113" fmla="*/ 634299 w 915711"/>
                <a:gd name="connsiteY56-114" fmla="*/ 648111 h 890926"/>
                <a:gd name="connsiteX57-115" fmla="*/ 576362 w 915711"/>
                <a:gd name="connsiteY57-116" fmla="*/ 631558 h 890926"/>
                <a:gd name="connsiteX58-117" fmla="*/ 568085 w 915711"/>
                <a:gd name="connsiteY58-118" fmla="*/ 606727 h 890926"/>
                <a:gd name="connsiteX59-119" fmla="*/ 555669 w 915711"/>
                <a:gd name="connsiteY59-120" fmla="*/ 598450 h 890926"/>
                <a:gd name="connsiteX60-121" fmla="*/ 530840 w 915711"/>
                <a:gd name="connsiteY60-122" fmla="*/ 590174 h 890926"/>
                <a:gd name="connsiteX61-123" fmla="*/ 493593 w 915711"/>
                <a:gd name="connsiteY61-124" fmla="*/ 598450 h 890926"/>
                <a:gd name="connsiteX62-125" fmla="*/ 481178 w 915711"/>
                <a:gd name="connsiteY62-126" fmla="*/ 606727 h 890926"/>
                <a:gd name="connsiteX63-127" fmla="*/ 477040 w 915711"/>
                <a:gd name="connsiteY63-128" fmla="*/ 623281 h 890926"/>
                <a:gd name="connsiteX64-129" fmla="*/ 473999 w 915711"/>
                <a:gd name="connsiteY64-130" fmla="*/ 623940 h 890926"/>
                <a:gd name="connsiteX65-131" fmla="*/ 493593 w 915711"/>
                <a:gd name="connsiteY65-132" fmla="*/ 635697 h 890926"/>
                <a:gd name="connsiteX66-133" fmla="*/ 518424 w 915711"/>
                <a:gd name="connsiteY66-134" fmla="*/ 623281 h 890926"/>
                <a:gd name="connsiteX67-135" fmla="*/ 539115 w 915711"/>
                <a:gd name="connsiteY67-136" fmla="*/ 627420 h 890926"/>
                <a:gd name="connsiteX68-137" fmla="*/ 543254 w 915711"/>
                <a:gd name="connsiteY68-138" fmla="*/ 643972 h 890926"/>
                <a:gd name="connsiteX69-139" fmla="*/ 555669 w 915711"/>
                <a:gd name="connsiteY69-140" fmla="*/ 652249 h 890926"/>
                <a:gd name="connsiteX70-141" fmla="*/ 576362 w 915711"/>
                <a:gd name="connsiteY70-142" fmla="*/ 677080 h 890926"/>
                <a:gd name="connsiteX71-143" fmla="*/ 601192 w 915711"/>
                <a:gd name="connsiteY71-144" fmla="*/ 685357 h 890926"/>
                <a:gd name="connsiteX72-145" fmla="*/ 626022 w 915711"/>
                <a:gd name="connsiteY72-146" fmla="*/ 677080 h 890926"/>
                <a:gd name="connsiteX73-147" fmla="*/ 650853 w 915711"/>
                <a:gd name="connsiteY73-148" fmla="*/ 664665 h 890926"/>
                <a:gd name="connsiteX74-149" fmla="*/ 712929 w 915711"/>
                <a:gd name="connsiteY74-150" fmla="*/ 672942 h 890926"/>
                <a:gd name="connsiteX75-151" fmla="*/ 725344 w 915711"/>
                <a:gd name="connsiteY75-152" fmla="*/ 681219 h 890926"/>
                <a:gd name="connsiteX76-153" fmla="*/ 741898 w 915711"/>
                <a:gd name="connsiteY76-154" fmla="*/ 689495 h 890926"/>
                <a:gd name="connsiteX77-155" fmla="*/ 775004 w 915711"/>
                <a:gd name="connsiteY77-156" fmla="*/ 697772 h 890926"/>
                <a:gd name="connsiteX78-157" fmla="*/ 787421 w 915711"/>
                <a:gd name="connsiteY78-158" fmla="*/ 706049 h 890926"/>
                <a:gd name="connsiteX79-159" fmla="*/ 795697 w 915711"/>
                <a:gd name="connsiteY79-160" fmla="*/ 718465 h 890926"/>
                <a:gd name="connsiteX80-161" fmla="*/ 828804 w 915711"/>
                <a:gd name="connsiteY80-162" fmla="*/ 726742 h 890926"/>
                <a:gd name="connsiteX81-163" fmla="*/ 841220 w 915711"/>
                <a:gd name="connsiteY81-164" fmla="*/ 735017 h 890926"/>
                <a:gd name="connsiteX82-165" fmla="*/ 843097 w 915711"/>
                <a:gd name="connsiteY82-166" fmla="*/ 740648 h 890926"/>
                <a:gd name="connsiteX83-167" fmla="*/ 819887 w 915711"/>
                <a:gd name="connsiteY83-168" fmla="*/ 744029 h 890926"/>
                <a:gd name="connsiteX84-169" fmla="*/ 806222 w 915711"/>
                <a:gd name="connsiteY84-170" fmla="*/ 754277 h 890926"/>
                <a:gd name="connsiteX85-171" fmla="*/ 795973 w 915711"/>
                <a:gd name="connsiteY85-172" fmla="*/ 761110 h 890926"/>
                <a:gd name="connsiteX86-173" fmla="*/ 785725 w 915711"/>
                <a:gd name="connsiteY86-174" fmla="*/ 822602 h 890926"/>
                <a:gd name="connsiteX87-175" fmla="*/ 765227 w 915711"/>
                <a:gd name="connsiteY87-176" fmla="*/ 836266 h 890926"/>
                <a:gd name="connsiteX88-177" fmla="*/ 748146 w 915711"/>
                <a:gd name="connsiteY88-178" fmla="*/ 849931 h 890926"/>
                <a:gd name="connsiteX89-179" fmla="*/ 727648 w 915711"/>
                <a:gd name="connsiteY89-180" fmla="*/ 863596 h 890926"/>
                <a:gd name="connsiteX90-181" fmla="*/ 720817 w 915711"/>
                <a:gd name="connsiteY90-182" fmla="*/ 873845 h 890926"/>
                <a:gd name="connsiteX91-183" fmla="*/ 717401 w 915711"/>
                <a:gd name="connsiteY91-184" fmla="*/ 884094 h 890926"/>
                <a:gd name="connsiteX92-185" fmla="*/ 696904 w 915711"/>
                <a:gd name="connsiteY92-186" fmla="*/ 890926 h 890926"/>
                <a:gd name="connsiteX93-187" fmla="*/ 686655 w 915711"/>
                <a:gd name="connsiteY93-188" fmla="*/ 884094 h 890926"/>
                <a:gd name="connsiteX94-189" fmla="*/ 683239 w 915711"/>
                <a:gd name="connsiteY94-190" fmla="*/ 856764 h 890926"/>
                <a:gd name="connsiteX95-191" fmla="*/ 679822 w 915711"/>
                <a:gd name="connsiteY95-192" fmla="*/ 846515 h 890926"/>
                <a:gd name="connsiteX96-193" fmla="*/ 676406 w 915711"/>
                <a:gd name="connsiteY96-194" fmla="*/ 832850 h 890926"/>
                <a:gd name="connsiteX97-195" fmla="*/ 666157 w 915711"/>
                <a:gd name="connsiteY97-196" fmla="*/ 826019 h 890926"/>
                <a:gd name="connsiteX98-197" fmla="*/ 662741 w 915711"/>
                <a:gd name="connsiteY98-198" fmla="*/ 812354 h 890926"/>
                <a:gd name="connsiteX99-199" fmla="*/ 652492 w 915711"/>
                <a:gd name="connsiteY99-200" fmla="*/ 791856 h 890926"/>
                <a:gd name="connsiteX100-201" fmla="*/ 642244 w 915711"/>
                <a:gd name="connsiteY100-202" fmla="*/ 781607 h 890926"/>
                <a:gd name="connsiteX101-203" fmla="*/ 604666 w 915711"/>
                <a:gd name="connsiteY101-204" fmla="*/ 778191 h 890926"/>
                <a:gd name="connsiteX102-205" fmla="*/ 594418 w 915711"/>
                <a:gd name="connsiteY102-206" fmla="*/ 785024 h 890926"/>
                <a:gd name="connsiteX103-207" fmla="*/ 577336 w 915711"/>
                <a:gd name="connsiteY103-208" fmla="*/ 808937 h 890926"/>
                <a:gd name="connsiteX104-209" fmla="*/ 556839 w 915711"/>
                <a:gd name="connsiteY104-210" fmla="*/ 822602 h 890926"/>
                <a:gd name="connsiteX105-211" fmla="*/ 543174 w 915711"/>
                <a:gd name="connsiteY105-212" fmla="*/ 849931 h 890926"/>
                <a:gd name="connsiteX106-213" fmla="*/ 543175 w 915711"/>
                <a:gd name="connsiteY106-214" fmla="*/ 863595 h 890926"/>
                <a:gd name="connsiteX107-215" fmla="*/ 529512 w 915711"/>
                <a:gd name="connsiteY107-216" fmla="*/ 853346 h 890926"/>
                <a:gd name="connsiteX108-217" fmla="*/ 519263 w 915711"/>
                <a:gd name="connsiteY108-218" fmla="*/ 849930 h 890926"/>
                <a:gd name="connsiteX109-219" fmla="*/ 509014 w 915711"/>
                <a:gd name="connsiteY109-220" fmla="*/ 853346 h 890926"/>
                <a:gd name="connsiteX110-221" fmla="*/ 478268 w 915711"/>
                <a:gd name="connsiteY110-222" fmla="*/ 846514 h 890926"/>
                <a:gd name="connsiteX111-223" fmla="*/ 468019 w 915711"/>
                <a:gd name="connsiteY111-224" fmla="*/ 843098 h 890926"/>
                <a:gd name="connsiteX112-225" fmla="*/ 399696 w 915711"/>
                <a:gd name="connsiteY112-226" fmla="*/ 846514 h 890926"/>
                <a:gd name="connsiteX113-227" fmla="*/ 379198 w 915711"/>
                <a:gd name="connsiteY113-228" fmla="*/ 839681 h 890926"/>
                <a:gd name="connsiteX114-229" fmla="*/ 365533 w 915711"/>
                <a:gd name="connsiteY114-230" fmla="*/ 822602 h 890926"/>
                <a:gd name="connsiteX115-231" fmla="*/ 375782 w 915711"/>
                <a:gd name="connsiteY115-232" fmla="*/ 812353 h 890926"/>
                <a:gd name="connsiteX116-233" fmla="*/ 382614 w 915711"/>
                <a:gd name="connsiteY116-234" fmla="*/ 774774 h 890926"/>
                <a:gd name="connsiteX117-235" fmla="*/ 379198 w 915711"/>
                <a:gd name="connsiteY117-236" fmla="*/ 764525 h 890926"/>
                <a:gd name="connsiteX118-237" fmla="*/ 365533 w 915711"/>
                <a:gd name="connsiteY118-238" fmla="*/ 767942 h 890926"/>
                <a:gd name="connsiteX119-239" fmla="*/ 355284 w 915711"/>
                <a:gd name="connsiteY119-240" fmla="*/ 761109 h 890926"/>
                <a:gd name="connsiteX120-241" fmla="*/ 345037 w 915711"/>
                <a:gd name="connsiteY120-242" fmla="*/ 757693 h 890926"/>
                <a:gd name="connsiteX121-243" fmla="*/ 334788 w 915711"/>
                <a:gd name="connsiteY121-244" fmla="*/ 747444 h 890926"/>
                <a:gd name="connsiteX122-245" fmla="*/ 314291 w 915711"/>
                <a:gd name="connsiteY122-246" fmla="*/ 733781 h 890926"/>
                <a:gd name="connsiteX123-247" fmla="*/ 304042 w 915711"/>
                <a:gd name="connsiteY123-248" fmla="*/ 730364 h 890926"/>
                <a:gd name="connsiteX124-249" fmla="*/ 297210 w 915711"/>
                <a:gd name="connsiteY124-250" fmla="*/ 720116 h 890926"/>
                <a:gd name="connsiteX125-251" fmla="*/ 290377 w 915711"/>
                <a:gd name="connsiteY125-252" fmla="*/ 675704 h 890926"/>
                <a:gd name="connsiteX126-253" fmla="*/ 300626 w 915711"/>
                <a:gd name="connsiteY126-254" fmla="*/ 665456 h 890926"/>
                <a:gd name="connsiteX127-255" fmla="*/ 304042 w 915711"/>
                <a:gd name="connsiteY127-256" fmla="*/ 655207 h 890926"/>
                <a:gd name="connsiteX128-257" fmla="*/ 324539 w 915711"/>
                <a:gd name="connsiteY128-258" fmla="*/ 634711 h 890926"/>
                <a:gd name="connsiteX129-259" fmla="*/ 338204 w 915711"/>
                <a:gd name="connsiteY129-260" fmla="*/ 614213 h 890926"/>
                <a:gd name="connsiteX130-261" fmla="*/ 334788 w 915711"/>
                <a:gd name="connsiteY130-262" fmla="*/ 603965 h 890926"/>
                <a:gd name="connsiteX131-263" fmla="*/ 327956 w 915711"/>
                <a:gd name="connsiteY131-264" fmla="*/ 593716 h 890926"/>
                <a:gd name="connsiteX132-265" fmla="*/ 324539 w 915711"/>
                <a:gd name="connsiteY132-266" fmla="*/ 573219 h 890926"/>
                <a:gd name="connsiteX133-267" fmla="*/ 386031 w 915711"/>
                <a:gd name="connsiteY133-268" fmla="*/ 569802 h 890926"/>
                <a:gd name="connsiteX134-269" fmla="*/ 382614 w 915711"/>
                <a:gd name="connsiteY134-270" fmla="*/ 559554 h 890926"/>
                <a:gd name="connsiteX135-271" fmla="*/ 372366 w 915711"/>
                <a:gd name="connsiteY135-272" fmla="*/ 552721 h 890926"/>
                <a:gd name="connsiteX136-273" fmla="*/ 338204 w 915711"/>
                <a:gd name="connsiteY136-274" fmla="*/ 542474 h 890926"/>
                <a:gd name="connsiteX137-275" fmla="*/ 331372 w 915711"/>
                <a:gd name="connsiteY137-276" fmla="*/ 532225 h 890926"/>
                <a:gd name="connsiteX138-277" fmla="*/ 321123 w 915711"/>
                <a:gd name="connsiteY138-278" fmla="*/ 528809 h 890926"/>
                <a:gd name="connsiteX139-279" fmla="*/ 310874 w 915711"/>
                <a:gd name="connsiteY139-280" fmla="*/ 521976 h 890926"/>
                <a:gd name="connsiteX140-281" fmla="*/ 273296 w 915711"/>
                <a:gd name="connsiteY140-282" fmla="*/ 518560 h 890926"/>
                <a:gd name="connsiteX141-283" fmla="*/ 235718 w 915711"/>
                <a:gd name="connsiteY141-284" fmla="*/ 508311 h 890926"/>
                <a:gd name="connsiteX142-285" fmla="*/ 239135 w 915711"/>
                <a:gd name="connsiteY142-286" fmla="*/ 498063 h 890926"/>
                <a:gd name="connsiteX143-287" fmla="*/ 252800 w 915711"/>
                <a:gd name="connsiteY143-288" fmla="*/ 494646 h 890926"/>
                <a:gd name="connsiteX144-289" fmla="*/ 263047 w 915711"/>
                <a:gd name="connsiteY144-290" fmla="*/ 487814 h 890926"/>
                <a:gd name="connsiteX145-291" fmla="*/ 283544 w 915711"/>
                <a:gd name="connsiteY145-292" fmla="*/ 480981 h 890926"/>
                <a:gd name="connsiteX146-293" fmla="*/ 293793 w 915711"/>
                <a:gd name="connsiteY146-294" fmla="*/ 474149 h 890926"/>
                <a:gd name="connsiteX147-295" fmla="*/ 273296 w 915711"/>
                <a:gd name="connsiteY147-296" fmla="*/ 467316 h 890926"/>
                <a:gd name="connsiteX148-297" fmla="*/ 249383 w 915711"/>
                <a:gd name="connsiteY148-298" fmla="*/ 463900 h 890926"/>
                <a:gd name="connsiteX149-299" fmla="*/ 245967 w 915711"/>
                <a:gd name="connsiteY149-300" fmla="*/ 439988 h 890926"/>
                <a:gd name="connsiteX150-301" fmla="*/ 239135 w 915711"/>
                <a:gd name="connsiteY150-302" fmla="*/ 429739 h 890926"/>
                <a:gd name="connsiteX151-303" fmla="*/ 201556 w 915711"/>
                <a:gd name="connsiteY151-304" fmla="*/ 422907 h 890926"/>
                <a:gd name="connsiteX152-305" fmla="*/ 191307 w 915711"/>
                <a:gd name="connsiteY152-306" fmla="*/ 416074 h 890926"/>
                <a:gd name="connsiteX153-307" fmla="*/ 181059 w 915711"/>
                <a:gd name="connsiteY153-308" fmla="*/ 412658 h 890926"/>
                <a:gd name="connsiteX154-309" fmla="*/ 184475 w 915711"/>
                <a:gd name="connsiteY154-310" fmla="*/ 375079 h 890926"/>
                <a:gd name="connsiteX155-311" fmla="*/ 194723 w 915711"/>
                <a:gd name="connsiteY155-312" fmla="*/ 364830 h 890926"/>
                <a:gd name="connsiteX156-313" fmla="*/ 204972 w 915711"/>
                <a:gd name="connsiteY156-314" fmla="*/ 334086 h 890926"/>
                <a:gd name="connsiteX157-315" fmla="*/ 208388 w 915711"/>
                <a:gd name="connsiteY157-316" fmla="*/ 320421 h 890926"/>
                <a:gd name="connsiteX158-317" fmla="*/ 177642 w 915711"/>
                <a:gd name="connsiteY158-318" fmla="*/ 320421 h 890926"/>
                <a:gd name="connsiteX159-319" fmla="*/ 174226 w 915711"/>
                <a:gd name="connsiteY159-320" fmla="*/ 303339 h 890926"/>
                <a:gd name="connsiteX160-321" fmla="*/ 153730 w 915711"/>
                <a:gd name="connsiteY160-322" fmla="*/ 293091 h 890926"/>
                <a:gd name="connsiteX161-323" fmla="*/ 109319 w 915711"/>
                <a:gd name="connsiteY161-324" fmla="*/ 289674 h 890926"/>
                <a:gd name="connsiteX162-325" fmla="*/ 95654 w 915711"/>
                <a:gd name="connsiteY162-326" fmla="*/ 265761 h 890926"/>
                <a:gd name="connsiteX163-327" fmla="*/ 71740 w 915711"/>
                <a:gd name="connsiteY163-328" fmla="*/ 252097 h 890926"/>
                <a:gd name="connsiteX164-329" fmla="*/ 37579 w 915711"/>
                <a:gd name="connsiteY164-330" fmla="*/ 248681 h 890926"/>
                <a:gd name="connsiteX165-331" fmla="*/ 13665 w 915711"/>
                <a:gd name="connsiteY165-332" fmla="*/ 245265 h 890926"/>
                <a:gd name="connsiteX166-333" fmla="*/ 6833 w 915711"/>
                <a:gd name="connsiteY166-334" fmla="*/ 235016 h 890926"/>
                <a:gd name="connsiteX167-335" fmla="*/ 0 w 915711"/>
                <a:gd name="connsiteY167-336" fmla="*/ 200853 h 890926"/>
                <a:gd name="connsiteX168-337" fmla="*/ 9266 w 915711"/>
                <a:gd name="connsiteY168-338" fmla="*/ 192554 h 890926"/>
                <a:gd name="connsiteX169-339" fmla="*/ 13664 w 915711"/>
                <a:gd name="connsiteY169-340" fmla="*/ 194020 h 890926"/>
                <a:gd name="connsiteX170-341" fmla="*/ 34161 w 915711"/>
                <a:gd name="connsiteY170-342" fmla="*/ 183772 h 890926"/>
                <a:gd name="connsiteX171-343" fmla="*/ 44410 w 915711"/>
                <a:gd name="connsiteY171-344" fmla="*/ 180355 h 890926"/>
                <a:gd name="connsiteX172-345" fmla="*/ 54659 w 915711"/>
                <a:gd name="connsiteY172-346" fmla="*/ 176939 h 890926"/>
                <a:gd name="connsiteX173-347" fmla="*/ 64906 w 915711"/>
                <a:gd name="connsiteY173-348" fmla="*/ 173523 h 890926"/>
                <a:gd name="connsiteX174-349" fmla="*/ 85404 w 915711"/>
                <a:gd name="connsiteY174-350" fmla="*/ 166690 h 890926"/>
                <a:gd name="connsiteX175-351" fmla="*/ 92236 w 915711"/>
                <a:gd name="connsiteY175-352" fmla="*/ 153027 h 890926"/>
                <a:gd name="connsiteX176-353" fmla="*/ 112734 w 915711"/>
                <a:gd name="connsiteY176-354" fmla="*/ 146194 h 890926"/>
                <a:gd name="connsiteX177-355" fmla="*/ 122983 w 915711"/>
                <a:gd name="connsiteY177-356" fmla="*/ 139362 h 890926"/>
                <a:gd name="connsiteX178-357" fmla="*/ 153729 w 915711"/>
                <a:gd name="connsiteY178-358" fmla="*/ 122280 h 890926"/>
                <a:gd name="connsiteX179-359" fmla="*/ 167392 w 915711"/>
                <a:gd name="connsiteY179-360" fmla="*/ 118864 h 890926"/>
                <a:gd name="connsiteX180-361" fmla="*/ 191306 w 915711"/>
                <a:gd name="connsiteY180-362" fmla="*/ 125697 h 890926"/>
                <a:gd name="connsiteX181-363" fmla="*/ 208387 w 915711"/>
                <a:gd name="connsiteY181-364" fmla="*/ 156443 h 890926"/>
                <a:gd name="connsiteX182-365" fmla="*/ 218636 w 915711"/>
                <a:gd name="connsiteY182-366" fmla="*/ 163275 h 890926"/>
                <a:gd name="connsiteX183-367" fmla="*/ 228885 w 915711"/>
                <a:gd name="connsiteY183-368" fmla="*/ 159859 h 890926"/>
                <a:gd name="connsiteX184-369" fmla="*/ 232301 w 915711"/>
                <a:gd name="connsiteY184-370" fmla="*/ 146194 h 890926"/>
                <a:gd name="connsiteX185-371" fmla="*/ 235717 w 915711"/>
                <a:gd name="connsiteY185-372" fmla="*/ 135945 h 890926"/>
                <a:gd name="connsiteX186-373" fmla="*/ 242550 w 915711"/>
                <a:gd name="connsiteY186-374" fmla="*/ 125697 h 890926"/>
                <a:gd name="connsiteX187-375" fmla="*/ 245966 w 915711"/>
                <a:gd name="connsiteY187-376" fmla="*/ 115448 h 890926"/>
                <a:gd name="connsiteX188-377" fmla="*/ 266462 w 915711"/>
                <a:gd name="connsiteY188-378" fmla="*/ 98367 h 890926"/>
                <a:gd name="connsiteX189-379" fmla="*/ 283543 w 915711"/>
                <a:gd name="connsiteY189-380" fmla="*/ 94951 h 890926"/>
                <a:gd name="connsiteX190-381" fmla="*/ 297208 w 915711"/>
                <a:gd name="connsiteY190-382" fmla="*/ 43708 h 890926"/>
                <a:gd name="connsiteX191-383" fmla="*/ 300624 w 915711"/>
                <a:gd name="connsiteY191-384" fmla="*/ 33460 h 890926"/>
                <a:gd name="connsiteX192-385" fmla="*/ 314289 w 915711"/>
                <a:gd name="connsiteY192-386" fmla="*/ 26627 h 890926"/>
                <a:gd name="connsiteX193-387" fmla="*/ 338203 w 915711"/>
                <a:gd name="connsiteY193-388" fmla="*/ 19795 h 890926"/>
                <a:gd name="connsiteX194-389" fmla="*/ 348451 w 915711"/>
                <a:gd name="connsiteY194-390" fmla="*/ 12962 h 890926"/>
                <a:gd name="connsiteX195-391" fmla="*/ 358699 w 915711"/>
                <a:gd name="connsiteY195-392" fmla="*/ 9546 h 890926"/>
                <a:gd name="connsiteX196-393" fmla="*/ 375781 w 915711"/>
                <a:gd name="connsiteY196-394" fmla="*/ 2713 h 890926"/>
                <a:gd name="connsiteX197-395" fmla="*/ 391635 w 915711"/>
                <a:gd name="connsiteY197-396" fmla="*/ 0 h 890926"/>
                <a:gd name="connsiteX0-397" fmla="*/ 391635 w 915711"/>
                <a:gd name="connsiteY0-398" fmla="*/ 0 h 890926"/>
                <a:gd name="connsiteX1-399" fmla="*/ 391528 w 915711"/>
                <a:gd name="connsiteY1-400" fmla="*/ 402 h 890926"/>
                <a:gd name="connsiteX2-401" fmla="*/ 391020 w 915711"/>
                <a:gd name="connsiteY2-402" fmla="*/ 2679 h 890926"/>
                <a:gd name="connsiteX3-403" fmla="*/ 394272 w 915711"/>
                <a:gd name="connsiteY3-404" fmla="*/ 2519 h 890926"/>
                <a:gd name="connsiteX4-405" fmla="*/ 390147 w 915711"/>
                <a:gd name="connsiteY4-406" fmla="*/ 6587 h 890926"/>
                <a:gd name="connsiteX5-407" fmla="*/ 390132 w 915711"/>
                <a:gd name="connsiteY5-408" fmla="*/ 6655 h 890926"/>
                <a:gd name="connsiteX6-409" fmla="*/ 390063 w 915711"/>
                <a:gd name="connsiteY6-410" fmla="*/ 6669 h 890926"/>
                <a:gd name="connsiteX7-411" fmla="*/ 384471 w 915711"/>
                <a:gd name="connsiteY7-412" fmla="*/ 12184 h 890926"/>
                <a:gd name="connsiteX8-413" fmla="*/ 377718 w 915711"/>
                <a:gd name="connsiteY8-414" fmla="*/ 23211 h 890926"/>
                <a:gd name="connsiteX9-415" fmla="*/ 381856 w 915711"/>
                <a:gd name="connsiteY9-416" fmla="*/ 77010 h 890926"/>
                <a:gd name="connsiteX10-417" fmla="*/ 423241 w 915711"/>
                <a:gd name="connsiteY10-418" fmla="*/ 97702 h 890926"/>
                <a:gd name="connsiteX11-419" fmla="*/ 435656 w 915711"/>
                <a:gd name="connsiteY11-420" fmla="*/ 105979 h 890926"/>
                <a:gd name="connsiteX12-421" fmla="*/ 456347 w 915711"/>
                <a:gd name="connsiteY12-422" fmla="*/ 130810 h 890926"/>
                <a:gd name="connsiteX13-423" fmla="*/ 464624 w 915711"/>
                <a:gd name="connsiteY13-424" fmla="*/ 143225 h 890926"/>
                <a:gd name="connsiteX14-425" fmla="*/ 489455 w 915711"/>
                <a:gd name="connsiteY14-426" fmla="*/ 147364 h 890926"/>
                <a:gd name="connsiteX15-427" fmla="*/ 547392 w 915711"/>
                <a:gd name="connsiteY15-428" fmla="*/ 151501 h 890926"/>
                <a:gd name="connsiteX16-429" fmla="*/ 576362 w 915711"/>
                <a:gd name="connsiteY16-430" fmla="*/ 172193 h 890926"/>
                <a:gd name="connsiteX17-431" fmla="*/ 588777 w 915711"/>
                <a:gd name="connsiteY17-432" fmla="*/ 184609 h 890926"/>
                <a:gd name="connsiteX18-433" fmla="*/ 605331 w 915711"/>
                <a:gd name="connsiteY18-434" fmla="*/ 209440 h 890926"/>
                <a:gd name="connsiteX19-435" fmla="*/ 609469 w 915711"/>
                <a:gd name="connsiteY19-436" fmla="*/ 221855 h 890926"/>
                <a:gd name="connsiteX20-437" fmla="*/ 626022 w 915711"/>
                <a:gd name="connsiteY20-438" fmla="*/ 246686 h 890926"/>
                <a:gd name="connsiteX21-439" fmla="*/ 630161 w 915711"/>
                <a:gd name="connsiteY21-440" fmla="*/ 259100 h 890926"/>
                <a:gd name="connsiteX22-441" fmla="*/ 638437 w 915711"/>
                <a:gd name="connsiteY22-442" fmla="*/ 271515 h 890926"/>
                <a:gd name="connsiteX23-443" fmla="*/ 642576 w 915711"/>
                <a:gd name="connsiteY23-444" fmla="*/ 288069 h 890926"/>
                <a:gd name="connsiteX24-445" fmla="*/ 646714 w 915711"/>
                <a:gd name="connsiteY24-446" fmla="*/ 312900 h 890926"/>
                <a:gd name="connsiteX25-447" fmla="*/ 654991 w 915711"/>
                <a:gd name="connsiteY25-448" fmla="*/ 325315 h 890926"/>
                <a:gd name="connsiteX26-449" fmla="*/ 659130 w 915711"/>
                <a:gd name="connsiteY26-450" fmla="*/ 337731 h 890926"/>
                <a:gd name="connsiteX27-451" fmla="*/ 675684 w 915711"/>
                <a:gd name="connsiteY27-452" fmla="*/ 362560 h 890926"/>
                <a:gd name="connsiteX28-453" fmla="*/ 679822 w 915711"/>
                <a:gd name="connsiteY28-454" fmla="*/ 374976 h 890926"/>
                <a:gd name="connsiteX29-455" fmla="*/ 700513 w 915711"/>
                <a:gd name="connsiteY29-456" fmla="*/ 399807 h 890926"/>
                <a:gd name="connsiteX30-457" fmla="*/ 704653 w 915711"/>
                <a:gd name="connsiteY30-458" fmla="*/ 412222 h 890926"/>
                <a:gd name="connsiteX31-459" fmla="*/ 712929 w 915711"/>
                <a:gd name="connsiteY31-460" fmla="*/ 424637 h 890926"/>
                <a:gd name="connsiteX32-461" fmla="*/ 721206 w 915711"/>
                <a:gd name="connsiteY32-462" fmla="*/ 449467 h 890926"/>
                <a:gd name="connsiteX33-463" fmla="*/ 725344 w 915711"/>
                <a:gd name="connsiteY33-464" fmla="*/ 494990 h 890926"/>
                <a:gd name="connsiteX34-465" fmla="*/ 750175 w 915711"/>
                <a:gd name="connsiteY34-466" fmla="*/ 515682 h 890926"/>
                <a:gd name="connsiteX35-467" fmla="*/ 775004 w 915711"/>
                <a:gd name="connsiteY35-468" fmla="*/ 528098 h 890926"/>
                <a:gd name="connsiteX36-469" fmla="*/ 816389 w 915711"/>
                <a:gd name="connsiteY36-470" fmla="*/ 577758 h 890926"/>
                <a:gd name="connsiteX37-471" fmla="*/ 837081 w 915711"/>
                <a:gd name="connsiteY37-472" fmla="*/ 606727 h 890926"/>
                <a:gd name="connsiteX38-473" fmla="*/ 849497 w 915711"/>
                <a:gd name="connsiteY38-474" fmla="*/ 615004 h 890926"/>
                <a:gd name="connsiteX39-475" fmla="*/ 866051 w 915711"/>
                <a:gd name="connsiteY39-476" fmla="*/ 623281 h 890926"/>
                <a:gd name="connsiteX40-477" fmla="*/ 890880 w 915711"/>
                <a:gd name="connsiteY40-478" fmla="*/ 648111 h 890926"/>
                <a:gd name="connsiteX41-479" fmla="*/ 915711 w 915711"/>
                <a:gd name="connsiteY41-480" fmla="*/ 668803 h 890926"/>
                <a:gd name="connsiteX42-481" fmla="*/ 861912 w 915711"/>
                <a:gd name="connsiteY42-482" fmla="*/ 685357 h 890926"/>
                <a:gd name="connsiteX43-483" fmla="*/ 853635 w 915711"/>
                <a:gd name="connsiteY43-484" fmla="*/ 672942 h 890926"/>
                <a:gd name="connsiteX44-485" fmla="*/ 837081 w 915711"/>
                <a:gd name="connsiteY44-486" fmla="*/ 668803 h 890926"/>
                <a:gd name="connsiteX45-487" fmla="*/ 808112 w 915711"/>
                <a:gd name="connsiteY45-488" fmla="*/ 664665 h 890926"/>
                <a:gd name="connsiteX46-489" fmla="*/ 770867 w 915711"/>
                <a:gd name="connsiteY46-490" fmla="*/ 664665 h 890926"/>
                <a:gd name="connsiteX47-491" fmla="*/ 766729 w 915711"/>
                <a:gd name="connsiteY47-492" fmla="*/ 677080 h 890926"/>
                <a:gd name="connsiteX48-493" fmla="*/ 754313 w 915711"/>
                <a:gd name="connsiteY48-494" fmla="*/ 672942 h 890926"/>
                <a:gd name="connsiteX49-495" fmla="*/ 746036 w 915711"/>
                <a:gd name="connsiteY49-496" fmla="*/ 660526 h 890926"/>
                <a:gd name="connsiteX50-497" fmla="*/ 733621 w 915711"/>
                <a:gd name="connsiteY50-498" fmla="*/ 652249 h 890926"/>
                <a:gd name="connsiteX51-499" fmla="*/ 721206 w 915711"/>
                <a:gd name="connsiteY51-500" fmla="*/ 639835 h 890926"/>
                <a:gd name="connsiteX52-501" fmla="*/ 704653 w 915711"/>
                <a:gd name="connsiteY52-502" fmla="*/ 635697 h 890926"/>
                <a:gd name="connsiteX53-503" fmla="*/ 679822 w 915711"/>
                <a:gd name="connsiteY53-504" fmla="*/ 627420 h 890926"/>
                <a:gd name="connsiteX54-505" fmla="*/ 659130 w 915711"/>
                <a:gd name="connsiteY54-506" fmla="*/ 631558 h 890926"/>
                <a:gd name="connsiteX55-507" fmla="*/ 646714 w 915711"/>
                <a:gd name="connsiteY55-508" fmla="*/ 643972 h 890926"/>
                <a:gd name="connsiteX56-509" fmla="*/ 634299 w 915711"/>
                <a:gd name="connsiteY56-510" fmla="*/ 648111 h 890926"/>
                <a:gd name="connsiteX57-511" fmla="*/ 576362 w 915711"/>
                <a:gd name="connsiteY57-512" fmla="*/ 631558 h 890926"/>
                <a:gd name="connsiteX58-513" fmla="*/ 568085 w 915711"/>
                <a:gd name="connsiteY58-514" fmla="*/ 606727 h 890926"/>
                <a:gd name="connsiteX59-515" fmla="*/ 555669 w 915711"/>
                <a:gd name="connsiteY59-516" fmla="*/ 598450 h 890926"/>
                <a:gd name="connsiteX60-517" fmla="*/ 530840 w 915711"/>
                <a:gd name="connsiteY60-518" fmla="*/ 590174 h 890926"/>
                <a:gd name="connsiteX61-519" fmla="*/ 493593 w 915711"/>
                <a:gd name="connsiteY61-520" fmla="*/ 598450 h 890926"/>
                <a:gd name="connsiteX62-521" fmla="*/ 481178 w 915711"/>
                <a:gd name="connsiteY62-522" fmla="*/ 606727 h 890926"/>
                <a:gd name="connsiteX63-523" fmla="*/ 477040 w 915711"/>
                <a:gd name="connsiteY63-524" fmla="*/ 623281 h 890926"/>
                <a:gd name="connsiteX64-525" fmla="*/ 473999 w 915711"/>
                <a:gd name="connsiteY64-526" fmla="*/ 623940 h 890926"/>
                <a:gd name="connsiteX65-527" fmla="*/ 493593 w 915711"/>
                <a:gd name="connsiteY65-528" fmla="*/ 635697 h 890926"/>
                <a:gd name="connsiteX66-529" fmla="*/ 518424 w 915711"/>
                <a:gd name="connsiteY66-530" fmla="*/ 623281 h 890926"/>
                <a:gd name="connsiteX67-531" fmla="*/ 539115 w 915711"/>
                <a:gd name="connsiteY67-532" fmla="*/ 627420 h 890926"/>
                <a:gd name="connsiteX68-533" fmla="*/ 543254 w 915711"/>
                <a:gd name="connsiteY68-534" fmla="*/ 643972 h 890926"/>
                <a:gd name="connsiteX69-535" fmla="*/ 555669 w 915711"/>
                <a:gd name="connsiteY69-536" fmla="*/ 652249 h 890926"/>
                <a:gd name="connsiteX70-537" fmla="*/ 576362 w 915711"/>
                <a:gd name="connsiteY70-538" fmla="*/ 677080 h 890926"/>
                <a:gd name="connsiteX71-539" fmla="*/ 601192 w 915711"/>
                <a:gd name="connsiteY71-540" fmla="*/ 685357 h 890926"/>
                <a:gd name="connsiteX72-541" fmla="*/ 626022 w 915711"/>
                <a:gd name="connsiteY72-542" fmla="*/ 677080 h 890926"/>
                <a:gd name="connsiteX73-543" fmla="*/ 650853 w 915711"/>
                <a:gd name="connsiteY73-544" fmla="*/ 664665 h 890926"/>
                <a:gd name="connsiteX74-545" fmla="*/ 712929 w 915711"/>
                <a:gd name="connsiteY74-546" fmla="*/ 672942 h 890926"/>
                <a:gd name="connsiteX75-547" fmla="*/ 725344 w 915711"/>
                <a:gd name="connsiteY75-548" fmla="*/ 681219 h 890926"/>
                <a:gd name="connsiteX76-549" fmla="*/ 741898 w 915711"/>
                <a:gd name="connsiteY76-550" fmla="*/ 689495 h 890926"/>
                <a:gd name="connsiteX77-551" fmla="*/ 775004 w 915711"/>
                <a:gd name="connsiteY77-552" fmla="*/ 697772 h 890926"/>
                <a:gd name="connsiteX78-553" fmla="*/ 787421 w 915711"/>
                <a:gd name="connsiteY78-554" fmla="*/ 706049 h 890926"/>
                <a:gd name="connsiteX79-555" fmla="*/ 795697 w 915711"/>
                <a:gd name="connsiteY79-556" fmla="*/ 718465 h 890926"/>
                <a:gd name="connsiteX80-557" fmla="*/ 828804 w 915711"/>
                <a:gd name="connsiteY80-558" fmla="*/ 726742 h 890926"/>
                <a:gd name="connsiteX81-559" fmla="*/ 841220 w 915711"/>
                <a:gd name="connsiteY81-560" fmla="*/ 735017 h 890926"/>
                <a:gd name="connsiteX82-561" fmla="*/ 843097 w 915711"/>
                <a:gd name="connsiteY82-562" fmla="*/ 740648 h 890926"/>
                <a:gd name="connsiteX83-563" fmla="*/ 819887 w 915711"/>
                <a:gd name="connsiteY83-564" fmla="*/ 744029 h 890926"/>
                <a:gd name="connsiteX84-565" fmla="*/ 806222 w 915711"/>
                <a:gd name="connsiteY84-566" fmla="*/ 754277 h 890926"/>
                <a:gd name="connsiteX85-567" fmla="*/ 795973 w 915711"/>
                <a:gd name="connsiteY85-568" fmla="*/ 761110 h 890926"/>
                <a:gd name="connsiteX86-569" fmla="*/ 785725 w 915711"/>
                <a:gd name="connsiteY86-570" fmla="*/ 822602 h 890926"/>
                <a:gd name="connsiteX87-571" fmla="*/ 765227 w 915711"/>
                <a:gd name="connsiteY87-572" fmla="*/ 836266 h 890926"/>
                <a:gd name="connsiteX88-573" fmla="*/ 748146 w 915711"/>
                <a:gd name="connsiteY88-574" fmla="*/ 849931 h 890926"/>
                <a:gd name="connsiteX89-575" fmla="*/ 727648 w 915711"/>
                <a:gd name="connsiteY89-576" fmla="*/ 863596 h 890926"/>
                <a:gd name="connsiteX90-577" fmla="*/ 720817 w 915711"/>
                <a:gd name="connsiteY90-578" fmla="*/ 873845 h 890926"/>
                <a:gd name="connsiteX91-579" fmla="*/ 717401 w 915711"/>
                <a:gd name="connsiteY91-580" fmla="*/ 884094 h 890926"/>
                <a:gd name="connsiteX92-581" fmla="*/ 696904 w 915711"/>
                <a:gd name="connsiteY92-582" fmla="*/ 890926 h 890926"/>
                <a:gd name="connsiteX93-583" fmla="*/ 686655 w 915711"/>
                <a:gd name="connsiteY93-584" fmla="*/ 884094 h 890926"/>
                <a:gd name="connsiteX94-585" fmla="*/ 683239 w 915711"/>
                <a:gd name="connsiteY94-586" fmla="*/ 856764 h 890926"/>
                <a:gd name="connsiteX95-587" fmla="*/ 679822 w 915711"/>
                <a:gd name="connsiteY95-588" fmla="*/ 846515 h 890926"/>
                <a:gd name="connsiteX96-589" fmla="*/ 676406 w 915711"/>
                <a:gd name="connsiteY96-590" fmla="*/ 832850 h 890926"/>
                <a:gd name="connsiteX97-591" fmla="*/ 666157 w 915711"/>
                <a:gd name="connsiteY97-592" fmla="*/ 826019 h 890926"/>
                <a:gd name="connsiteX98-593" fmla="*/ 662741 w 915711"/>
                <a:gd name="connsiteY98-594" fmla="*/ 812354 h 890926"/>
                <a:gd name="connsiteX99-595" fmla="*/ 652492 w 915711"/>
                <a:gd name="connsiteY99-596" fmla="*/ 791856 h 890926"/>
                <a:gd name="connsiteX100-597" fmla="*/ 642244 w 915711"/>
                <a:gd name="connsiteY100-598" fmla="*/ 781607 h 890926"/>
                <a:gd name="connsiteX101-599" fmla="*/ 604666 w 915711"/>
                <a:gd name="connsiteY101-600" fmla="*/ 778191 h 890926"/>
                <a:gd name="connsiteX102-601" fmla="*/ 594418 w 915711"/>
                <a:gd name="connsiteY102-602" fmla="*/ 785024 h 890926"/>
                <a:gd name="connsiteX103-603" fmla="*/ 577336 w 915711"/>
                <a:gd name="connsiteY103-604" fmla="*/ 808937 h 890926"/>
                <a:gd name="connsiteX104-605" fmla="*/ 556839 w 915711"/>
                <a:gd name="connsiteY104-606" fmla="*/ 822602 h 890926"/>
                <a:gd name="connsiteX105-607" fmla="*/ 543174 w 915711"/>
                <a:gd name="connsiteY105-608" fmla="*/ 849931 h 890926"/>
                <a:gd name="connsiteX106-609" fmla="*/ 529512 w 915711"/>
                <a:gd name="connsiteY106-610" fmla="*/ 853346 h 890926"/>
                <a:gd name="connsiteX107-611" fmla="*/ 519263 w 915711"/>
                <a:gd name="connsiteY107-612" fmla="*/ 849930 h 890926"/>
                <a:gd name="connsiteX108-613" fmla="*/ 509014 w 915711"/>
                <a:gd name="connsiteY108-614" fmla="*/ 853346 h 890926"/>
                <a:gd name="connsiteX109-615" fmla="*/ 478268 w 915711"/>
                <a:gd name="connsiteY109-616" fmla="*/ 846514 h 890926"/>
                <a:gd name="connsiteX110-617" fmla="*/ 468019 w 915711"/>
                <a:gd name="connsiteY110-618" fmla="*/ 843098 h 890926"/>
                <a:gd name="connsiteX111-619" fmla="*/ 399696 w 915711"/>
                <a:gd name="connsiteY111-620" fmla="*/ 846514 h 890926"/>
                <a:gd name="connsiteX112-621" fmla="*/ 379198 w 915711"/>
                <a:gd name="connsiteY112-622" fmla="*/ 839681 h 890926"/>
                <a:gd name="connsiteX113-623" fmla="*/ 365533 w 915711"/>
                <a:gd name="connsiteY113-624" fmla="*/ 822602 h 890926"/>
                <a:gd name="connsiteX114-625" fmla="*/ 375782 w 915711"/>
                <a:gd name="connsiteY114-626" fmla="*/ 812353 h 890926"/>
                <a:gd name="connsiteX115-627" fmla="*/ 382614 w 915711"/>
                <a:gd name="connsiteY115-628" fmla="*/ 774774 h 890926"/>
                <a:gd name="connsiteX116-629" fmla="*/ 379198 w 915711"/>
                <a:gd name="connsiteY116-630" fmla="*/ 764525 h 890926"/>
                <a:gd name="connsiteX117-631" fmla="*/ 365533 w 915711"/>
                <a:gd name="connsiteY117-632" fmla="*/ 767942 h 890926"/>
                <a:gd name="connsiteX118-633" fmla="*/ 355284 w 915711"/>
                <a:gd name="connsiteY118-634" fmla="*/ 761109 h 890926"/>
                <a:gd name="connsiteX119-635" fmla="*/ 345037 w 915711"/>
                <a:gd name="connsiteY119-636" fmla="*/ 757693 h 890926"/>
                <a:gd name="connsiteX120-637" fmla="*/ 334788 w 915711"/>
                <a:gd name="connsiteY120-638" fmla="*/ 747444 h 890926"/>
                <a:gd name="connsiteX121-639" fmla="*/ 314291 w 915711"/>
                <a:gd name="connsiteY121-640" fmla="*/ 733781 h 890926"/>
                <a:gd name="connsiteX122-641" fmla="*/ 304042 w 915711"/>
                <a:gd name="connsiteY122-642" fmla="*/ 730364 h 890926"/>
                <a:gd name="connsiteX123-643" fmla="*/ 297210 w 915711"/>
                <a:gd name="connsiteY123-644" fmla="*/ 720116 h 890926"/>
                <a:gd name="connsiteX124-645" fmla="*/ 290377 w 915711"/>
                <a:gd name="connsiteY124-646" fmla="*/ 675704 h 890926"/>
                <a:gd name="connsiteX125-647" fmla="*/ 300626 w 915711"/>
                <a:gd name="connsiteY125-648" fmla="*/ 665456 h 890926"/>
                <a:gd name="connsiteX126-649" fmla="*/ 304042 w 915711"/>
                <a:gd name="connsiteY126-650" fmla="*/ 655207 h 890926"/>
                <a:gd name="connsiteX127-651" fmla="*/ 324539 w 915711"/>
                <a:gd name="connsiteY127-652" fmla="*/ 634711 h 890926"/>
                <a:gd name="connsiteX128-653" fmla="*/ 338204 w 915711"/>
                <a:gd name="connsiteY128-654" fmla="*/ 614213 h 890926"/>
                <a:gd name="connsiteX129-655" fmla="*/ 334788 w 915711"/>
                <a:gd name="connsiteY129-656" fmla="*/ 603965 h 890926"/>
                <a:gd name="connsiteX130-657" fmla="*/ 327956 w 915711"/>
                <a:gd name="connsiteY130-658" fmla="*/ 593716 h 890926"/>
                <a:gd name="connsiteX131-659" fmla="*/ 324539 w 915711"/>
                <a:gd name="connsiteY131-660" fmla="*/ 573219 h 890926"/>
                <a:gd name="connsiteX132-661" fmla="*/ 386031 w 915711"/>
                <a:gd name="connsiteY132-662" fmla="*/ 569802 h 890926"/>
                <a:gd name="connsiteX133-663" fmla="*/ 382614 w 915711"/>
                <a:gd name="connsiteY133-664" fmla="*/ 559554 h 890926"/>
                <a:gd name="connsiteX134-665" fmla="*/ 372366 w 915711"/>
                <a:gd name="connsiteY134-666" fmla="*/ 552721 h 890926"/>
                <a:gd name="connsiteX135-667" fmla="*/ 338204 w 915711"/>
                <a:gd name="connsiteY135-668" fmla="*/ 542474 h 890926"/>
                <a:gd name="connsiteX136-669" fmla="*/ 331372 w 915711"/>
                <a:gd name="connsiteY136-670" fmla="*/ 532225 h 890926"/>
                <a:gd name="connsiteX137-671" fmla="*/ 321123 w 915711"/>
                <a:gd name="connsiteY137-672" fmla="*/ 528809 h 890926"/>
                <a:gd name="connsiteX138-673" fmla="*/ 310874 w 915711"/>
                <a:gd name="connsiteY138-674" fmla="*/ 521976 h 890926"/>
                <a:gd name="connsiteX139-675" fmla="*/ 273296 w 915711"/>
                <a:gd name="connsiteY139-676" fmla="*/ 518560 h 890926"/>
                <a:gd name="connsiteX140-677" fmla="*/ 235718 w 915711"/>
                <a:gd name="connsiteY140-678" fmla="*/ 508311 h 890926"/>
                <a:gd name="connsiteX141-679" fmla="*/ 239135 w 915711"/>
                <a:gd name="connsiteY141-680" fmla="*/ 498063 h 890926"/>
                <a:gd name="connsiteX142-681" fmla="*/ 252800 w 915711"/>
                <a:gd name="connsiteY142-682" fmla="*/ 494646 h 890926"/>
                <a:gd name="connsiteX143-683" fmla="*/ 263047 w 915711"/>
                <a:gd name="connsiteY143-684" fmla="*/ 487814 h 890926"/>
                <a:gd name="connsiteX144-685" fmla="*/ 283544 w 915711"/>
                <a:gd name="connsiteY144-686" fmla="*/ 480981 h 890926"/>
                <a:gd name="connsiteX145-687" fmla="*/ 293793 w 915711"/>
                <a:gd name="connsiteY145-688" fmla="*/ 474149 h 890926"/>
                <a:gd name="connsiteX146-689" fmla="*/ 273296 w 915711"/>
                <a:gd name="connsiteY146-690" fmla="*/ 467316 h 890926"/>
                <a:gd name="connsiteX147-691" fmla="*/ 249383 w 915711"/>
                <a:gd name="connsiteY147-692" fmla="*/ 463900 h 890926"/>
                <a:gd name="connsiteX148-693" fmla="*/ 245967 w 915711"/>
                <a:gd name="connsiteY148-694" fmla="*/ 439988 h 890926"/>
                <a:gd name="connsiteX149-695" fmla="*/ 239135 w 915711"/>
                <a:gd name="connsiteY149-696" fmla="*/ 429739 h 890926"/>
                <a:gd name="connsiteX150-697" fmla="*/ 201556 w 915711"/>
                <a:gd name="connsiteY150-698" fmla="*/ 422907 h 890926"/>
                <a:gd name="connsiteX151-699" fmla="*/ 191307 w 915711"/>
                <a:gd name="connsiteY151-700" fmla="*/ 416074 h 890926"/>
                <a:gd name="connsiteX152-701" fmla="*/ 181059 w 915711"/>
                <a:gd name="connsiteY152-702" fmla="*/ 412658 h 890926"/>
                <a:gd name="connsiteX153-703" fmla="*/ 184475 w 915711"/>
                <a:gd name="connsiteY153-704" fmla="*/ 375079 h 890926"/>
                <a:gd name="connsiteX154-705" fmla="*/ 194723 w 915711"/>
                <a:gd name="connsiteY154-706" fmla="*/ 364830 h 890926"/>
                <a:gd name="connsiteX155-707" fmla="*/ 204972 w 915711"/>
                <a:gd name="connsiteY155-708" fmla="*/ 334086 h 890926"/>
                <a:gd name="connsiteX156-709" fmla="*/ 208388 w 915711"/>
                <a:gd name="connsiteY156-710" fmla="*/ 320421 h 890926"/>
                <a:gd name="connsiteX157-711" fmla="*/ 177642 w 915711"/>
                <a:gd name="connsiteY157-712" fmla="*/ 320421 h 890926"/>
                <a:gd name="connsiteX158-713" fmla="*/ 174226 w 915711"/>
                <a:gd name="connsiteY158-714" fmla="*/ 303339 h 890926"/>
                <a:gd name="connsiteX159-715" fmla="*/ 153730 w 915711"/>
                <a:gd name="connsiteY159-716" fmla="*/ 293091 h 890926"/>
                <a:gd name="connsiteX160-717" fmla="*/ 109319 w 915711"/>
                <a:gd name="connsiteY160-718" fmla="*/ 289674 h 890926"/>
                <a:gd name="connsiteX161-719" fmla="*/ 95654 w 915711"/>
                <a:gd name="connsiteY161-720" fmla="*/ 265761 h 890926"/>
                <a:gd name="connsiteX162-721" fmla="*/ 71740 w 915711"/>
                <a:gd name="connsiteY162-722" fmla="*/ 252097 h 890926"/>
                <a:gd name="connsiteX163-723" fmla="*/ 37579 w 915711"/>
                <a:gd name="connsiteY163-724" fmla="*/ 248681 h 890926"/>
                <a:gd name="connsiteX164-725" fmla="*/ 13665 w 915711"/>
                <a:gd name="connsiteY164-726" fmla="*/ 245265 h 890926"/>
                <a:gd name="connsiteX165-727" fmla="*/ 6833 w 915711"/>
                <a:gd name="connsiteY165-728" fmla="*/ 235016 h 890926"/>
                <a:gd name="connsiteX166-729" fmla="*/ 0 w 915711"/>
                <a:gd name="connsiteY166-730" fmla="*/ 200853 h 890926"/>
                <a:gd name="connsiteX167-731" fmla="*/ 9266 w 915711"/>
                <a:gd name="connsiteY167-732" fmla="*/ 192554 h 890926"/>
                <a:gd name="connsiteX168-733" fmla="*/ 13664 w 915711"/>
                <a:gd name="connsiteY168-734" fmla="*/ 194020 h 890926"/>
                <a:gd name="connsiteX169-735" fmla="*/ 34161 w 915711"/>
                <a:gd name="connsiteY169-736" fmla="*/ 183772 h 890926"/>
                <a:gd name="connsiteX170-737" fmla="*/ 44410 w 915711"/>
                <a:gd name="connsiteY170-738" fmla="*/ 180355 h 890926"/>
                <a:gd name="connsiteX171-739" fmla="*/ 54659 w 915711"/>
                <a:gd name="connsiteY171-740" fmla="*/ 176939 h 890926"/>
                <a:gd name="connsiteX172-741" fmla="*/ 64906 w 915711"/>
                <a:gd name="connsiteY172-742" fmla="*/ 173523 h 890926"/>
                <a:gd name="connsiteX173-743" fmla="*/ 85404 w 915711"/>
                <a:gd name="connsiteY173-744" fmla="*/ 166690 h 890926"/>
                <a:gd name="connsiteX174-745" fmla="*/ 92236 w 915711"/>
                <a:gd name="connsiteY174-746" fmla="*/ 153027 h 890926"/>
                <a:gd name="connsiteX175-747" fmla="*/ 112734 w 915711"/>
                <a:gd name="connsiteY175-748" fmla="*/ 146194 h 890926"/>
                <a:gd name="connsiteX176-749" fmla="*/ 122983 w 915711"/>
                <a:gd name="connsiteY176-750" fmla="*/ 139362 h 890926"/>
                <a:gd name="connsiteX177-751" fmla="*/ 153729 w 915711"/>
                <a:gd name="connsiteY177-752" fmla="*/ 122280 h 890926"/>
                <a:gd name="connsiteX178-753" fmla="*/ 167392 w 915711"/>
                <a:gd name="connsiteY178-754" fmla="*/ 118864 h 890926"/>
                <a:gd name="connsiteX179-755" fmla="*/ 191306 w 915711"/>
                <a:gd name="connsiteY179-756" fmla="*/ 125697 h 890926"/>
                <a:gd name="connsiteX180-757" fmla="*/ 208387 w 915711"/>
                <a:gd name="connsiteY180-758" fmla="*/ 156443 h 890926"/>
                <a:gd name="connsiteX181-759" fmla="*/ 218636 w 915711"/>
                <a:gd name="connsiteY181-760" fmla="*/ 163275 h 890926"/>
                <a:gd name="connsiteX182-761" fmla="*/ 228885 w 915711"/>
                <a:gd name="connsiteY182-762" fmla="*/ 159859 h 890926"/>
                <a:gd name="connsiteX183-763" fmla="*/ 232301 w 915711"/>
                <a:gd name="connsiteY183-764" fmla="*/ 146194 h 890926"/>
                <a:gd name="connsiteX184-765" fmla="*/ 235717 w 915711"/>
                <a:gd name="connsiteY184-766" fmla="*/ 135945 h 890926"/>
                <a:gd name="connsiteX185-767" fmla="*/ 242550 w 915711"/>
                <a:gd name="connsiteY185-768" fmla="*/ 125697 h 890926"/>
                <a:gd name="connsiteX186-769" fmla="*/ 245966 w 915711"/>
                <a:gd name="connsiteY186-770" fmla="*/ 115448 h 890926"/>
                <a:gd name="connsiteX187-771" fmla="*/ 266462 w 915711"/>
                <a:gd name="connsiteY187-772" fmla="*/ 98367 h 890926"/>
                <a:gd name="connsiteX188-773" fmla="*/ 283543 w 915711"/>
                <a:gd name="connsiteY188-774" fmla="*/ 94951 h 890926"/>
                <a:gd name="connsiteX189-775" fmla="*/ 297208 w 915711"/>
                <a:gd name="connsiteY189-776" fmla="*/ 43708 h 890926"/>
                <a:gd name="connsiteX190-777" fmla="*/ 300624 w 915711"/>
                <a:gd name="connsiteY190-778" fmla="*/ 33460 h 890926"/>
                <a:gd name="connsiteX191-779" fmla="*/ 314289 w 915711"/>
                <a:gd name="connsiteY191-780" fmla="*/ 26627 h 890926"/>
                <a:gd name="connsiteX192-781" fmla="*/ 338203 w 915711"/>
                <a:gd name="connsiteY192-782" fmla="*/ 19795 h 890926"/>
                <a:gd name="connsiteX193-783" fmla="*/ 348451 w 915711"/>
                <a:gd name="connsiteY193-784" fmla="*/ 12962 h 890926"/>
                <a:gd name="connsiteX194-785" fmla="*/ 358699 w 915711"/>
                <a:gd name="connsiteY194-786" fmla="*/ 9546 h 890926"/>
                <a:gd name="connsiteX195-787" fmla="*/ 375781 w 915711"/>
                <a:gd name="connsiteY195-788" fmla="*/ 2713 h 890926"/>
                <a:gd name="connsiteX196-789" fmla="*/ 391635 w 915711"/>
                <a:gd name="connsiteY196-790" fmla="*/ 0 h 8909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</a:cxnLst>
              <a:rect l="l" t="t" r="r" b="b"/>
              <a:pathLst>
                <a:path w="915711" h="890926">
                  <a:moveTo>
                    <a:pt x="391635" y="0"/>
                  </a:moveTo>
                  <a:cubicBezTo>
                    <a:pt x="391599" y="134"/>
                    <a:pt x="391564" y="268"/>
                    <a:pt x="391528" y="402"/>
                  </a:cubicBezTo>
                  <a:lnTo>
                    <a:pt x="391020" y="2679"/>
                  </a:lnTo>
                  <a:lnTo>
                    <a:pt x="394272" y="2519"/>
                  </a:lnTo>
                  <a:lnTo>
                    <a:pt x="390147" y="6587"/>
                  </a:lnTo>
                  <a:cubicBezTo>
                    <a:pt x="390142" y="6610"/>
                    <a:pt x="390137" y="6632"/>
                    <a:pt x="390132" y="6655"/>
                  </a:cubicBezTo>
                  <a:cubicBezTo>
                    <a:pt x="390109" y="6660"/>
                    <a:pt x="390086" y="6664"/>
                    <a:pt x="390063" y="6669"/>
                  </a:cubicBezTo>
                  <a:lnTo>
                    <a:pt x="384471" y="12184"/>
                  </a:lnTo>
                  <a:cubicBezTo>
                    <a:pt x="381204" y="15406"/>
                    <a:pt x="378444" y="18855"/>
                    <a:pt x="377718" y="23211"/>
                  </a:cubicBezTo>
                  <a:cubicBezTo>
                    <a:pt x="374761" y="40952"/>
                    <a:pt x="375007" y="60380"/>
                    <a:pt x="381856" y="77010"/>
                  </a:cubicBezTo>
                  <a:cubicBezTo>
                    <a:pt x="387511" y="90743"/>
                    <a:pt x="410706" y="94569"/>
                    <a:pt x="423241" y="97702"/>
                  </a:cubicBezTo>
                  <a:cubicBezTo>
                    <a:pt x="427379" y="100461"/>
                    <a:pt x="432471" y="102158"/>
                    <a:pt x="435656" y="105979"/>
                  </a:cubicBezTo>
                  <a:cubicBezTo>
                    <a:pt x="461908" y="137483"/>
                    <a:pt x="426101" y="110644"/>
                    <a:pt x="456347" y="130810"/>
                  </a:cubicBezTo>
                  <a:cubicBezTo>
                    <a:pt x="459107" y="134948"/>
                    <a:pt x="460176" y="141001"/>
                    <a:pt x="464624" y="143225"/>
                  </a:cubicBezTo>
                  <a:cubicBezTo>
                    <a:pt x="472130" y="146977"/>
                    <a:pt x="481105" y="146529"/>
                    <a:pt x="489455" y="147364"/>
                  </a:cubicBezTo>
                  <a:cubicBezTo>
                    <a:pt x="508721" y="149290"/>
                    <a:pt x="528080" y="150122"/>
                    <a:pt x="547392" y="151501"/>
                  </a:cubicBezTo>
                  <a:cubicBezTo>
                    <a:pt x="557216" y="158051"/>
                    <a:pt x="567383" y="164496"/>
                    <a:pt x="576362" y="172193"/>
                  </a:cubicBezTo>
                  <a:cubicBezTo>
                    <a:pt x="580806" y="176002"/>
                    <a:pt x="584639" y="180470"/>
                    <a:pt x="588777" y="184609"/>
                  </a:cubicBezTo>
                  <a:cubicBezTo>
                    <a:pt x="598616" y="214127"/>
                    <a:pt x="584665" y="178440"/>
                    <a:pt x="605331" y="209440"/>
                  </a:cubicBezTo>
                  <a:cubicBezTo>
                    <a:pt x="607750" y="213069"/>
                    <a:pt x="607350" y="218042"/>
                    <a:pt x="609469" y="221855"/>
                  </a:cubicBezTo>
                  <a:cubicBezTo>
                    <a:pt x="614299" y="230551"/>
                    <a:pt x="620505" y="238409"/>
                    <a:pt x="626022" y="246686"/>
                  </a:cubicBezTo>
                  <a:cubicBezTo>
                    <a:pt x="628442" y="250315"/>
                    <a:pt x="628211" y="255199"/>
                    <a:pt x="630161" y="259100"/>
                  </a:cubicBezTo>
                  <a:cubicBezTo>
                    <a:pt x="632385" y="263548"/>
                    <a:pt x="635679" y="267377"/>
                    <a:pt x="638437" y="271515"/>
                  </a:cubicBezTo>
                  <a:cubicBezTo>
                    <a:pt x="639817" y="277033"/>
                    <a:pt x="641461" y="282492"/>
                    <a:pt x="642576" y="288069"/>
                  </a:cubicBezTo>
                  <a:cubicBezTo>
                    <a:pt x="644222" y="296297"/>
                    <a:pt x="644061" y="304940"/>
                    <a:pt x="646714" y="312900"/>
                  </a:cubicBezTo>
                  <a:cubicBezTo>
                    <a:pt x="648287" y="317619"/>
                    <a:pt x="652767" y="320867"/>
                    <a:pt x="654991" y="325315"/>
                  </a:cubicBezTo>
                  <a:cubicBezTo>
                    <a:pt x="656943" y="329216"/>
                    <a:pt x="657011" y="333917"/>
                    <a:pt x="659130" y="337731"/>
                  </a:cubicBezTo>
                  <a:cubicBezTo>
                    <a:pt x="663961" y="346426"/>
                    <a:pt x="675684" y="362560"/>
                    <a:pt x="675684" y="362560"/>
                  </a:cubicBezTo>
                  <a:cubicBezTo>
                    <a:pt x="677064" y="366699"/>
                    <a:pt x="677871" y="371075"/>
                    <a:pt x="679822" y="374976"/>
                  </a:cubicBezTo>
                  <a:cubicBezTo>
                    <a:pt x="685581" y="386496"/>
                    <a:pt x="691365" y="390658"/>
                    <a:pt x="700513" y="399807"/>
                  </a:cubicBezTo>
                  <a:cubicBezTo>
                    <a:pt x="701893" y="403945"/>
                    <a:pt x="702701" y="408320"/>
                    <a:pt x="704653" y="412222"/>
                  </a:cubicBezTo>
                  <a:cubicBezTo>
                    <a:pt x="706877" y="416670"/>
                    <a:pt x="710909" y="420092"/>
                    <a:pt x="712929" y="424637"/>
                  </a:cubicBezTo>
                  <a:cubicBezTo>
                    <a:pt x="716473" y="432609"/>
                    <a:pt x="721206" y="449467"/>
                    <a:pt x="721206" y="449467"/>
                  </a:cubicBezTo>
                  <a:cubicBezTo>
                    <a:pt x="722586" y="464642"/>
                    <a:pt x="722152" y="480091"/>
                    <a:pt x="725344" y="494990"/>
                  </a:cubicBezTo>
                  <a:cubicBezTo>
                    <a:pt x="728292" y="508747"/>
                    <a:pt x="740027" y="509884"/>
                    <a:pt x="750175" y="515682"/>
                  </a:cubicBezTo>
                  <a:cubicBezTo>
                    <a:pt x="772640" y="528519"/>
                    <a:pt x="752240" y="520507"/>
                    <a:pt x="775004" y="528098"/>
                  </a:cubicBezTo>
                  <a:cubicBezTo>
                    <a:pt x="806870" y="559961"/>
                    <a:pt x="793343" y="543188"/>
                    <a:pt x="816389" y="577758"/>
                  </a:cubicBezTo>
                  <a:cubicBezTo>
                    <a:pt x="838461" y="610865"/>
                    <a:pt x="810182" y="597762"/>
                    <a:pt x="837081" y="606727"/>
                  </a:cubicBezTo>
                  <a:cubicBezTo>
                    <a:pt x="841220" y="609486"/>
                    <a:pt x="845178" y="612536"/>
                    <a:pt x="849497" y="615004"/>
                  </a:cubicBezTo>
                  <a:cubicBezTo>
                    <a:pt x="854854" y="618064"/>
                    <a:pt x="861233" y="619426"/>
                    <a:pt x="866051" y="623281"/>
                  </a:cubicBezTo>
                  <a:cubicBezTo>
                    <a:pt x="875191" y="630593"/>
                    <a:pt x="881141" y="641619"/>
                    <a:pt x="890880" y="648111"/>
                  </a:cubicBezTo>
                  <a:cubicBezTo>
                    <a:pt x="908166" y="659635"/>
                    <a:pt x="899779" y="652871"/>
                    <a:pt x="915711" y="668803"/>
                  </a:cubicBezTo>
                  <a:cubicBezTo>
                    <a:pt x="903767" y="698662"/>
                    <a:pt x="910747" y="700381"/>
                    <a:pt x="861912" y="685357"/>
                  </a:cubicBezTo>
                  <a:cubicBezTo>
                    <a:pt x="857157" y="683895"/>
                    <a:pt x="857773" y="675702"/>
                    <a:pt x="853635" y="672942"/>
                  </a:cubicBezTo>
                  <a:cubicBezTo>
                    <a:pt x="848902" y="669788"/>
                    <a:pt x="842677" y="669820"/>
                    <a:pt x="837081" y="668803"/>
                  </a:cubicBezTo>
                  <a:cubicBezTo>
                    <a:pt x="827483" y="667058"/>
                    <a:pt x="817769" y="666045"/>
                    <a:pt x="808112" y="664665"/>
                  </a:cubicBezTo>
                  <a:cubicBezTo>
                    <a:pt x="794512" y="660131"/>
                    <a:pt x="786969" y="655465"/>
                    <a:pt x="770867" y="664665"/>
                  </a:cubicBezTo>
                  <a:cubicBezTo>
                    <a:pt x="767080" y="666830"/>
                    <a:pt x="768109" y="672942"/>
                    <a:pt x="766729" y="677080"/>
                  </a:cubicBezTo>
                  <a:cubicBezTo>
                    <a:pt x="762590" y="675700"/>
                    <a:pt x="757720" y="675668"/>
                    <a:pt x="754313" y="672942"/>
                  </a:cubicBezTo>
                  <a:cubicBezTo>
                    <a:pt x="750429" y="669835"/>
                    <a:pt x="749553" y="664044"/>
                    <a:pt x="746036" y="660526"/>
                  </a:cubicBezTo>
                  <a:cubicBezTo>
                    <a:pt x="742519" y="657009"/>
                    <a:pt x="737442" y="655434"/>
                    <a:pt x="733621" y="652249"/>
                  </a:cubicBezTo>
                  <a:cubicBezTo>
                    <a:pt x="729126" y="648503"/>
                    <a:pt x="726288" y="642738"/>
                    <a:pt x="721206" y="639835"/>
                  </a:cubicBezTo>
                  <a:cubicBezTo>
                    <a:pt x="716267" y="637013"/>
                    <a:pt x="710100" y="637331"/>
                    <a:pt x="704653" y="635697"/>
                  </a:cubicBezTo>
                  <a:cubicBezTo>
                    <a:pt x="696296" y="633189"/>
                    <a:pt x="679822" y="627420"/>
                    <a:pt x="679822" y="627420"/>
                  </a:cubicBezTo>
                  <a:cubicBezTo>
                    <a:pt x="672925" y="628799"/>
                    <a:pt x="665422" y="628412"/>
                    <a:pt x="659130" y="631558"/>
                  </a:cubicBezTo>
                  <a:cubicBezTo>
                    <a:pt x="653896" y="634175"/>
                    <a:pt x="651584" y="640726"/>
                    <a:pt x="646714" y="643972"/>
                  </a:cubicBezTo>
                  <a:cubicBezTo>
                    <a:pt x="643085" y="646392"/>
                    <a:pt x="638437" y="646732"/>
                    <a:pt x="634299" y="648111"/>
                  </a:cubicBezTo>
                  <a:cubicBezTo>
                    <a:pt x="599905" y="645244"/>
                    <a:pt x="587798" y="657288"/>
                    <a:pt x="576362" y="631558"/>
                  </a:cubicBezTo>
                  <a:cubicBezTo>
                    <a:pt x="572819" y="623585"/>
                    <a:pt x="575345" y="611566"/>
                    <a:pt x="568085" y="606727"/>
                  </a:cubicBezTo>
                  <a:cubicBezTo>
                    <a:pt x="563946" y="603967"/>
                    <a:pt x="560214" y="600470"/>
                    <a:pt x="555669" y="598450"/>
                  </a:cubicBezTo>
                  <a:cubicBezTo>
                    <a:pt x="547697" y="594907"/>
                    <a:pt x="530840" y="590174"/>
                    <a:pt x="530840" y="590174"/>
                  </a:cubicBezTo>
                  <a:cubicBezTo>
                    <a:pt x="527158" y="590911"/>
                    <a:pt x="498706" y="596258"/>
                    <a:pt x="493593" y="598450"/>
                  </a:cubicBezTo>
                  <a:cubicBezTo>
                    <a:pt x="489021" y="600409"/>
                    <a:pt x="485316" y="603967"/>
                    <a:pt x="481178" y="606727"/>
                  </a:cubicBezTo>
                  <a:cubicBezTo>
                    <a:pt x="471819" y="620767"/>
                    <a:pt x="469384" y="615627"/>
                    <a:pt x="477040" y="623281"/>
                  </a:cubicBezTo>
                  <a:lnTo>
                    <a:pt x="473999" y="623940"/>
                  </a:lnTo>
                  <a:lnTo>
                    <a:pt x="493593" y="635697"/>
                  </a:lnTo>
                  <a:cubicBezTo>
                    <a:pt x="499824" y="637255"/>
                    <a:pt x="514810" y="625690"/>
                    <a:pt x="518424" y="623281"/>
                  </a:cubicBezTo>
                  <a:cubicBezTo>
                    <a:pt x="525321" y="624660"/>
                    <a:pt x="533711" y="622917"/>
                    <a:pt x="539115" y="627420"/>
                  </a:cubicBezTo>
                  <a:cubicBezTo>
                    <a:pt x="543485" y="631061"/>
                    <a:pt x="540100" y="639240"/>
                    <a:pt x="543254" y="643972"/>
                  </a:cubicBezTo>
                  <a:cubicBezTo>
                    <a:pt x="546014" y="648110"/>
                    <a:pt x="551531" y="649490"/>
                    <a:pt x="555669" y="652249"/>
                  </a:cubicBezTo>
                  <a:cubicBezTo>
                    <a:pt x="560823" y="659979"/>
                    <a:pt x="567925" y="672392"/>
                    <a:pt x="576362" y="677080"/>
                  </a:cubicBezTo>
                  <a:cubicBezTo>
                    <a:pt x="583989" y="681316"/>
                    <a:pt x="601192" y="685357"/>
                    <a:pt x="601192" y="685357"/>
                  </a:cubicBezTo>
                  <a:cubicBezTo>
                    <a:pt x="609469" y="682598"/>
                    <a:pt x="618764" y="681919"/>
                    <a:pt x="626022" y="677080"/>
                  </a:cubicBezTo>
                  <a:cubicBezTo>
                    <a:pt x="642066" y="666384"/>
                    <a:pt x="633718" y="670376"/>
                    <a:pt x="650853" y="664665"/>
                  </a:cubicBezTo>
                  <a:cubicBezTo>
                    <a:pt x="671545" y="667425"/>
                    <a:pt x="692551" y="668413"/>
                    <a:pt x="712929" y="672942"/>
                  </a:cubicBezTo>
                  <a:cubicBezTo>
                    <a:pt x="717785" y="674021"/>
                    <a:pt x="721026" y="678751"/>
                    <a:pt x="725344" y="681219"/>
                  </a:cubicBezTo>
                  <a:cubicBezTo>
                    <a:pt x="730700" y="684280"/>
                    <a:pt x="736228" y="687065"/>
                    <a:pt x="741898" y="689495"/>
                  </a:cubicBezTo>
                  <a:cubicBezTo>
                    <a:pt x="753040" y="694269"/>
                    <a:pt x="762847" y="695340"/>
                    <a:pt x="775004" y="697772"/>
                  </a:cubicBezTo>
                  <a:cubicBezTo>
                    <a:pt x="779144" y="700531"/>
                    <a:pt x="783903" y="702531"/>
                    <a:pt x="787421" y="706049"/>
                  </a:cubicBezTo>
                  <a:cubicBezTo>
                    <a:pt x="790938" y="709566"/>
                    <a:pt x="791248" y="716241"/>
                    <a:pt x="795697" y="718465"/>
                  </a:cubicBezTo>
                  <a:cubicBezTo>
                    <a:pt x="805872" y="723552"/>
                    <a:pt x="817769" y="723982"/>
                    <a:pt x="828804" y="726742"/>
                  </a:cubicBezTo>
                  <a:cubicBezTo>
                    <a:pt x="832943" y="729500"/>
                    <a:pt x="838113" y="731133"/>
                    <a:pt x="841220" y="735017"/>
                  </a:cubicBezTo>
                  <a:lnTo>
                    <a:pt x="843097" y="740648"/>
                  </a:lnTo>
                  <a:lnTo>
                    <a:pt x="819887" y="744029"/>
                  </a:lnTo>
                  <a:cubicBezTo>
                    <a:pt x="811118" y="744029"/>
                    <a:pt x="819486" y="743223"/>
                    <a:pt x="806222" y="754277"/>
                  </a:cubicBezTo>
                  <a:cubicBezTo>
                    <a:pt x="803067" y="756906"/>
                    <a:pt x="798877" y="758206"/>
                    <a:pt x="795973" y="761110"/>
                  </a:cubicBezTo>
                  <a:cubicBezTo>
                    <a:pt x="780229" y="776855"/>
                    <a:pt x="786983" y="803734"/>
                    <a:pt x="785725" y="822602"/>
                  </a:cubicBezTo>
                  <a:cubicBezTo>
                    <a:pt x="785725" y="822602"/>
                    <a:pt x="772405" y="832278"/>
                    <a:pt x="765227" y="836266"/>
                  </a:cubicBezTo>
                  <a:cubicBezTo>
                    <a:pt x="747756" y="845971"/>
                    <a:pt x="760770" y="830995"/>
                    <a:pt x="748146" y="849931"/>
                  </a:cubicBezTo>
                  <a:cubicBezTo>
                    <a:pt x="748146" y="849931"/>
                    <a:pt x="733828" y="858189"/>
                    <a:pt x="727648" y="863596"/>
                  </a:cubicBezTo>
                  <a:cubicBezTo>
                    <a:pt x="724559" y="866300"/>
                    <a:pt x="722653" y="870172"/>
                    <a:pt x="720817" y="873845"/>
                  </a:cubicBezTo>
                  <a:cubicBezTo>
                    <a:pt x="719207" y="877065"/>
                    <a:pt x="720332" y="882000"/>
                    <a:pt x="717401" y="884094"/>
                  </a:cubicBezTo>
                  <a:cubicBezTo>
                    <a:pt x="711541" y="888280"/>
                    <a:pt x="703736" y="888648"/>
                    <a:pt x="696904" y="890926"/>
                  </a:cubicBezTo>
                  <a:cubicBezTo>
                    <a:pt x="693487" y="888648"/>
                    <a:pt x="688180" y="887906"/>
                    <a:pt x="686655" y="884094"/>
                  </a:cubicBezTo>
                  <a:cubicBezTo>
                    <a:pt x="683245" y="875570"/>
                    <a:pt x="684881" y="865796"/>
                    <a:pt x="683239" y="856764"/>
                  </a:cubicBezTo>
                  <a:cubicBezTo>
                    <a:pt x="682594" y="853220"/>
                    <a:pt x="680812" y="849977"/>
                    <a:pt x="679822" y="846515"/>
                  </a:cubicBezTo>
                  <a:cubicBezTo>
                    <a:pt x="678533" y="842001"/>
                    <a:pt x="677544" y="837404"/>
                    <a:pt x="676406" y="832850"/>
                  </a:cubicBezTo>
                  <a:cubicBezTo>
                    <a:pt x="672990" y="830573"/>
                    <a:pt x="668435" y="829435"/>
                    <a:pt x="666157" y="826019"/>
                  </a:cubicBezTo>
                  <a:cubicBezTo>
                    <a:pt x="663553" y="822111"/>
                    <a:pt x="664030" y="816868"/>
                    <a:pt x="662741" y="812354"/>
                  </a:cubicBezTo>
                  <a:cubicBezTo>
                    <a:pt x="660061" y="802975"/>
                    <a:pt x="659003" y="799668"/>
                    <a:pt x="652492" y="791856"/>
                  </a:cubicBezTo>
                  <a:cubicBezTo>
                    <a:pt x="649400" y="788145"/>
                    <a:pt x="646889" y="782934"/>
                    <a:pt x="642244" y="781607"/>
                  </a:cubicBezTo>
                  <a:cubicBezTo>
                    <a:pt x="630150" y="778152"/>
                    <a:pt x="617212" y="777296"/>
                    <a:pt x="604666" y="778191"/>
                  </a:cubicBezTo>
                  <a:cubicBezTo>
                    <a:pt x="600570" y="778484"/>
                    <a:pt x="597834" y="782746"/>
                    <a:pt x="594418" y="785024"/>
                  </a:cubicBezTo>
                  <a:cubicBezTo>
                    <a:pt x="577336" y="790718"/>
                    <a:pt x="585307" y="785024"/>
                    <a:pt x="577336" y="808937"/>
                  </a:cubicBezTo>
                  <a:cubicBezTo>
                    <a:pt x="577336" y="808937"/>
                    <a:pt x="563321" y="817561"/>
                    <a:pt x="556839" y="822602"/>
                  </a:cubicBezTo>
                  <a:cubicBezTo>
                    <a:pt x="543239" y="833179"/>
                    <a:pt x="546629" y="832652"/>
                    <a:pt x="543174" y="849931"/>
                  </a:cubicBezTo>
                  <a:cubicBezTo>
                    <a:pt x="538620" y="855055"/>
                    <a:pt x="533497" y="853346"/>
                    <a:pt x="529512" y="853346"/>
                  </a:cubicBezTo>
                  <a:cubicBezTo>
                    <a:pt x="525527" y="853346"/>
                    <a:pt x="522864" y="849930"/>
                    <a:pt x="519263" y="849930"/>
                  </a:cubicBezTo>
                  <a:cubicBezTo>
                    <a:pt x="515662" y="849930"/>
                    <a:pt x="512430" y="852208"/>
                    <a:pt x="509014" y="853346"/>
                  </a:cubicBezTo>
                  <a:cubicBezTo>
                    <a:pt x="485943" y="845656"/>
                    <a:pt x="514343" y="854531"/>
                    <a:pt x="478268" y="846514"/>
                  </a:cubicBezTo>
                  <a:cubicBezTo>
                    <a:pt x="474753" y="845733"/>
                    <a:pt x="471435" y="844236"/>
                    <a:pt x="468019" y="843098"/>
                  </a:cubicBezTo>
                  <a:cubicBezTo>
                    <a:pt x="413010" y="839169"/>
                    <a:pt x="435355" y="834628"/>
                    <a:pt x="399696" y="846514"/>
                  </a:cubicBezTo>
                  <a:cubicBezTo>
                    <a:pt x="399696" y="846514"/>
                    <a:pt x="385780" y="842607"/>
                    <a:pt x="379198" y="839681"/>
                  </a:cubicBezTo>
                  <a:cubicBezTo>
                    <a:pt x="367106" y="834307"/>
                    <a:pt x="369238" y="833713"/>
                    <a:pt x="365533" y="822602"/>
                  </a:cubicBezTo>
                  <a:cubicBezTo>
                    <a:pt x="368949" y="819185"/>
                    <a:pt x="373102" y="816373"/>
                    <a:pt x="375782" y="812353"/>
                  </a:cubicBezTo>
                  <a:cubicBezTo>
                    <a:pt x="380586" y="805147"/>
                    <a:pt x="382614" y="775716"/>
                    <a:pt x="382614" y="774774"/>
                  </a:cubicBezTo>
                  <a:cubicBezTo>
                    <a:pt x="382614" y="771173"/>
                    <a:pt x="382542" y="765863"/>
                    <a:pt x="379198" y="764525"/>
                  </a:cubicBezTo>
                  <a:cubicBezTo>
                    <a:pt x="374839" y="762782"/>
                    <a:pt x="370088" y="766803"/>
                    <a:pt x="365533" y="767942"/>
                  </a:cubicBezTo>
                  <a:cubicBezTo>
                    <a:pt x="362117" y="765664"/>
                    <a:pt x="358957" y="762946"/>
                    <a:pt x="355284" y="761109"/>
                  </a:cubicBezTo>
                  <a:cubicBezTo>
                    <a:pt x="352064" y="759499"/>
                    <a:pt x="348032" y="759690"/>
                    <a:pt x="345037" y="757693"/>
                  </a:cubicBezTo>
                  <a:cubicBezTo>
                    <a:pt x="341016" y="755013"/>
                    <a:pt x="338204" y="750860"/>
                    <a:pt x="334788" y="747444"/>
                  </a:cubicBezTo>
                  <a:cubicBezTo>
                    <a:pt x="328982" y="741638"/>
                    <a:pt x="321468" y="737769"/>
                    <a:pt x="314291" y="733781"/>
                  </a:cubicBezTo>
                  <a:cubicBezTo>
                    <a:pt x="311143" y="732031"/>
                    <a:pt x="306854" y="732614"/>
                    <a:pt x="304042" y="730364"/>
                  </a:cubicBezTo>
                  <a:cubicBezTo>
                    <a:pt x="300836" y="727799"/>
                    <a:pt x="299045" y="723788"/>
                    <a:pt x="297210" y="720116"/>
                  </a:cubicBezTo>
                  <a:cubicBezTo>
                    <a:pt x="291652" y="709001"/>
                    <a:pt x="289454" y="681698"/>
                    <a:pt x="290377" y="675704"/>
                  </a:cubicBezTo>
                  <a:cubicBezTo>
                    <a:pt x="291112" y="670929"/>
                    <a:pt x="297946" y="669476"/>
                    <a:pt x="300626" y="665456"/>
                  </a:cubicBezTo>
                  <a:cubicBezTo>
                    <a:pt x="302623" y="662459"/>
                    <a:pt x="302904" y="658623"/>
                    <a:pt x="304042" y="655207"/>
                  </a:cubicBezTo>
                  <a:cubicBezTo>
                    <a:pt x="304042" y="655207"/>
                    <a:pt x="316913" y="640642"/>
                    <a:pt x="324539" y="634711"/>
                  </a:cubicBezTo>
                  <a:cubicBezTo>
                    <a:pt x="341955" y="621166"/>
                    <a:pt x="331408" y="648197"/>
                    <a:pt x="338204" y="614213"/>
                  </a:cubicBezTo>
                  <a:cubicBezTo>
                    <a:pt x="337066" y="610797"/>
                    <a:pt x="336399" y="607185"/>
                    <a:pt x="334788" y="603965"/>
                  </a:cubicBezTo>
                  <a:cubicBezTo>
                    <a:pt x="332953" y="600292"/>
                    <a:pt x="329255" y="597611"/>
                    <a:pt x="327956" y="593716"/>
                  </a:cubicBezTo>
                  <a:cubicBezTo>
                    <a:pt x="325765" y="587145"/>
                    <a:pt x="325678" y="580051"/>
                    <a:pt x="324539" y="573219"/>
                  </a:cubicBezTo>
                  <a:cubicBezTo>
                    <a:pt x="345037" y="572080"/>
                    <a:pt x="366048" y="574504"/>
                    <a:pt x="386031" y="569802"/>
                  </a:cubicBezTo>
                  <a:cubicBezTo>
                    <a:pt x="389536" y="568977"/>
                    <a:pt x="384864" y="562366"/>
                    <a:pt x="382614" y="559554"/>
                  </a:cubicBezTo>
                  <a:cubicBezTo>
                    <a:pt x="380049" y="556348"/>
                    <a:pt x="375782" y="554999"/>
                    <a:pt x="372366" y="552721"/>
                  </a:cubicBezTo>
                  <a:cubicBezTo>
                    <a:pt x="360354" y="550720"/>
                    <a:pt x="348132" y="550747"/>
                    <a:pt x="338204" y="542474"/>
                  </a:cubicBezTo>
                  <a:cubicBezTo>
                    <a:pt x="335050" y="539845"/>
                    <a:pt x="334578" y="534790"/>
                    <a:pt x="331372" y="532225"/>
                  </a:cubicBezTo>
                  <a:cubicBezTo>
                    <a:pt x="328560" y="529975"/>
                    <a:pt x="324344" y="530419"/>
                    <a:pt x="321123" y="528809"/>
                  </a:cubicBezTo>
                  <a:cubicBezTo>
                    <a:pt x="317451" y="526973"/>
                    <a:pt x="314291" y="524254"/>
                    <a:pt x="310874" y="521976"/>
                  </a:cubicBezTo>
                  <a:cubicBezTo>
                    <a:pt x="298348" y="520838"/>
                    <a:pt x="285777" y="520120"/>
                    <a:pt x="273296" y="518560"/>
                  </a:cubicBezTo>
                  <a:cubicBezTo>
                    <a:pt x="257844" y="516629"/>
                    <a:pt x="250944" y="513386"/>
                    <a:pt x="235718" y="508311"/>
                  </a:cubicBezTo>
                  <a:cubicBezTo>
                    <a:pt x="236857" y="504895"/>
                    <a:pt x="236323" y="500312"/>
                    <a:pt x="239135" y="498063"/>
                  </a:cubicBezTo>
                  <a:cubicBezTo>
                    <a:pt x="242800" y="495129"/>
                    <a:pt x="248484" y="496495"/>
                    <a:pt x="252800" y="494646"/>
                  </a:cubicBezTo>
                  <a:cubicBezTo>
                    <a:pt x="256573" y="493029"/>
                    <a:pt x="259631" y="490092"/>
                    <a:pt x="263047" y="487814"/>
                  </a:cubicBezTo>
                  <a:cubicBezTo>
                    <a:pt x="263047" y="487814"/>
                    <a:pt x="276963" y="483907"/>
                    <a:pt x="283544" y="480981"/>
                  </a:cubicBezTo>
                  <a:cubicBezTo>
                    <a:pt x="287297" y="479314"/>
                    <a:pt x="297688" y="475448"/>
                    <a:pt x="293793" y="474149"/>
                  </a:cubicBezTo>
                  <a:lnTo>
                    <a:pt x="273296" y="467316"/>
                  </a:lnTo>
                  <a:cubicBezTo>
                    <a:pt x="265325" y="466178"/>
                    <a:pt x="255076" y="469593"/>
                    <a:pt x="249383" y="463900"/>
                  </a:cubicBezTo>
                  <a:cubicBezTo>
                    <a:pt x="243691" y="458207"/>
                    <a:pt x="248282" y="447700"/>
                    <a:pt x="245967" y="439988"/>
                  </a:cubicBezTo>
                  <a:cubicBezTo>
                    <a:pt x="244787" y="436055"/>
                    <a:pt x="241413" y="433155"/>
                    <a:pt x="239135" y="429739"/>
                  </a:cubicBezTo>
                  <a:cubicBezTo>
                    <a:pt x="229714" y="428562"/>
                    <a:pt x="212088" y="428173"/>
                    <a:pt x="201556" y="422907"/>
                  </a:cubicBezTo>
                  <a:cubicBezTo>
                    <a:pt x="197883" y="421071"/>
                    <a:pt x="194723" y="418352"/>
                    <a:pt x="191307" y="416074"/>
                  </a:cubicBezTo>
                  <a:cubicBezTo>
                    <a:pt x="187891" y="414936"/>
                    <a:pt x="183056" y="415655"/>
                    <a:pt x="181059" y="412658"/>
                  </a:cubicBezTo>
                  <a:cubicBezTo>
                    <a:pt x="172474" y="399782"/>
                    <a:pt x="180464" y="387111"/>
                    <a:pt x="184475" y="375079"/>
                  </a:cubicBezTo>
                  <a:cubicBezTo>
                    <a:pt x="187891" y="371663"/>
                    <a:pt x="193195" y="369413"/>
                    <a:pt x="194723" y="364830"/>
                  </a:cubicBezTo>
                  <a:lnTo>
                    <a:pt x="204972" y="334086"/>
                  </a:lnTo>
                  <a:cubicBezTo>
                    <a:pt x="206321" y="329589"/>
                    <a:pt x="211709" y="323741"/>
                    <a:pt x="208388" y="320421"/>
                  </a:cubicBezTo>
                  <a:cubicBezTo>
                    <a:pt x="199370" y="311402"/>
                    <a:pt x="186648" y="317418"/>
                    <a:pt x="177642" y="320421"/>
                  </a:cubicBezTo>
                  <a:cubicBezTo>
                    <a:pt x="176504" y="314726"/>
                    <a:pt x="177107" y="308381"/>
                    <a:pt x="174226" y="303339"/>
                  </a:cubicBezTo>
                  <a:cubicBezTo>
                    <a:pt x="171111" y="297887"/>
                    <a:pt x="158990" y="294844"/>
                    <a:pt x="153730" y="293091"/>
                  </a:cubicBezTo>
                  <a:cubicBezTo>
                    <a:pt x="138927" y="291952"/>
                    <a:pt x="123665" y="293501"/>
                    <a:pt x="109319" y="289674"/>
                  </a:cubicBezTo>
                  <a:cubicBezTo>
                    <a:pt x="106425" y="288903"/>
                    <a:pt x="95934" y="266087"/>
                    <a:pt x="95654" y="265761"/>
                  </a:cubicBezTo>
                  <a:cubicBezTo>
                    <a:pt x="87382" y="256111"/>
                    <a:pt x="82157" y="255570"/>
                    <a:pt x="71740" y="252097"/>
                  </a:cubicBezTo>
                  <a:lnTo>
                    <a:pt x="37579" y="248681"/>
                  </a:lnTo>
                  <a:cubicBezTo>
                    <a:pt x="29583" y="247740"/>
                    <a:pt x="21024" y="248535"/>
                    <a:pt x="13665" y="245265"/>
                  </a:cubicBezTo>
                  <a:cubicBezTo>
                    <a:pt x="9913" y="243598"/>
                    <a:pt x="8668" y="238688"/>
                    <a:pt x="6833" y="235016"/>
                  </a:cubicBezTo>
                  <a:cubicBezTo>
                    <a:pt x="2062" y="225475"/>
                    <a:pt x="1259" y="209666"/>
                    <a:pt x="0" y="200853"/>
                  </a:cubicBezTo>
                  <a:lnTo>
                    <a:pt x="9266" y="192554"/>
                  </a:lnTo>
                  <a:lnTo>
                    <a:pt x="13664" y="194020"/>
                  </a:lnTo>
                  <a:cubicBezTo>
                    <a:pt x="20737" y="194020"/>
                    <a:pt x="28980" y="187226"/>
                    <a:pt x="34161" y="183772"/>
                  </a:cubicBezTo>
                  <a:lnTo>
                    <a:pt x="44410" y="180355"/>
                  </a:lnTo>
                  <a:lnTo>
                    <a:pt x="54659" y="176939"/>
                  </a:lnTo>
                  <a:lnTo>
                    <a:pt x="64906" y="173523"/>
                  </a:lnTo>
                  <a:cubicBezTo>
                    <a:pt x="71739" y="171245"/>
                    <a:pt x="79642" y="171012"/>
                    <a:pt x="85404" y="166690"/>
                  </a:cubicBezTo>
                  <a:cubicBezTo>
                    <a:pt x="89478" y="163635"/>
                    <a:pt x="89958" y="157581"/>
                    <a:pt x="92236" y="153027"/>
                  </a:cubicBezTo>
                  <a:cubicBezTo>
                    <a:pt x="92236" y="153027"/>
                    <a:pt x="106152" y="149119"/>
                    <a:pt x="112734" y="146194"/>
                  </a:cubicBezTo>
                  <a:cubicBezTo>
                    <a:pt x="116486" y="144527"/>
                    <a:pt x="119566" y="141640"/>
                    <a:pt x="122983" y="139362"/>
                  </a:cubicBezTo>
                  <a:cubicBezTo>
                    <a:pt x="151321" y="129915"/>
                    <a:pt x="106747" y="145772"/>
                    <a:pt x="153729" y="122280"/>
                  </a:cubicBezTo>
                  <a:cubicBezTo>
                    <a:pt x="157927" y="120181"/>
                    <a:pt x="162838" y="120003"/>
                    <a:pt x="167392" y="118864"/>
                  </a:cubicBezTo>
                  <a:cubicBezTo>
                    <a:pt x="184551" y="123154"/>
                    <a:pt x="176603" y="120796"/>
                    <a:pt x="191306" y="125697"/>
                  </a:cubicBezTo>
                  <a:cubicBezTo>
                    <a:pt x="213211" y="132999"/>
                    <a:pt x="199637" y="145505"/>
                    <a:pt x="208387" y="156443"/>
                  </a:cubicBezTo>
                  <a:cubicBezTo>
                    <a:pt x="210952" y="159649"/>
                    <a:pt x="215220" y="160997"/>
                    <a:pt x="218636" y="163275"/>
                  </a:cubicBezTo>
                  <a:cubicBezTo>
                    <a:pt x="222052" y="162137"/>
                    <a:pt x="226635" y="162671"/>
                    <a:pt x="228885" y="159859"/>
                  </a:cubicBezTo>
                  <a:cubicBezTo>
                    <a:pt x="231818" y="156193"/>
                    <a:pt x="231012" y="150708"/>
                    <a:pt x="232301" y="146194"/>
                  </a:cubicBezTo>
                  <a:cubicBezTo>
                    <a:pt x="233291" y="142732"/>
                    <a:pt x="234107" y="139166"/>
                    <a:pt x="235717" y="135945"/>
                  </a:cubicBezTo>
                  <a:cubicBezTo>
                    <a:pt x="237553" y="132273"/>
                    <a:pt x="240714" y="129369"/>
                    <a:pt x="242550" y="125697"/>
                  </a:cubicBezTo>
                  <a:cubicBezTo>
                    <a:pt x="244160" y="122476"/>
                    <a:pt x="243968" y="118445"/>
                    <a:pt x="245966" y="115448"/>
                  </a:cubicBezTo>
                  <a:cubicBezTo>
                    <a:pt x="251227" y="107555"/>
                    <a:pt x="258899" y="103410"/>
                    <a:pt x="266462" y="98367"/>
                  </a:cubicBezTo>
                  <a:cubicBezTo>
                    <a:pt x="272156" y="97228"/>
                    <a:pt x="278349" y="97547"/>
                    <a:pt x="283543" y="94951"/>
                  </a:cubicBezTo>
                  <a:cubicBezTo>
                    <a:pt x="302928" y="85259"/>
                    <a:pt x="294980" y="60419"/>
                    <a:pt x="297208" y="43708"/>
                  </a:cubicBezTo>
                  <a:cubicBezTo>
                    <a:pt x="297684" y="40138"/>
                    <a:pt x="299486" y="36876"/>
                    <a:pt x="300624" y="33460"/>
                  </a:cubicBezTo>
                  <a:cubicBezTo>
                    <a:pt x="305179" y="31182"/>
                    <a:pt x="309520" y="28415"/>
                    <a:pt x="314289" y="26627"/>
                  </a:cubicBezTo>
                  <a:cubicBezTo>
                    <a:pt x="323044" y="23344"/>
                    <a:pt x="329946" y="23923"/>
                    <a:pt x="338203" y="19795"/>
                  </a:cubicBezTo>
                  <a:cubicBezTo>
                    <a:pt x="341876" y="17959"/>
                    <a:pt x="344778" y="14798"/>
                    <a:pt x="348451" y="12962"/>
                  </a:cubicBezTo>
                  <a:cubicBezTo>
                    <a:pt x="351671" y="11352"/>
                    <a:pt x="355328" y="10811"/>
                    <a:pt x="358699" y="9546"/>
                  </a:cubicBezTo>
                  <a:cubicBezTo>
                    <a:pt x="364441" y="7392"/>
                    <a:pt x="370086" y="4991"/>
                    <a:pt x="375781" y="2713"/>
                  </a:cubicBezTo>
                  <a:lnTo>
                    <a:pt x="39163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湖南"/>
            <p:cNvSpPr/>
            <p:nvPr>
              <p:custDataLst>
                <p:tags r:id="rId11"/>
              </p:custDataLst>
            </p:nvPr>
          </p:nvSpPr>
          <p:spPr>
            <a:xfrm>
              <a:off x="9325" y="7151"/>
              <a:ext cx="1324" cy="1520"/>
            </a:xfrm>
            <a:custGeom>
              <a:avLst/>
              <a:gdLst>
                <a:gd name="connsiteX0" fmla="*/ 8061 w 1000243"/>
                <a:gd name="connsiteY0" fmla="*/ 628557 h 1147840"/>
                <a:gd name="connsiteX1" fmla="*/ 5918 w 1000243"/>
                <a:gd name="connsiteY1" fmla="*/ 631657 h 1147840"/>
                <a:gd name="connsiteX2" fmla="*/ 6293 w 1000243"/>
                <a:gd name="connsiteY2" fmla="*/ 630742 h 1147840"/>
                <a:gd name="connsiteX3" fmla="*/ 400006 w 1000243"/>
                <a:gd name="connsiteY3" fmla="*/ 0 h 1147840"/>
                <a:gd name="connsiteX4" fmla="*/ 420503 w 1000243"/>
                <a:gd name="connsiteY4" fmla="*/ 10249 h 1147840"/>
                <a:gd name="connsiteX5" fmla="*/ 440999 w 1000243"/>
                <a:gd name="connsiteY5" fmla="*/ 17081 h 1147840"/>
                <a:gd name="connsiteX6" fmla="*/ 471745 w 1000243"/>
                <a:gd name="connsiteY6" fmla="*/ 27330 h 1147840"/>
                <a:gd name="connsiteX7" fmla="*/ 485410 w 1000243"/>
                <a:gd name="connsiteY7" fmla="*/ 30746 h 1147840"/>
                <a:gd name="connsiteX8" fmla="*/ 546901 w 1000243"/>
                <a:gd name="connsiteY8" fmla="*/ 40995 h 1147840"/>
                <a:gd name="connsiteX9" fmla="*/ 557150 w 1000243"/>
                <a:gd name="connsiteY9" fmla="*/ 54660 h 1147840"/>
                <a:gd name="connsiteX10" fmla="*/ 574231 w 1000243"/>
                <a:gd name="connsiteY10" fmla="*/ 71740 h 1147840"/>
                <a:gd name="connsiteX11" fmla="*/ 594729 w 1000243"/>
                <a:gd name="connsiteY11" fmla="*/ 81989 h 1147840"/>
                <a:gd name="connsiteX12" fmla="*/ 601561 w 1000243"/>
                <a:gd name="connsiteY12" fmla="*/ 92237 h 1147840"/>
                <a:gd name="connsiteX13" fmla="*/ 611810 w 1000243"/>
                <a:gd name="connsiteY13" fmla="*/ 102486 h 1147840"/>
                <a:gd name="connsiteX14" fmla="*/ 615225 w 1000243"/>
                <a:gd name="connsiteY14" fmla="*/ 112735 h 1147840"/>
                <a:gd name="connsiteX15" fmla="*/ 625474 w 1000243"/>
                <a:gd name="connsiteY15" fmla="*/ 116151 h 1147840"/>
                <a:gd name="connsiteX16" fmla="*/ 628890 w 1000243"/>
                <a:gd name="connsiteY16" fmla="*/ 105902 h 1147840"/>
                <a:gd name="connsiteX17" fmla="*/ 649387 w 1000243"/>
                <a:gd name="connsiteY17" fmla="*/ 85405 h 1147840"/>
                <a:gd name="connsiteX18" fmla="*/ 659636 w 1000243"/>
                <a:gd name="connsiteY18" fmla="*/ 81989 h 1147840"/>
                <a:gd name="connsiteX19" fmla="*/ 717711 w 1000243"/>
                <a:gd name="connsiteY19" fmla="*/ 78572 h 1147840"/>
                <a:gd name="connsiteX20" fmla="*/ 734792 w 1000243"/>
                <a:gd name="connsiteY20" fmla="*/ 81989 h 1147840"/>
                <a:gd name="connsiteX21" fmla="*/ 738208 w 1000243"/>
                <a:gd name="connsiteY21" fmla="*/ 102486 h 1147840"/>
                <a:gd name="connsiteX22" fmla="*/ 748457 w 1000243"/>
                <a:gd name="connsiteY22" fmla="*/ 122984 h 1147840"/>
                <a:gd name="connsiteX23" fmla="*/ 768955 w 1000243"/>
                <a:gd name="connsiteY23" fmla="*/ 126400 h 1147840"/>
                <a:gd name="connsiteX24" fmla="*/ 779203 w 1000243"/>
                <a:gd name="connsiteY24" fmla="*/ 122984 h 1147840"/>
                <a:gd name="connsiteX25" fmla="*/ 786036 w 1000243"/>
                <a:gd name="connsiteY25" fmla="*/ 112735 h 1147840"/>
                <a:gd name="connsiteX26" fmla="*/ 799701 w 1000243"/>
                <a:gd name="connsiteY26" fmla="*/ 92237 h 1147840"/>
                <a:gd name="connsiteX27" fmla="*/ 813364 w 1000243"/>
                <a:gd name="connsiteY27" fmla="*/ 71740 h 1147840"/>
                <a:gd name="connsiteX28" fmla="*/ 837278 w 1000243"/>
                <a:gd name="connsiteY28" fmla="*/ 58075 h 1147840"/>
                <a:gd name="connsiteX29" fmla="*/ 847527 w 1000243"/>
                <a:gd name="connsiteY29" fmla="*/ 64907 h 1147840"/>
                <a:gd name="connsiteX30" fmla="*/ 878273 w 1000243"/>
                <a:gd name="connsiteY30" fmla="*/ 81989 h 1147840"/>
                <a:gd name="connsiteX31" fmla="*/ 888522 w 1000243"/>
                <a:gd name="connsiteY31" fmla="*/ 85405 h 1147840"/>
                <a:gd name="connsiteX32" fmla="*/ 891938 w 1000243"/>
                <a:gd name="connsiteY32" fmla="*/ 143481 h 1147840"/>
                <a:gd name="connsiteX33" fmla="*/ 888522 w 1000243"/>
                <a:gd name="connsiteY33" fmla="*/ 153728 h 1147840"/>
                <a:gd name="connsiteX34" fmla="*/ 885106 w 1000243"/>
                <a:gd name="connsiteY34" fmla="*/ 194723 h 1147840"/>
                <a:gd name="connsiteX35" fmla="*/ 895354 w 1000243"/>
                <a:gd name="connsiteY35" fmla="*/ 204972 h 1147840"/>
                <a:gd name="connsiteX36" fmla="*/ 919267 w 1000243"/>
                <a:gd name="connsiteY36" fmla="*/ 218637 h 1147840"/>
                <a:gd name="connsiteX37" fmla="*/ 950013 w 1000243"/>
                <a:gd name="connsiteY37" fmla="*/ 235718 h 1147840"/>
                <a:gd name="connsiteX38" fmla="*/ 970510 w 1000243"/>
                <a:gd name="connsiteY38" fmla="*/ 242551 h 1147840"/>
                <a:gd name="connsiteX39" fmla="*/ 973926 w 1000243"/>
                <a:gd name="connsiteY39" fmla="*/ 259630 h 1147840"/>
                <a:gd name="connsiteX40" fmla="*/ 967094 w 1000243"/>
                <a:gd name="connsiteY40" fmla="*/ 286960 h 1147840"/>
                <a:gd name="connsiteX41" fmla="*/ 973926 w 1000243"/>
                <a:gd name="connsiteY41" fmla="*/ 297209 h 1147840"/>
                <a:gd name="connsiteX42" fmla="*/ 984175 w 1000243"/>
                <a:gd name="connsiteY42" fmla="*/ 300625 h 1147840"/>
                <a:gd name="connsiteX43" fmla="*/ 994423 w 1000243"/>
                <a:gd name="connsiteY43" fmla="*/ 334788 h 1147840"/>
                <a:gd name="connsiteX44" fmla="*/ 984175 w 1000243"/>
                <a:gd name="connsiteY44" fmla="*/ 413360 h 1147840"/>
                <a:gd name="connsiteX45" fmla="*/ 963678 w 1000243"/>
                <a:gd name="connsiteY45" fmla="*/ 427025 h 1147840"/>
                <a:gd name="connsiteX46" fmla="*/ 946597 w 1000243"/>
                <a:gd name="connsiteY46" fmla="*/ 447521 h 1147840"/>
                <a:gd name="connsiteX47" fmla="*/ 926099 w 1000243"/>
                <a:gd name="connsiteY47" fmla="*/ 457770 h 1147840"/>
                <a:gd name="connsiteX48" fmla="*/ 915850 w 1000243"/>
                <a:gd name="connsiteY48" fmla="*/ 468018 h 1147840"/>
                <a:gd name="connsiteX49" fmla="*/ 895354 w 1000243"/>
                <a:gd name="connsiteY49" fmla="*/ 485100 h 1147840"/>
                <a:gd name="connsiteX50" fmla="*/ 885106 w 1000243"/>
                <a:gd name="connsiteY50" fmla="*/ 488516 h 1147840"/>
                <a:gd name="connsiteX51" fmla="*/ 881689 w 1000243"/>
                <a:gd name="connsiteY51" fmla="*/ 498765 h 1147840"/>
                <a:gd name="connsiteX52" fmla="*/ 878273 w 1000243"/>
                <a:gd name="connsiteY52" fmla="*/ 570504 h 1147840"/>
                <a:gd name="connsiteX53" fmla="*/ 888522 w 1000243"/>
                <a:gd name="connsiteY53" fmla="*/ 591002 h 1147840"/>
                <a:gd name="connsiteX54" fmla="*/ 895354 w 1000243"/>
                <a:gd name="connsiteY54" fmla="*/ 601250 h 1147840"/>
                <a:gd name="connsiteX55" fmla="*/ 915850 w 1000243"/>
                <a:gd name="connsiteY55" fmla="*/ 614915 h 1147840"/>
                <a:gd name="connsiteX56" fmla="*/ 926099 w 1000243"/>
                <a:gd name="connsiteY56" fmla="*/ 625163 h 1147840"/>
                <a:gd name="connsiteX57" fmla="*/ 929515 w 1000243"/>
                <a:gd name="connsiteY57" fmla="*/ 707153 h 1147840"/>
                <a:gd name="connsiteX58" fmla="*/ 938785 w 1000243"/>
                <a:gd name="connsiteY58" fmla="*/ 719627 h 1147840"/>
                <a:gd name="connsiteX59" fmla="*/ 940982 w 1000243"/>
                <a:gd name="connsiteY59" fmla="*/ 722683 h 1147840"/>
                <a:gd name="connsiteX60" fmla="*/ 941086 w 1000243"/>
                <a:gd name="connsiteY60" fmla="*/ 722908 h 1147840"/>
                <a:gd name="connsiteX61" fmla="*/ 942636 w 1000243"/>
                <a:gd name="connsiteY61" fmla="*/ 724982 h 1147840"/>
                <a:gd name="connsiteX62" fmla="*/ 940982 w 1000243"/>
                <a:gd name="connsiteY62" fmla="*/ 722683 h 1147840"/>
                <a:gd name="connsiteX63" fmla="*/ 938874 w 1000243"/>
                <a:gd name="connsiteY63" fmla="*/ 718080 h 1147840"/>
                <a:gd name="connsiteX64" fmla="*/ 950013 w 1000243"/>
                <a:gd name="connsiteY64" fmla="*/ 727649 h 1147840"/>
                <a:gd name="connsiteX65" fmla="*/ 956845 w 1000243"/>
                <a:gd name="connsiteY65" fmla="*/ 737897 h 1147840"/>
                <a:gd name="connsiteX66" fmla="*/ 967094 w 1000243"/>
                <a:gd name="connsiteY66" fmla="*/ 748146 h 1147840"/>
                <a:gd name="connsiteX67" fmla="*/ 970510 w 1000243"/>
                <a:gd name="connsiteY67" fmla="*/ 768644 h 1147840"/>
                <a:gd name="connsiteX68" fmla="*/ 970510 w 1000243"/>
                <a:gd name="connsiteY68" fmla="*/ 823302 h 1147840"/>
                <a:gd name="connsiteX69" fmla="*/ 977343 w 1000243"/>
                <a:gd name="connsiteY69" fmla="*/ 836967 h 1147840"/>
                <a:gd name="connsiteX70" fmla="*/ 987591 w 1000243"/>
                <a:gd name="connsiteY70" fmla="*/ 840383 h 1147840"/>
                <a:gd name="connsiteX71" fmla="*/ 994423 w 1000243"/>
                <a:gd name="connsiteY71" fmla="*/ 850632 h 1147840"/>
                <a:gd name="connsiteX72" fmla="*/ 984175 w 1000243"/>
                <a:gd name="connsiteY72" fmla="*/ 871129 h 1147840"/>
                <a:gd name="connsiteX73" fmla="*/ 960262 w 1000243"/>
                <a:gd name="connsiteY73" fmla="*/ 898459 h 1147840"/>
                <a:gd name="connsiteX74" fmla="*/ 956845 w 1000243"/>
                <a:gd name="connsiteY74" fmla="*/ 912123 h 1147840"/>
                <a:gd name="connsiteX75" fmla="*/ 953429 w 1000243"/>
                <a:gd name="connsiteY75" fmla="*/ 922372 h 1147840"/>
                <a:gd name="connsiteX76" fmla="*/ 960262 w 1000243"/>
                <a:gd name="connsiteY76" fmla="*/ 946285 h 1147840"/>
                <a:gd name="connsiteX77" fmla="*/ 963678 w 1000243"/>
                <a:gd name="connsiteY77" fmla="*/ 956534 h 1147840"/>
                <a:gd name="connsiteX78" fmla="*/ 966556 w 1000243"/>
                <a:gd name="connsiteY78" fmla="*/ 991075 h 1147840"/>
                <a:gd name="connsiteX79" fmla="*/ 953428 w 1000243"/>
                <a:gd name="connsiteY79" fmla="*/ 990696 h 1147840"/>
                <a:gd name="connsiteX80" fmla="*/ 929515 w 1000243"/>
                <a:gd name="connsiteY80" fmla="*/ 994113 h 1147840"/>
                <a:gd name="connsiteX81" fmla="*/ 919266 w 1000243"/>
                <a:gd name="connsiteY81" fmla="*/ 1000945 h 1147840"/>
                <a:gd name="connsiteX82" fmla="*/ 898769 w 1000243"/>
                <a:gd name="connsiteY82" fmla="*/ 1004360 h 1147840"/>
                <a:gd name="connsiteX83" fmla="*/ 878272 w 1000243"/>
                <a:gd name="connsiteY83" fmla="*/ 997529 h 1147840"/>
                <a:gd name="connsiteX84" fmla="*/ 864607 w 1000243"/>
                <a:gd name="connsiteY84" fmla="*/ 990696 h 1147840"/>
                <a:gd name="connsiteX85" fmla="*/ 854359 w 1000243"/>
                <a:gd name="connsiteY85" fmla="*/ 977031 h 1147840"/>
                <a:gd name="connsiteX86" fmla="*/ 833861 w 1000243"/>
                <a:gd name="connsiteY86" fmla="*/ 973615 h 1147840"/>
                <a:gd name="connsiteX87" fmla="*/ 823613 w 1000243"/>
                <a:gd name="connsiteY87" fmla="*/ 977031 h 1147840"/>
                <a:gd name="connsiteX88" fmla="*/ 813364 w 1000243"/>
                <a:gd name="connsiteY88" fmla="*/ 987280 h 1147840"/>
                <a:gd name="connsiteX89" fmla="*/ 799700 w 1000243"/>
                <a:gd name="connsiteY89" fmla="*/ 997529 h 1147840"/>
                <a:gd name="connsiteX90" fmla="*/ 789451 w 1000243"/>
                <a:gd name="connsiteY90" fmla="*/ 1000945 h 1147840"/>
                <a:gd name="connsiteX91" fmla="*/ 768954 w 1000243"/>
                <a:gd name="connsiteY91" fmla="*/ 1018025 h 1147840"/>
                <a:gd name="connsiteX92" fmla="*/ 765538 w 1000243"/>
                <a:gd name="connsiteY92" fmla="*/ 1028274 h 1147840"/>
                <a:gd name="connsiteX93" fmla="*/ 772370 w 1000243"/>
                <a:gd name="connsiteY93" fmla="*/ 1048771 h 1147840"/>
                <a:gd name="connsiteX94" fmla="*/ 772370 w 1000243"/>
                <a:gd name="connsiteY94" fmla="*/ 1086350 h 1147840"/>
                <a:gd name="connsiteX95" fmla="*/ 762121 w 1000243"/>
                <a:gd name="connsiteY95" fmla="*/ 1093183 h 1147840"/>
                <a:gd name="connsiteX96" fmla="*/ 755289 w 1000243"/>
                <a:gd name="connsiteY96" fmla="*/ 1082934 h 1147840"/>
                <a:gd name="connsiteX97" fmla="*/ 745040 w 1000243"/>
                <a:gd name="connsiteY97" fmla="*/ 1076101 h 1147840"/>
                <a:gd name="connsiteX98" fmla="*/ 734792 w 1000243"/>
                <a:gd name="connsiteY98" fmla="*/ 1072685 h 1147840"/>
                <a:gd name="connsiteX99" fmla="*/ 707463 w 1000243"/>
                <a:gd name="connsiteY99" fmla="*/ 1065853 h 1147840"/>
                <a:gd name="connsiteX100" fmla="*/ 697214 w 1000243"/>
                <a:gd name="connsiteY100" fmla="*/ 1062436 h 1147840"/>
                <a:gd name="connsiteX101" fmla="*/ 652803 w 1000243"/>
                <a:gd name="connsiteY101" fmla="*/ 1052188 h 1147840"/>
                <a:gd name="connsiteX102" fmla="*/ 639138 w 1000243"/>
                <a:gd name="connsiteY102" fmla="*/ 1048771 h 1147840"/>
                <a:gd name="connsiteX103" fmla="*/ 628889 w 1000243"/>
                <a:gd name="connsiteY103" fmla="*/ 1038523 h 1147840"/>
                <a:gd name="connsiteX104" fmla="*/ 618641 w 1000243"/>
                <a:gd name="connsiteY104" fmla="*/ 1041939 h 1147840"/>
                <a:gd name="connsiteX105" fmla="*/ 618641 w 1000243"/>
                <a:gd name="connsiteY105" fmla="*/ 1093183 h 1147840"/>
                <a:gd name="connsiteX106" fmla="*/ 615224 w 1000243"/>
                <a:gd name="connsiteY106" fmla="*/ 1103430 h 1147840"/>
                <a:gd name="connsiteX107" fmla="*/ 608393 w 1000243"/>
                <a:gd name="connsiteY107" fmla="*/ 1123927 h 1147840"/>
                <a:gd name="connsiteX108" fmla="*/ 581063 w 1000243"/>
                <a:gd name="connsiteY108" fmla="*/ 1137592 h 1147840"/>
                <a:gd name="connsiteX109" fmla="*/ 581037 w 1000243"/>
                <a:gd name="connsiteY109" fmla="*/ 1137623 h 1147840"/>
                <a:gd name="connsiteX110" fmla="*/ 574231 w 1000243"/>
                <a:gd name="connsiteY110" fmla="*/ 1127343 h 1147840"/>
                <a:gd name="connsiteX111" fmla="*/ 557149 w 1000243"/>
                <a:gd name="connsiteY111" fmla="*/ 1130759 h 1147840"/>
                <a:gd name="connsiteX112" fmla="*/ 505907 w 1000243"/>
                <a:gd name="connsiteY112" fmla="*/ 1147840 h 1147840"/>
                <a:gd name="connsiteX113" fmla="*/ 485410 w 1000243"/>
                <a:gd name="connsiteY113" fmla="*/ 1134175 h 1147840"/>
                <a:gd name="connsiteX114" fmla="*/ 481993 w 1000243"/>
                <a:gd name="connsiteY114" fmla="*/ 1120510 h 1147840"/>
                <a:gd name="connsiteX115" fmla="*/ 478577 w 1000243"/>
                <a:gd name="connsiteY115" fmla="*/ 1089766 h 1147840"/>
                <a:gd name="connsiteX116" fmla="*/ 468328 w 1000243"/>
                <a:gd name="connsiteY116" fmla="*/ 1069268 h 1147840"/>
                <a:gd name="connsiteX117" fmla="*/ 444415 w 1000243"/>
                <a:gd name="connsiteY117" fmla="*/ 1065852 h 1147840"/>
                <a:gd name="connsiteX118" fmla="*/ 434166 w 1000243"/>
                <a:gd name="connsiteY118" fmla="*/ 1072684 h 1147840"/>
                <a:gd name="connsiteX119" fmla="*/ 423918 w 1000243"/>
                <a:gd name="connsiteY119" fmla="*/ 1082933 h 1147840"/>
                <a:gd name="connsiteX120" fmla="*/ 413670 w 1000243"/>
                <a:gd name="connsiteY120" fmla="*/ 1086349 h 1147840"/>
                <a:gd name="connsiteX121" fmla="*/ 386340 w 1000243"/>
                <a:gd name="connsiteY121" fmla="*/ 1069268 h 1147840"/>
                <a:gd name="connsiteX122" fmla="*/ 400005 w 1000243"/>
                <a:gd name="connsiteY122" fmla="*/ 1062436 h 1147840"/>
                <a:gd name="connsiteX123" fmla="*/ 430750 w 1000243"/>
                <a:gd name="connsiteY123" fmla="*/ 1035106 h 1147840"/>
                <a:gd name="connsiteX124" fmla="*/ 434166 w 1000243"/>
                <a:gd name="connsiteY124" fmla="*/ 1024857 h 1147840"/>
                <a:gd name="connsiteX125" fmla="*/ 444415 w 1000243"/>
                <a:gd name="connsiteY125" fmla="*/ 1021441 h 1147840"/>
                <a:gd name="connsiteX126" fmla="*/ 454663 w 1000243"/>
                <a:gd name="connsiteY126" fmla="*/ 966782 h 1147840"/>
                <a:gd name="connsiteX127" fmla="*/ 458080 w 1000243"/>
                <a:gd name="connsiteY127" fmla="*/ 946285 h 1147840"/>
                <a:gd name="connsiteX128" fmla="*/ 464912 w 1000243"/>
                <a:gd name="connsiteY128" fmla="*/ 936036 h 1147840"/>
                <a:gd name="connsiteX129" fmla="*/ 478577 w 1000243"/>
                <a:gd name="connsiteY129" fmla="*/ 925787 h 1147840"/>
                <a:gd name="connsiteX130" fmla="*/ 478577 w 1000243"/>
                <a:gd name="connsiteY130" fmla="*/ 905291 h 1147840"/>
                <a:gd name="connsiteX131" fmla="*/ 468328 w 1000243"/>
                <a:gd name="connsiteY131" fmla="*/ 898459 h 1147840"/>
                <a:gd name="connsiteX132" fmla="*/ 447831 w 1000243"/>
                <a:gd name="connsiteY132" fmla="*/ 891626 h 1147840"/>
                <a:gd name="connsiteX133" fmla="*/ 444415 w 1000243"/>
                <a:gd name="connsiteY133" fmla="*/ 854048 h 1147840"/>
                <a:gd name="connsiteX134" fmla="*/ 458080 w 1000243"/>
                <a:gd name="connsiteY134" fmla="*/ 833550 h 1147840"/>
                <a:gd name="connsiteX135" fmla="*/ 454663 w 1000243"/>
                <a:gd name="connsiteY135" fmla="*/ 823301 h 1147840"/>
                <a:gd name="connsiteX136" fmla="*/ 447831 w 1000243"/>
                <a:gd name="connsiteY136" fmla="*/ 813054 h 1147840"/>
                <a:gd name="connsiteX137" fmla="*/ 437582 w 1000243"/>
                <a:gd name="connsiteY137" fmla="*/ 806221 h 1147840"/>
                <a:gd name="connsiteX138" fmla="*/ 331680 w 1000243"/>
                <a:gd name="connsiteY138" fmla="*/ 802805 h 1147840"/>
                <a:gd name="connsiteX139" fmla="*/ 307768 w 1000243"/>
                <a:gd name="connsiteY139" fmla="*/ 809638 h 1147840"/>
                <a:gd name="connsiteX140" fmla="*/ 297519 w 1000243"/>
                <a:gd name="connsiteY140" fmla="*/ 813054 h 1147840"/>
                <a:gd name="connsiteX141" fmla="*/ 273605 w 1000243"/>
                <a:gd name="connsiteY141" fmla="*/ 843799 h 1147840"/>
                <a:gd name="connsiteX142" fmla="*/ 270189 w 1000243"/>
                <a:gd name="connsiteY142" fmla="*/ 854048 h 1147840"/>
                <a:gd name="connsiteX143" fmla="*/ 242859 w 1000243"/>
                <a:gd name="connsiteY143" fmla="*/ 867713 h 1147840"/>
                <a:gd name="connsiteX144" fmla="*/ 222363 w 1000243"/>
                <a:gd name="connsiteY144" fmla="*/ 847215 h 1147840"/>
                <a:gd name="connsiteX145" fmla="*/ 215530 w 1000243"/>
                <a:gd name="connsiteY145" fmla="*/ 836966 h 1147840"/>
                <a:gd name="connsiteX146" fmla="*/ 198449 w 1000243"/>
                <a:gd name="connsiteY146" fmla="*/ 833550 h 1147840"/>
                <a:gd name="connsiteX147" fmla="*/ 177952 w 1000243"/>
                <a:gd name="connsiteY147" fmla="*/ 836966 h 1147840"/>
                <a:gd name="connsiteX148" fmla="*/ 174535 w 1000243"/>
                <a:gd name="connsiteY148" fmla="*/ 847215 h 1147840"/>
                <a:gd name="connsiteX149" fmla="*/ 164287 w 1000243"/>
                <a:gd name="connsiteY149" fmla="*/ 874545 h 1147840"/>
                <a:gd name="connsiteX150" fmla="*/ 150622 w 1000243"/>
                <a:gd name="connsiteY150" fmla="*/ 881377 h 1147840"/>
                <a:gd name="connsiteX151" fmla="*/ 140373 w 1000243"/>
                <a:gd name="connsiteY151" fmla="*/ 874545 h 1147840"/>
                <a:gd name="connsiteX152" fmla="*/ 123293 w 1000243"/>
                <a:gd name="connsiteY152" fmla="*/ 854048 h 1147840"/>
                <a:gd name="connsiteX153" fmla="*/ 110687 w 1000243"/>
                <a:gd name="connsiteY153" fmla="*/ 854591 h 1147840"/>
                <a:gd name="connsiteX154" fmla="*/ 112384 w 1000243"/>
                <a:gd name="connsiteY154" fmla="*/ 845725 h 1147840"/>
                <a:gd name="connsiteX155" fmla="*/ 102796 w 1000243"/>
                <a:gd name="connsiteY155" fmla="*/ 816469 h 1147840"/>
                <a:gd name="connsiteX156" fmla="*/ 92548 w 1000243"/>
                <a:gd name="connsiteY156" fmla="*/ 809638 h 1147840"/>
                <a:gd name="connsiteX157" fmla="*/ 78883 w 1000243"/>
                <a:gd name="connsiteY157" fmla="*/ 806222 h 1147840"/>
                <a:gd name="connsiteX158" fmla="*/ 82299 w 1000243"/>
                <a:gd name="connsiteY158" fmla="*/ 772059 h 1147840"/>
                <a:gd name="connsiteX159" fmla="*/ 92548 w 1000243"/>
                <a:gd name="connsiteY159" fmla="*/ 765227 h 1147840"/>
                <a:gd name="connsiteX160" fmla="*/ 95964 w 1000243"/>
                <a:gd name="connsiteY160" fmla="*/ 754978 h 1147840"/>
                <a:gd name="connsiteX161" fmla="*/ 106213 w 1000243"/>
                <a:gd name="connsiteY161" fmla="*/ 642244 h 1147840"/>
                <a:gd name="connsiteX162" fmla="*/ 85715 w 1000243"/>
                <a:gd name="connsiteY162" fmla="*/ 638827 h 1147840"/>
                <a:gd name="connsiteX163" fmla="*/ 10559 w 1000243"/>
                <a:gd name="connsiteY163" fmla="*/ 642244 h 1147840"/>
                <a:gd name="connsiteX164" fmla="*/ 311 w 1000243"/>
                <a:gd name="connsiteY164" fmla="*/ 645660 h 1147840"/>
                <a:gd name="connsiteX165" fmla="*/ 7143 w 1000243"/>
                <a:gd name="connsiteY165" fmla="*/ 635411 h 1147840"/>
                <a:gd name="connsiteX166" fmla="*/ 11363 w 1000243"/>
                <a:gd name="connsiteY166" fmla="*/ 624476 h 1147840"/>
                <a:gd name="connsiteX167" fmla="*/ 8061 w 1000243"/>
                <a:gd name="connsiteY167" fmla="*/ 628557 h 1147840"/>
                <a:gd name="connsiteX168" fmla="*/ 11862 w 1000243"/>
                <a:gd name="connsiteY168" fmla="*/ 623059 h 1147840"/>
                <a:gd name="connsiteX169" fmla="*/ 24224 w 1000243"/>
                <a:gd name="connsiteY169" fmla="*/ 604666 h 1147840"/>
                <a:gd name="connsiteX170" fmla="*/ 34473 w 1000243"/>
                <a:gd name="connsiteY170" fmla="*/ 601250 h 1147840"/>
                <a:gd name="connsiteX171" fmla="*/ 41305 w 1000243"/>
                <a:gd name="connsiteY171" fmla="*/ 591001 h 1147840"/>
                <a:gd name="connsiteX172" fmla="*/ 51553 w 1000243"/>
                <a:gd name="connsiteY172" fmla="*/ 584169 h 1147840"/>
                <a:gd name="connsiteX173" fmla="*/ 75467 w 1000243"/>
                <a:gd name="connsiteY173" fmla="*/ 577336 h 1147840"/>
                <a:gd name="connsiteX174" fmla="*/ 85715 w 1000243"/>
                <a:gd name="connsiteY174" fmla="*/ 570504 h 1147840"/>
                <a:gd name="connsiteX175" fmla="*/ 106213 w 1000243"/>
                <a:gd name="connsiteY175" fmla="*/ 556839 h 1147840"/>
                <a:gd name="connsiteX176" fmla="*/ 109629 w 1000243"/>
                <a:gd name="connsiteY176" fmla="*/ 543174 h 1147840"/>
                <a:gd name="connsiteX177" fmla="*/ 102796 w 1000243"/>
                <a:gd name="connsiteY177" fmla="*/ 532925 h 1147840"/>
                <a:gd name="connsiteX178" fmla="*/ 85715 w 1000243"/>
                <a:gd name="connsiteY178" fmla="*/ 495348 h 1147840"/>
                <a:gd name="connsiteX179" fmla="*/ 78883 w 1000243"/>
                <a:gd name="connsiteY179" fmla="*/ 450937 h 1147840"/>
                <a:gd name="connsiteX180" fmla="*/ 82299 w 1000243"/>
                <a:gd name="connsiteY180" fmla="*/ 430441 h 1147840"/>
                <a:gd name="connsiteX181" fmla="*/ 85715 w 1000243"/>
                <a:gd name="connsiteY181" fmla="*/ 399695 h 1147840"/>
                <a:gd name="connsiteX182" fmla="*/ 72050 w 1000243"/>
                <a:gd name="connsiteY182" fmla="*/ 379197 h 1147840"/>
                <a:gd name="connsiteX183" fmla="*/ 54969 w 1000243"/>
                <a:gd name="connsiteY183" fmla="*/ 368948 h 1147840"/>
                <a:gd name="connsiteX184" fmla="*/ 45633 w 1000243"/>
                <a:gd name="connsiteY184" fmla="*/ 365227 h 1147840"/>
                <a:gd name="connsiteX185" fmla="*/ 54969 w 1000243"/>
                <a:gd name="connsiteY185" fmla="*/ 362115 h 1147840"/>
                <a:gd name="connsiteX186" fmla="*/ 65218 w 1000243"/>
                <a:gd name="connsiteY186" fmla="*/ 351866 h 1147840"/>
                <a:gd name="connsiteX187" fmla="*/ 72050 w 1000243"/>
                <a:gd name="connsiteY187" fmla="*/ 331370 h 1147840"/>
                <a:gd name="connsiteX188" fmla="*/ 68634 w 1000243"/>
                <a:gd name="connsiteY188" fmla="*/ 239133 h 1147840"/>
                <a:gd name="connsiteX189" fmla="*/ 61801 w 1000243"/>
                <a:gd name="connsiteY189" fmla="*/ 211803 h 1147840"/>
                <a:gd name="connsiteX190" fmla="*/ 58140 w 1000243"/>
                <a:gd name="connsiteY190" fmla="*/ 208908 h 1147840"/>
                <a:gd name="connsiteX191" fmla="*/ 58385 w 1000243"/>
                <a:gd name="connsiteY191" fmla="*/ 208388 h 1147840"/>
                <a:gd name="connsiteX192" fmla="*/ 58385 w 1000243"/>
                <a:gd name="connsiteY192" fmla="*/ 174226 h 1147840"/>
                <a:gd name="connsiteX193" fmla="*/ 72050 w 1000243"/>
                <a:gd name="connsiteY193" fmla="*/ 153728 h 1147840"/>
                <a:gd name="connsiteX194" fmla="*/ 75467 w 1000243"/>
                <a:gd name="connsiteY194" fmla="*/ 143481 h 1147840"/>
                <a:gd name="connsiteX195" fmla="*/ 95964 w 1000243"/>
                <a:gd name="connsiteY195" fmla="*/ 133232 h 1147840"/>
                <a:gd name="connsiteX196" fmla="*/ 116462 w 1000243"/>
                <a:gd name="connsiteY196" fmla="*/ 119567 h 1147840"/>
                <a:gd name="connsiteX197" fmla="*/ 123294 w 1000243"/>
                <a:gd name="connsiteY197" fmla="*/ 109319 h 1147840"/>
                <a:gd name="connsiteX198" fmla="*/ 143790 w 1000243"/>
                <a:gd name="connsiteY198" fmla="*/ 85405 h 1147840"/>
                <a:gd name="connsiteX199" fmla="*/ 150623 w 1000243"/>
                <a:gd name="connsiteY199" fmla="*/ 75156 h 1147840"/>
                <a:gd name="connsiteX200" fmla="*/ 229196 w 1000243"/>
                <a:gd name="connsiteY200" fmla="*/ 71740 h 1147840"/>
                <a:gd name="connsiteX201" fmla="*/ 239444 w 1000243"/>
                <a:gd name="connsiteY201" fmla="*/ 75156 h 1147840"/>
                <a:gd name="connsiteX202" fmla="*/ 259941 w 1000243"/>
                <a:gd name="connsiteY202" fmla="*/ 92237 h 1147840"/>
                <a:gd name="connsiteX203" fmla="*/ 277022 w 1000243"/>
                <a:gd name="connsiteY203" fmla="*/ 95654 h 1147840"/>
                <a:gd name="connsiteX204" fmla="*/ 300936 w 1000243"/>
                <a:gd name="connsiteY204" fmla="*/ 85405 h 1147840"/>
                <a:gd name="connsiteX205" fmla="*/ 300936 w 1000243"/>
                <a:gd name="connsiteY205" fmla="*/ 27330 h 1147840"/>
                <a:gd name="connsiteX206" fmla="*/ 304352 w 1000243"/>
                <a:gd name="connsiteY206" fmla="*/ 13665 h 1147840"/>
                <a:gd name="connsiteX207" fmla="*/ 400006 w 1000243"/>
                <a:gd name="connsiteY207" fmla="*/ 0 h 114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</a:cxnLst>
              <a:rect l="l" t="t" r="r" b="b"/>
              <a:pathLst>
                <a:path w="1000243" h="1147840">
                  <a:moveTo>
                    <a:pt x="8061" y="628557"/>
                  </a:moveTo>
                  <a:lnTo>
                    <a:pt x="5918" y="631657"/>
                  </a:lnTo>
                  <a:cubicBezTo>
                    <a:pt x="3706" y="634750"/>
                    <a:pt x="4608" y="633192"/>
                    <a:pt x="6293" y="630742"/>
                  </a:cubicBezTo>
                  <a:close/>
                  <a:moveTo>
                    <a:pt x="400006" y="0"/>
                  </a:moveTo>
                  <a:cubicBezTo>
                    <a:pt x="414149" y="4715"/>
                    <a:pt x="407258" y="1419"/>
                    <a:pt x="420503" y="10249"/>
                  </a:cubicBezTo>
                  <a:cubicBezTo>
                    <a:pt x="420505" y="10250"/>
                    <a:pt x="440998" y="17081"/>
                    <a:pt x="440999" y="17081"/>
                  </a:cubicBezTo>
                  <a:cubicBezTo>
                    <a:pt x="451248" y="20498"/>
                    <a:pt x="461398" y="24225"/>
                    <a:pt x="471745" y="27330"/>
                  </a:cubicBezTo>
                  <a:cubicBezTo>
                    <a:pt x="476242" y="28679"/>
                    <a:pt x="480856" y="29608"/>
                    <a:pt x="485410" y="30746"/>
                  </a:cubicBezTo>
                  <a:cubicBezTo>
                    <a:pt x="497129" y="31723"/>
                    <a:pt x="532542" y="31422"/>
                    <a:pt x="546901" y="40995"/>
                  </a:cubicBezTo>
                  <a:cubicBezTo>
                    <a:pt x="551639" y="44154"/>
                    <a:pt x="553124" y="50634"/>
                    <a:pt x="557150" y="54660"/>
                  </a:cubicBezTo>
                  <a:cubicBezTo>
                    <a:pt x="579926" y="77434"/>
                    <a:pt x="556011" y="44409"/>
                    <a:pt x="574231" y="71740"/>
                  </a:cubicBezTo>
                  <a:cubicBezTo>
                    <a:pt x="582566" y="74518"/>
                    <a:pt x="588107" y="75367"/>
                    <a:pt x="594729" y="81989"/>
                  </a:cubicBezTo>
                  <a:cubicBezTo>
                    <a:pt x="597633" y="84892"/>
                    <a:pt x="598933" y="89083"/>
                    <a:pt x="601561" y="92237"/>
                  </a:cubicBezTo>
                  <a:cubicBezTo>
                    <a:pt x="604654" y="95949"/>
                    <a:pt x="609130" y="98466"/>
                    <a:pt x="611810" y="102486"/>
                  </a:cubicBezTo>
                  <a:cubicBezTo>
                    <a:pt x="613808" y="105483"/>
                    <a:pt x="612679" y="110188"/>
                    <a:pt x="615225" y="112735"/>
                  </a:cubicBezTo>
                  <a:cubicBezTo>
                    <a:pt x="617771" y="115281"/>
                    <a:pt x="622253" y="117761"/>
                    <a:pt x="625474" y="116151"/>
                  </a:cubicBezTo>
                  <a:cubicBezTo>
                    <a:pt x="628694" y="114541"/>
                    <a:pt x="627752" y="109319"/>
                    <a:pt x="628890" y="105902"/>
                  </a:cubicBezTo>
                  <a:cubicBezTo>
                    <a:pt x="628890" y="105902"/>
                    <a:pt x="641761" y="91338"/>
                    <a:pt x="649387" y="85405"/>
                  </a:cubicBezTo>
                  <a:cubicBezTo>
                    <a:pt x="652230" y="83194"/>
                    <a:pt x="656053" y="82347"/>
                    <a:pt x="659636" y="81989"/>
                  </a:cubicBezTo>
                  <a:cubicBezTo>
                    <a:pt x="678932" y="80059"/>
                    <a:pt x="698353" y="79711"/>
                    <a:pt x="717711" y="78572"/>
                  </a:cubicBezTo>
                  <a:cubicBezTo>
                    <a:pt x="723405" y="79711"/>
                    <a:pt x="731013" y="77580"/>
                    <a:pt x="734792" y="81989"/>
                  </a:cubicBezTo>
                  <a:cubicBezTo>
                    <a:pt x="739299" y="87247"/>
                    <a:pt x="736706" y="95724"/>
                    <a:pt x="738208" y="102486"/>
                  </a:cubicBezTo>
                  <a:cubicBezTo>
                    <a:pt x="739219" y="107034"/>
                    <a:pt x="743850" y="120680"/>
                    <a:pt x="748457" y="122984"/>
                  </a:cubicBezTo>
                  <a:cubicBezTo>
                    <a:pt x="754653" y="126081"/>
                    <a:pt x="762122" y="125261"/>
                    <a:pt x="768955" y="126400"/>
                  </a:cubicBezTo>
                  <a:lnTo>
                    <a:pt x="779203" y="122984"/>
                  </a:lnTo>
                  <a:cubicBezTo>
                    <a:pt x="783098" y="121685"/>
                    <a:pt x="783758" y="116151"/>
                    <a:pt x="786036" y="112735"/>
                  </a:cubicBezTo>
                  <a:lnTo>
                    <a:pt x="799701" y="92237"/>
                  </a:lnTo>
                  <a:cubicBezTo>
                    <a:pt x="804255" y="85405"/>
                    <a:pt x="807909" y="77878"/>
                    <a:pt x="813364" y="71740"/>
                  </a:cubicBezTo>
                  <a:cubicBezTo>
                    <a:pt x="815528" y="69306"/>
                    <a:pt x="830725" y="56983"/>
                    <a:pt x="837278" y="58075"/>
                  </a:cubicBezTo>
                  <a:cubicBezTo>
                    <a:pt x="841328" y="58749"/>
                    <a:pt x="844111" y="62630"/>
                    <a:pt x="847527" y="64907"/>
                  </a:cubicBezTo>
                  <a:cubicBezTo>
                    <a:pt x="865566" y="70920"/>
                    <a:pt x="854779" y="66326"/>
                    <a:pt x="878273" y="81989"/>
                  </a:cubicBezTo>
                  <a:cubicBezTo>
                    <a:pt x="881689" y="83127"/>
                    <a:pt x="887741" y="81890"/>
                    <a:pt x="888522" y="85405"/>
                  </a:cubicBezTo>
                  <a:cubicBezTo>
                    <a:pt x="892728" y="104335"/>
                    <a:pt x="891938" y="124089"/>
                    <a:pt x="891938" y="143481"/>
                  </a:cubicBezTo>
                  <a:cubicBezTo>
                    <a:pt x="891938" y="147082"/>
                    <a:pt x="888998" y="150160"/>
                    <a:pt x="888522" y="153728"/>
                  </a:cubicBezTo>
                  <a:cubicBezTo>
                    <a:pt x="886709" y="167320"/>
                    <a:pt x="886244" y="181058"/>
                    <a:pt x="885106" y="194723"/>
                  </a:cubicBezTo>
                  <a:cubicBezTo>
                    <a:pt x="888522" y="198139"/>
                    <a:pt x="891643" y="201879"/>
                    <a:pt x="895354" y="204972"/>
                  </a:cubicBezTo>
                  <a:cubicBezTo>
                    <a:pt x="902599" y="211010"/>
                    <a:pt x="910910" y="214459"/>
                    <a:pt x="919267" y="218637"/>
                  </a:cubicBezTo>
                  <a:cubicBezTo>
                    <a:pt x="952707" y="235358"/>
                    <a:pt x="929064" y="214769"/>
                    <a:pt x="950013" y="235718"/>
                  </a:cubicBezTo>
                  <a:cubicBezTo>
                    <a:pt x="950013" y="235718"/>
                    <a:pt x="965418" y="237458"/>
                    <a:pt x="970510" y="242551"/>
                  </a:cubicBezTo>
                  <a:cubicBezTo>
                    <a:pt x="974616" y="246656"/>
                    <a:pt x="972788" y="253938"/>
                    <a:pt x="973926" y="259630"/>
                  </a:cubicBezTo>
                  <a:cubicBezTo>
                    <a:pt x="971696" y="266323"/>
                    <a:pt x="966344" y="280964"/>
                    <a:pt x="967094" y="286960"/>
                  </a:cubicBezTo>
                  <a:cubicBezTo>
                    <a:pt x="967604" y="291035"/>
                    <a:pt x="971649" y="293793"/>
                    <a:pt x="973926" y="297209"/>
                  </a:cubicBezTo>
                  <a:cubicBezTo>
                    <a:pt x="977343" y="298347"/>
                    <a:pt x="981363" y="298376"/>
                    <a:pt x="984175" y="300625"/>
                  </a:cubicBezTo>
                  <a:cubicBezTo>
                    <a:pt x="993859" y="308372"/>
                    <a:pt x="993595" y="324855"/>
                    <a:pt x="994423" y="334788"/>
                  </a:cubicBezTo>
                  <a:cubicBezTo>
                    <a:pt x="999763" y="398895"/>
                    <a:pt x="1007984" y="377644"/>
                    <a:pt x="984175" y="413360"/>
                  </a:cubicBezTo>
                  <a:cubicBezTo>
                    <a:pt x="984175" y="413360"/>
                    <a:pt x="970160" y="421983"/>
                    <a:pt x="963678" y="427025"/>
                  </a:cubicBezTo>
                  <a:cubicBezTo>
                    <a:pt x="954570" y="434108"/>
                    <a:pt x="952671" y="438409"/>
                    <a:pt x="946597" y="447521"/>
                  </a:cubicBezTo>
                  <a:cubicBezTo>
                    <a:pt x="936325" y="450945"/>
                    <a:pt x="934929" y="450411"/>
                    <a:pt x="926099" y="457770"/>
                  </a:cubicBezTo>
                  <a:cubicBezTo>
                    <a:pt x="922387" y="460862"/>
                    <a:pt x="919562" y="464926"/>
                    <a:pt x="915850" y="468018"/>
                  </a:cubicBezTo>
                  <a:cubicBezTo>
                    <a:pt x="887325" y="491789"/>
                    <a:pt x="925280" y="455171"/>
                    <a:pt x="895354" y="485100"/>
                  </a:cubicBezTo>
                  <a:cubicBezTo>
                    <a:pt x="891938" y="486238"/>
                    <a:pt x="887652" y="485970"/>
                    <a:pt x="885106" y="488516"/>
                  </a:cubicBezTo>
                  <a:cubicBezTo>
                    <a:pt x="882559" y="491062"/>
                    <a:pt x="881989" y="495176"/>
                    <a:pt x="881689" y="498765"/>
                  </a:cubicBezTo>
                  <a:cubicBezTo>
                    <a:pt x="879701" y="522622"/>
                    <a:pt x="879411" y="546591"/>
                    <a:pt x="878273" y="570504"/>
                  </a:cubicBezTo>
                  <a:cubicBezTo>
                    <a:pt x="897853" y="599876"/>
                    <a:pt x="874378" y="562714"/>
                    <a:pt x="888522" y="591002"/>
                  </a:cubicBezTo>
                  <a:cubicBezTo>
                    <a:pt x="890357" y="594674"/>
                    <a:pt x="893076" y="597834"/>
                    <a:pt x="895354" y="601250"/>
                  </a:cubicBezTo>
                  <a:cubicBezTo>
                    <a:pt x="895354" y="601250"/>
                    <a:pt x="909369" y="609874"/>
                    <a:pt x="915850" y="614915"/>
                  </a:cubicBezTo>
                  <a:cubicBezTo>
                    <a:pt x="919663" y="617881"/>
                    <a:pt x="925391" y="620384"/>
                    <a:pt x="926099" y="625163"/>
                  </a:cubicBezTo>
                  <a:cubicBezTo>
                    <a:pt x="930107" y="652222"/>
                    <a:pt x="928377" y="679823"/>
                    <a:pt x="929515" y="707153"/>
                  </a:cubicBezTo>
                  <a:cubicBezTo>
                    <a:pt x="933703" y="712736"/>
                    <a:pt x="936696" y="716775"/>
                    <a:pt x="938785" y="719627"/>
                  </a:cubicBezTo>
                  <a:lnTo>
                    <a:pt x="940982" y="722683"/>
                  </a:lnTo>
                  <a:lnTo>
                    <a:pt x="941086" y="722908"/>
                  </a:lnTo>
                  <a:cubicBezTo>
                    <a:pt x="942491" y="725011"/>
                    <a:pt x="943786" y="726655"/>
                    <a:pt x="942636" y="724982"/>
                  </a:cubicBezTo>
                  <a:lnTo>
                    <a:pt x="940982" y="722683"/>
                  </a:lnTo>
                  <a:lnTo>
                    <a:pt x="938874" y="718080"/>
                  </a:lnTo>
                  <a:cubicBezTo>
                    <a:pt x="939584" y="717918"/>
                    <a:pt x="942518" y="720154"/>
                    <a:pt x="950013" y="727649"/>
                  </a:cubicBezTo>
                  <a:cubicBezTo>
                    <a:pt x="952917" y="730552"/>
                    <a:pt x="954217" y="734743"/>
                    <a:pt x="956845" y="737897"/>
                  </a:cubicBezTo>
                  <a:cubicBezTo>
                    <a:pt x="959938" y="741609"/>
                    <a:pt x="965132" y="743732"/>
                    <a:pt x="967094" y="748146"/>
                  </a:cubicBezTo>
                  <a:cubicBezTo>
                    <a:pt x="969907" y="754475"/>
                    <a:pt x="969372" y="761811"/>
                    <a:pt x="970510" y="768644"/>
                  </a:cubicBezTo>
                  <a:cubicBezTo>
                    <a:pt x="968271" y="797746"/>
                    <a:pt x="962046" y="803553"/>
                    <a:pt x="970510" y="823302"/>
                  </a:cubicBezTo>
                  <a:cubicBezTo>
                    <a:pt x="972516" y="827983"/>
                    <a:pt x="975065" y="832412"/>
                    <a:pt x="977343" y="836967"/>
                  </a:cubicBezTo>
                  <a:cubicBezTo>
                    <a:pt x="980759" y="838105"/>
                    <a:pt x="984779" y="838134"/>
                    <a:pt x="987591" y="840383"/>
                  </a:cubicBezTo>
                  <a:cubicBezTo>
                    <a:pt x="990797" y="842948"/>
                    <a:pt x="993748" y="846582"/>
                    <a:pt x="994423" y="850632"/>
                  </a:cubicBezTo>
                  <a:cubicBezTo>
                    <a:pt x="995365" y="856292"/>
                    <a:pt x="986556" y="867558"/>
                    <a:pt x="984175" y="871129"/>
                  </a:cubicBezTo>
                  <a:cubicBezTo>
                    <a:pt x="970083" y="880524"/>
                    <a:pt x="970226" y="878531"/>
                    <a:pt x="960262" y="898459"/>
                  </a:cubicBezTo>
                  <a:cubicBezTo>
                    <a:pt x="958162" y="902658"/>
                    <a:pt x="958135" y="907609"/>
                    <a:pt x="956845" y="912123"/>
                  </a:cubicBezTo>
                  <a:cubicBezTo>
                    <a:pt x="955855" y="915585"/>
                    <a:pt x="954567" y="918955"/>
                    <a:pt x="953429" y="922372"/>
                  </a:cubicBezTo>
                  <a:cubicBezTo>
                    <a:pt x="961620" y="946945"/>
                    <a:pt x="951682" y="916258"/>
                    <a:pt x="960262" y="946285"/>
                  </a:cubicBezTo>
                  <a:cubicBezTo>
                    <a:pt x="961251" y="949747"/>
                    <a:pt x="963202" y="952964"/>
                    <a:pt x="963678" y="956534"/>
                  </a:cubicBezTo>
                  <a:lnTo>
                    <a:pt x="966556" y="991075"/>
                  </a:lnTo>
                  <a:lnTo>
                    <a:pt x="953428" y="990696"/>
                  </a:lnTo>
                  <a:cubicBezTo>
                    <a:pt x="945458" y="991835"/>
                    <a:pt x="937228" y="991798"/>
                    <a:pt x="929515" y="994113"/>
                  </a:cubicBezTo>
                  <a:cubicBezTo>
                    <a:pt x="925582" y="995293"/>
                    <a:pt x="923161" y="999646"/>
                    <a:pt x="919266" y="1000945"/>
                  </a:cubicBezTo>
                  <a:cubicBezTo>
                    <a:pt x="912695" y="1003136"/>
                    <a:pt x="905601" y="1003222"/>
                    <a:pt x="898769" y="1004360"/>
                  </a:cubicBezTo>
                  <a:cubicBezTo>
                    <a:pt x="898769" y="1004360"/>
                    <a:pt x="884959" y="1000203"/>
                    <a:pt x="878272" y="997529"/>
                  </a:cubicBezTo>
                  <a:cubicBezTo>
                    <a:pt x="873544" y="995638"/>
                    <a:pt x="868474" y="994010"/>
                    <a:pt x="864607" y="990696"/>
                  </a:cubicBezTo>
                  <a:cubicBezTo>
                    <a:pt x="860285" y="986992"/>
                    <a:pt x="859335" y="979796"/>
                    <a:pt x="854359" y="977031"/>
                  </a:cubicBezTo>
                  <a:cubicBezTo>
                    <a:pt x="848303" y="973668"/>
                    <a:pt x="840694" y="974754"/>
                    <a:pt x="833861" y="973615"/>
                  </a:cubicBezTo>
                  <a:cubicBezTo>
                    <a:pt x="830445" y="974754"/>
                    <a:pt x="826609" y="975034"/>
                    <a:pt x="823613" y="977031"/>
                  </a:cubicBezTo>
                  <a:cubicBezTo>
                    <a:pt x="819592" y="979711"/>
                    <a:pt x="817032" y="984136"/>
                    <a:pt x="813364" y="987280"/>
                  </a:cubicBezTo>
                  <a:cubicBezTo>
                    <a:pt x="809041" y="990985"/>
                    <a:pt x="804255" y="994113"/>
                    <a:pt x="799700" y="997529"/>
                  </a:cubicBezTo>
                  <a:cubicBezTo>
                    <a:pt x="796284" y="998667"/>
                    <a:pt x="792672" y="999335"/>
                    <a:pt x="789451" y="1000945"/>
                  </a:cubicBezTo>
                  <a:cubicBezTo>
                    <a:pt x="783148" y="1004097"/>
                    <a:pt x="772733" y="1012357"/>
                    <a:pt x="768954" y="1018025"/>
                  </a:cubicBezTo>
                  <a:cubicBezTo>
                    <a:pt x="766957" y="1021022"/>
                    <a:pt x="766676" y="1024858"/>
                    <a:pt x="765538" y="1028274"/>
                  </a:cubicBezTo>
                  <a:cubicBezTo>
                    <a:pt x="765538" y="1028274"/>
                    <a:pt x="770861" y="1041730"/>
                    <a:pt x="772370" y="1048771"/>
                  </a:cubicBezTo>
                  <a:cubicBezTo>
                    <a:pt x="777912" y="1074637"/>
                    <a:pt x="778031" y="1069367"/>
                    <a:pt x="772370" y="1086350"/>
                  </a:cubicBezTo>
                  <a:cubicBezTo>
                    <a:pt x="768954" y="1088628"/>
                    <a:pt x="766147" y="1093988"/>
                    <a:pt x="762121" y="1093183"/>
                  </a:cubicBezTo>
                  <a:cubicBezTo>
                    <a:pt x="758096" y="1092377"/>
                    <a:pt x="758193" y="1085838"/>
                    <a:pt x="755289" y="1082934"/>
                  </a:cubicBezTo>
                  <a:cubicBezTo>
                    <a:pt x="752385" y="1080030"/>
                    <a:pt x="748456" y="1078379"/>
                    <a:pt x="745040" y="1076101"/>
                  </a:cubicBezTo>
                  <a:lnTo>
                    <a:pt x="734792" y="1072685"/>
                  </a:lnTo>
                  <a:cubicBezTo>
                    <a:pt x="725883" y="1069715"/>
                    <a:pt x="716522" y="1068323"/>
                    <a:pt x="707463" y="1065853"/>
                  </a:cubicBezTo>
                  <a:cubicBezTo>
                    <a:pt x="703989" y="1064904"/>
                    <a:pt x="700630" y="1063575"/>
                    <a:pt x="697214" y="1062436"/>
                  </a:cubicBezTo>
                  <a:cubicBezTo>
                    <a:pt x="639454" y="1056018"/>
                    <a:pt x="686533" y="1064836"/>
                    <a:pt x="652803" y="1052188"/>
                  </a:cubicBezTo>
                  <a:cubicBezTo>
                    <a:pt x="648406" y="1050539"/>
                    <a:pt x="643215" y="1051101"/>
                    <a:pt x="639138" y="1048771"/>
                  </a:cubicBezTo>
                  <a:cubicBezTo>
                    <a:pt x="634944" y="1046375"/>
                    <a:pt x="632306" y="1041939"/>
                    <a:pt x="628889" y="1038523"/>
                  </a:cubicBezTo>
                  <a:cubicBezTo>
                    <a:pt x="625473" y="1039661"/>
                    <a:pt x="619699" y="1038497"/>
                    <a:pt x="618641" y="1041939"/>
                  </a:cubicBezTo>
                  <a:cubicBezTo>
                    <a:pt x="609724" y="1070918"/>
                    <a:pt x="612255" y="1074023"/>
                    <a:pt x="618641" y="1093183"/>
                  </a:cubicBezTo>
                  <a:lnTo>
                    <a:pt x="615224" y="1103430"/>
                  </a:lnTo>
                  <a:cubicBezTo>
                    <a:pt x="612948" y="1110262"/>
                    <a:pt x="611890" y="1117632"/>
                    <a:pt x="608393" y="1123927"/>
                  </a:cubicBezTo>
                  <a:cubicBezTo>
                    <a:pt x="601217" y="1136847"/>
                    <a:pt x="594255" y="1134954"/>
                    <a:pt x="581063" y="1137592"/>
                  </a:cubicBezTo>
                  <a:lnTo>
                    <a:pt x="581037" y="1137623"/>
                  </a:lnTo>
                  <a:lnTo>
                    <a:pt x="574231" y="1127343"/>
                  </a:lnTo>
                  <a:cubicBezTo>
                    <a:pt x="568536" y="1128481"/>
                    <a:pt x="562657" y="1128924"/>
                    <a:pt x="557149" y="1130759"/>
                  </a:cubicBezTo>
                  <a:lnTo>
                    <a:pt x="505907" y="1147840"/>
                  </a:lnTo>
                  <a:cubicBezTo>
                    <a:pt x="505907" y="1147840"/>
                    <a:pt x="490816" y="1140355"/>
                    <a:pt x="485410" y="1134175"/>
                  </a:cubicBezTo>
                  <a:cubicBezTo>
                    <a:pt x="482318" y="1130642"/>
                    <a:pt x="482707" y="1125151"/>
                    <a:pt x="481993" y="1120510"/>
                  </a:cubicBezTo>
                  <a:cubicBezTo>
                    <a:pt x="480425" y="1110318"/>
                    <a:pt x="479715" y="1100014"/>
                    <a:pt x="478577" y="1089766"/>
                  </a:cubicBezTo>
                  <a:cubicBezTo>
                    <a:pt x="477061" y="1085218"/>
                    <a:pt x="473511" y="1071572"/>
                    <a:pt x="468328" y="1069268"/>
                  </a:cubicBezTo>
                  <a:cubicBezTo>
                    <a:pt x="460970" y="1065998"/>
                    <a:pt x="452385" y="1066990"/>
                    <a:pt x="444415" y="1065852"/>
                  </a:cubicBezTo>
                  <a:cubicBezTo>
                    <a:pt x="440998" y="1068130"/>
                    <a:pt x="437320" y="1070056"/>
                    <a:pt x="434166" y="1072684"/>
                  </a:cubicBezTo>
                  <a:cubicBezTo>
                    <a:pt x="430454" y="1075777"/>
                    <a:pt x="427938" y="1080253"/>
                    <a:pt x="423918" y="1082933"/>
                  </a:cubicBezTo>
                  <a:cubicBezTo>
                    <a:pt x="420922" y="1084931"/>
                    <a:pt x="417086" y="1085211"/>
                    <a:pt x="413670" y="1086349"/>
                  </a:cubicBezTo>
                  <a:cubicBezTo>
                    <a:pt x="372340" y="1090482"/>
                    <a:pt x="375889" y="1100623"/>
                    <a:pt x="386340" y="1069268"/>
                  </a:cubicBezTo>
                  <a:cubicBezTo>
                    <a:pt x="390894" y="1066990"/>
                    <a:pt x="395584" y="1064962"/>
                    <a:pt x="400005" y="1062436"/>
                  </a:cubicBezTo>
                  <a:cubicBezTo>
                    <a:pt x="411877" y="1055650"/>
                    <a:pt x="422447" y="1045781"/>
                    <a:pt x="430750" y="1035106"/>
                  </a:cubicBezTo>
                  <a:cubicBezTo>
                    <a:pt x="432960" y="1032263"/>
                    <a:pt x="433028" y="1028273"/>
                    <a:pt x="434166" y="1024857"/>
                  </a:cubicBezTo>
                  <a:cubicBezTo>
                    <a:pt x="437582" y="1023719"/>
                    <a:pt x="441603" y="1023690"/>
                    <a:pt x="444415" y="1021441"/>
                  </a:cubicBezTo>
                  <a:cubicBezTo>
                    <a:pt x="458685" y="1010024"/>
                    <a:pt x="453815" y="974838"/>
                    <a:pt x="454663" y="966782"/>
                  </a:cubicBezTo>
                  <a:cubicBezTo>
                    <a:pt x="455389" y="959893"/>
                    <a:pt x="456941" y="953117"/>
                    <a:pt x="458080" y="946285"/>
                  </a:cubicBezTo>
                  <a:cubicBezTo>
                    <a:pt x="460358" y="942869"/>
                    <a:pt x="462008" y="938940"/>
                    <a:pt x="464912" y="936036"/>
                  </a:cubicBezTo>
                  <a:cubicBezTo>
                    <a:pt x="468938" y="932010"/>
                    <a:pt x="474932" y="930161"/>
                    <a:pt x="478577" y="925787"/>
                  </a:cubicBezTo>
                  <a:cubicBezTo>
                    <a:pt x="483225" y="920210"/>
                    <a:pt x="483040" y="910868"/>
                    <a:pt x="478577" y="905291"/>
                  </a:cubicBezTo>
                  <a:cubicBezTo>
                    <a:pt x="476012" y="902085"/>
                    <a:pt x="471745" y="900737"/>
                    <a:pt x="468328" y="898459"/>
                  </a:cubicBezTo>
                  <a:cubicBezTo>
                    <a:pt x="468328" y="898459"/>
                    <a:pt x="451246" y="897968"/>
                    <a:pt x="447831" y="891626"/>
                  </a:cubicBezTo>
                  <a:cubicBezTo>
                    <a:pt x="441868" y="880552"/>
                    <a:pt x="445553" y="866574"/>
                    <a:pt x="444415" y="854048"/>
                  </a:cubicBezTo>
                  <a:cubicBezTo>
                    <a:pt x="444415" y="854048"/>
                    <a:pt x="455483" y="841340"/>
                    <a:pt x="458080" y="833550"/>
                  </a:cubicBezTo>
                  <a:cubicBezTo>
                    <a:pt x="459218" y="830134"/>
                    <a:pt x="455802" y="826718"/>
                    <a:pt x="454663" y="823301"/>
                  </a:cubicBezTo>
                  <a:cubicBezTo>
                    <a:pt x="452385" y="819885"/>
                    <a:pt x="450735" y="815956"/>
                    <a:pt x="447831" y="813054"/>
                  </a:cubicBezTo>
                  <a:cubicBezTo>
                    <a:pt x="444927" y="810150"/>
                    <a:pt x="441673" y="806583"/>
                    <a:pt x="437582" y="806221"/>
                  </a:cubicBezTo>
                  <a:cubicBezTo>
                    <a:pt x="402400" y="803117"/>
                    <a:pt x="366981" y="803944"/>
                    <a:pt x="331680" y="802805"/>
                  </a:cubicBezTo>
                  <a:cubicBezTo>
                    <a:pt x="307119" y="810993"/>
                    <a:pt x="337783" y="801063"/>
                    <a:pt x="307768" y="809638"/>
                  </a:cubicBezTo>
                  <a:cubicBezTo>
                    <a:pt x="304305" y="810628"/>
                    <a:pt x="300516" y="811057"/>
                    <a:pt x="297519" y="813054"/>
                  </a:cubicBezTo>
                  <a:cubicBezTo>
                    <a:pt x="288729" y="818913"/>
                    <a:pt x="277599" y="836610"/>
                    <a:pt x="273605" y="843799"/>
                  </a:cubicBezTo>
                  <a:cubicBezTo>
                    <a:pt x="271856" y="846947"/>
                    <a:pt x="272494" y="851281"/>
                    <a:pt x="270189" y="854048"/>
                  </a:cubicBezTo>
                  <a:cubicBezTo>
                    <a:pt x="261020" y="865050"/>
                    <a:pt x="255243" y="864616"/>
                    <a:pt x="242859" y="867713"/>
                  </a:cubicBezTo>
                  <a:cubicBezTo>
                    <a:pt x="228707" y="858277"/>
                    <a:pt x="233918" y="863394"/>
                    <a:pt x="222363" y="847215"/>
                  </a:cubicBezTo>
                  <a:cubicBezTo>
                    <a:pt x="219977" y="843874"/>
                    <a:pt x="219095" y="839003"/>
                    <a:pt x="215530" y="836966"/>
                  </a:cubicBezTo>
                  <a:cubicBezTo>
                    <a:pt x="210489" y="834086"/>
                    <a:pt x="204143" y="834688"/>
                    <a:pt x="198449" y="833550"/>
                  </a:cubicBezTo>
                  <a:cubicBezTo>
                    <a:pt x="191617" y="834688"/>
                    <a:pt x="183965" y="833530"/>
                    <a:pt x="177952" y="836966"/>
                  </a:cubicBezTo>
                  <a:cubicBezTo>
                    <a:pt x="174825" y="838753"/>
                    <a:pt x="175954" y="843905"/>
                    <a:pt x="174535" y="847215"/>
                  </a:cubicBezTo>
                  <a:cubicBezTo>
                    <a:pt x="163817" y="872225"/>
                    <a:pt x="170585" y="849351"/>
                    <a:pt x="164287" y="874545"/>
                  </a:cubicBezTo>
                  <a:cubicBezTo>
                    <a:pt x="159732" y="876823"/>
                    <a:pt x="155714" y="881377"/>
                    <a:pt x="150622" y="881377"/>
                  </a:cubicBezTo>
                  <a:cubicBezTo>
                    <a:pt x="146516" y="881377"/>
                    <a:pt x="143277" y="877449"/>
                    <a:pt x="140373" y="874545"/>
                  </a:cubicBezTo>
                  <a:cubicBezTo>
                    <a:pt x="134084" y="868256"/>
                    <a:pt x="128986" y="860880"/>
                    <a:pt x="123293" y="854048"/>
                  </a:cubicBezTo>
                  <a:lnTo>
                    <a:pt x="110687" y="854591"/>
                  </a:lnTo>
                  <a:lnTo>
                    <a:pt x="112384" y="845725"/>
                  </a:lnTo>
                  <a:cubicBezTo>
                    <a:pt x="112907" y="834852"/>
                    <a:pt x="110804" y="824476"/>
                    <a:pt x="102796" y="816469"/>
                  </a:cubicBezTo>
                  <a:cubicBezTo>
                    <a:pt x="99893" y="813567"/>
                    <a:pt x="95964" y="811915"/>
                    <a:pt x="92548" y="809638"/>
                  </a:cubicBezTo>
                  <a:cubicBezTo>
                    <a:pt x="87993" y="808500"/>
                    <a:pt x="81371" y="810203"/>
                    <a:pt x="78883" y="806222"/>
                  </a:cubicBezTo>
                  <a:cubicBezTo>
                    <a:pt x="67923" y="788687"/>
                    <a:pt x="74551" y="783682"/>
                    <a:pt x="82299" y="772059"/>
                  </a:cubicBezTo>
                  <a:cubicBezTo>
                    <a:pt x="85715" y="769781"/>
                    <a:pt x="89983" y="768433"/>
                    <a:pt x="92548" y="765227"/>
                  </a:cubicBezTo>
                  <a:cubicBezTo>
                    <a:pt x="94797" y="762415"/>
                    <a:pt x="94354" y="758199"/>
                    <a:pt x="95964" y="754978"/>
                  </a:cubicBezTo>
                  <a:cubicBezTo>
                    <a:pt x="118300" y="710307"/>
                    <a:pt x="131439" y="798638"/>
                    <a:pt x="106213" y="642244"/>
                  </a:cubicBezTo>
                  <a:lnTo>
                    <a:pt x="85715" y="638827"/>
                  </a:lnTo>
                  <a:cubicBezTo>
                    <a:pt x="60663" y="639966"/>
                    <a:pt x="35557" y="640243"/>
                    <a:pt x="10559" y="642244"/>
                  </a:cubicBezTo>
                  <a:cubicBezTo>
                    <a:pt x="6969" y="642531"/>
                    <a:pt x="1921" y="648881"/>
                    <a:pt x="311" y="645660"/>
                  </a:cubicBezTo>
                  <a:cubicBezTo>
                    <a:pt x="-1525" y="641987"/>
                    <a:pt x="5307" y="639084"/>
                    <a:pt x="7143" y="635411"/>
                  </a:cubicBezTo>
                  <a:cubicBezTo>
                    <a:pt x="11652" y="626393"/>
                    <a:pt x="12282" y="624001"/>
                    <a:pt x="11363" y="624476"/>
                  </a:cubicBezTo>
                  <a:lnTo>
                    <a:pt x="8061" y="628557"/>
                  </a:lnTo>
                  <a:lnTo>
                    <a:pt x="11862" y="623059"/>
                  </a:lnTo>
                  <a:cubicBezTo>
                    <a:pt x="14816" y="618717"/>
                    <a:pt x="18839" y="612743"/>
                    <a:pt x="24224" y="604666"/>
                  </a:cubicBezTo>
                  <a:cubicBezTo>
                    <a:pt x="27640" y="603528"/>
                    <a:pt x="31661" y="603500"/>
                    <a:pt x="34473" y="601250"/>
                  </a:cubicBezTo>
                  <a:cubicBezTo>
                    <a:pt x="37679" y="598685"/>
                    <a:pt x="38402" y="593905"/>
                    <a:pt x="41305" y="591001"/>
                  </a:cubicBezTo>
                  <a:cubicBezTo>
                    <a:pt x="44208" y="588098"/>
                    <a:pt x="48137" y="586447"/>
                    <a:pt x="51553" y="584169"/>
                  </a:cubicBezTo>
                  <a:cubicBezTo>
                    <a:pt x="66256" y="579268"/>
                    <a:pt x="58308" y="581627"/>
                    <a:pt x="75467" y="577336"/>
                  </a:cubicBezTo>
                  <a:cubicBezTo>
                    <a:pt x="79449" y="576341"/>
                    <a:pt x="82299" y="572782"/>
                    <a:pt x="85715" y="570504"/>
                  </a:cubicBezTo>
                  <a:cubicBezTo>
                    <a:pt x="92548" y="565949"/>
                    <a:pt x="100806" y="563019"/>
                    <a:pt x="106213" y="556839"/>
                  </a:cubicBezTo>
                  <a:cubicBezTo>
                    <a:pt x="109304" y="553305"/>
                    <a:pt x="108491" y="547729"/>
                    <a:pt x="109629" y="543174"/>
                  </a:cubicBezTo>
                  <a:lnTo>
                    <a:pt x="102796" y="532925"/>
                  </a:lnTo>
                  <a:cubicBezTo>
                    <a:pt x="83066" y="503332"/>
                    <a:pt x="92753" y="523498"/>
                    <a:pt x="85715" y="495348"/>
                  </a:cubicBezTo>
                  <a:cubicBezTo>
                    <a:pt x="79867" y="471958"/>
                    <a:pt x="78883" y="495943"/>
                    <a:pt x="78883" y="450937"/>
                  </a:cubicBezTo>
                  <a:cubicBezTo>
                    <a:pt x="78883" y="444010"/>
                    <a:pt x="81383" y="437306"/>
                    <a:pt x="82299" y="430441"/>
                  </a:cubicBezTo>
                  <a:cubicBezTo>
                    <a:pt x="83663" y="420219"/>
                    <a:pt x="84577" y="409943"/>
                    <a:pt x="85715" y="399695"/>
                  </a:cubicBezTo>
                  <a:cubicBezTo>
                    <a:pt x="85715" y="399695"/>
                    <a:pt x="77856" y="385003"/>
                    <a:pt x="72050" y="379197"/>
                  </a:cubicBezTo>
                  <a:cubicBezTo>
                    <a:pt x="67355" y="374502"/>
                    <a:pt x="60663" y="372365"/>
                    <a:pt x="54969" y="368948"/>
                  </a:cubicBezTo>
                  <a:lnTo>
                    <a:pt x="45633" y="365227"/>
                  </a:lnTo>
                  <a:lnTo>
                    <a:pt x="54969" y="362115"/>
                  </a:lnTo>
                  <a:cubicBezTo>
                    <a:pt x="58385" y="358699"/>
                    <a:pt x="62871" y="356089"/>
                    <a:pt x="65218" y="351866"/>
                  </a:cubicBezTo>
                  <a:cubicBezTo>
                    <a:pt x="68715" y="345571"/>
                    <a:pt x="72050" y="331370"/>
                    <a:pt x="72050" y="331370"/>
                  </a:cubicBezTo>
                  <a:cubicBezTo>
                    <a:pt x="70912" y="300624"/>
                    <a:pt x="71261" y="269788"/>
                    <a:pt x="68634" y="239133"/>
                  </a:cubicBezTo>
                  <a:cubicBezTo>
                    <a:pt x="67832" y="229777"/>
                    <a:pt x="67010" y="219616"/>
                    <a:pt x="61801" y="211803"/>
                  </a:cubicBezTo>
                  <a:lnTo>
                    <a:pt x="58140" y="208908"/>
                  </a:lnTo>
                  <a:lnTo>
                    <a:pt x="58385" y="208388"/>
                  </a:lnTo>
                  <a:cubicBezTo>
                    <a:pt x="58385" y="197001"/>
                    <a:pt x="57511" y="185579"/>
                    <a:pt x="58385" y="174226"/>
                  </a:cubicBezTo>
                  <a:cubicBezTo>
                    <a:pt x="59446" y="160453"/>
                    <a:pt x="64467" y="165103"/>
                    <a:pt x="72050" y="153728"/>
                  </a:cubicBezTo>
                  <a:cubicBezTo>
                    <a:pt x="74048" y="150733"/>
                    <a:pt x="74328" y="146897"/>
                    <a:pt x="75467" y="143481"/>
                  </a:cubicBezTo>
                  <a:cubicBezTo>
                    <a:pt x="89610" y="138766"/>
                    <a:pt x="82719" y="142062"/>
                    <a:pt x="95964" y="133232"/>
                  </a:cubicBezTo>
                  <a:cubicBezTo>
                    <a:pt x="102797" y="128678"/>
                    <a:pt x="110282" y="124974"/>
                    <a:pt x="116462" y="119567"/>
                  </a:cubicBezTo>
                  <a:cubicBezTo>
                    <a:pt x="119551" y="116863"/>
                    <a:pt x="120908" y="112659"/>
                    <a:pt x="123294" y="109319"/>
                  </a:cubicBezTo>
                  <a:cubicBezTo>
                    <a:pt x="148884" y="73493"/>
                    <a:pt x="118959" y="115204"/>
                    <a:pt x="143790" y="85405"/>
                  </a:cubicBezTo>
                  <a:cubicBezTo>
                    <a:pt x="146419" y="82250"/>
                    <a:pt x="146568" y="75805"/>
                    <a:pt x="150623" y="75156"/>
                  </a:cubicBezTo>
                  <a:cubicBezTo>
                    <a:pt x="176510" y="71014"/>
                    <a:pt x="203005" y="72878"/>
                    <a:pt x="229196" y="71740"/>
                  </a:cubicBezTo>
                  <a:cubicBezTo>
                    <a:pt x="232612" y="72878"/>
                    <a:pt x="236448" y="73159"/>
                    <a:pt x="239444" y="75156"/>
                  </a:cubicBezTo>
                  <a:cubicBezTo>
                    <a:pt x="250835" y="82751"/>
                    <a:pt x="247169" y="87448"/>
                    <a:pt x="259941" y="92237"/>
                  </a:cubicBezTo>
                  <a:cubicBezTo>
                    <a:pt x="265378" y="94277"/>
                    <a:pt x="271328" y="94515"/>
                    <a:pt x="277022" y="95654"/>
                  </a:cubicBezTo>
                  <a:cubicBezTo>
                    <a:pt x="280936" y="94676"/>
                    <a:pt x="298792" y="91840"/>
                    <a:pt x="300936" y="85405"/>
                  </a:cubicBezTo>
                  <a:cubicBezTo>
                    <a:pt x="312308" y="51288"/>
                    <a:pt x="300936" y="56904"/>
                    <a:pt x="300936" y="27330"/>
                  </a:cubicBezTo>
                  <a:cubicBezTo>
                    <a:pt x="300936" y="22635"/>
                    <a:pt x="303214" y="18220"/>
                    <a:pt x="304352" y="13665"/>
                  </a:cubicBezTo>
                  <a:cubicBezTo>
                    <a:pt x="380048" y="9681"/>
                    <a:pt x="348705" y="17100"/>
                    <a:pt x="40000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香港"/>
            <p:cNvSpPr/>
            <p:nvPr>
              <p:custDataLst>
                <p:tags r:id="rId12"/>
              </p:custDataLst>
            </p:nvPr>
          </p:nvSpPr>
          <p:spPr>
            <a:xfrm>
              <a:off x="10614" y="9311"/>
              <a:ext cx="157" cy="80"/>
            </a:xfrm>
            <a:custGeom>
              <a:avLst/>
              <a:gdLst>
                <a:gd name="connsiteX0" fmla="*/ 101604 w 118307"/>
                <a:gd name="connsiteY0" fmla="*/ 172 h 60168"/>
                <a:gd name="connsiteX1" fmla="*/ 108203 w 118307"/>
                <a:gd name="connsiteY1" fmla="*/ 10072 h 60168"/>
                <a:gd name="connsiteX2" fmla="*/ 99299 w 118307"/>
                <a:gd name="connsiteY2" fmla="*/ 57263 h 60168"/>
                <a:gd name="connsiteX3" fmla="*/ 88406 w 118307"/>
                <a:gd name="connsiteY3" fmla="*/ 59568 h 60168"/>
                <a:gd name="connsiteX4" fmla="*/ 84201 w 118307"/>
                <a:gd name="connsiteY4" fmla="*/ 45779 h 60168"/>
                <a:gd name="connsiteX5" fmla="*/ 55409 w 118307"/>
                <a:gd name="connsiteY5" fmla="*/ 46369 h 60168"/>
                <a:gd name="connsiteX6" fmla="*/ 45510 w 118307"/>
                <a:gd name="connsiteY6" fmla="*/ 43069 h 60168"/>
                <a:gd name="connsiteX7" fmla="*/ 22413 w 118307"/>
                <a:gd name="connsiteY7" fmla="*/ 39770 h 60168"/>
                <a:gd name="connsiteX8" fmla="*/ 12513 w 118307"/>
                <a:gd name="connsiteY8" fmla="*/ 33170 h 60168"/>
                <a:gd name="connsiteX9" fmla="*/ 2614 w 118307"/>
                <a:gd name="connsiteY9" fmla="*/ 36469 h 60168"/>
                <a:gd name="connsiteX10" fmla="*/ 2614 w 118307"/>
                <a:gd name="connsiteY10" fmla="*/ 26570 h 60168"/>
                <a:gd name="connsiteX11" fmla="*/ 32311 w 118307"/>
                <a:gd name="connsiteY11" fmla="*/ 33170 h 60168"/>
                <a:gd name="connsiteX12" fmla="*/ 53915 w 118307"/>
                <a:gd name="connsiteY12" fmla="*/ 17483 h 60168"/>
                <a:gd name="connsiteX13" fmla="*/ 65700 w 118307"/>
                <a:gd name="connsiteY13" fmla="*/ 15432 h 60168"/>
                <a:gd name="connsiteX14" fmla="*/ 66452 w 118307"/>
                <a:gd name="connsiteY14" fmla="*/ 15521 h 60168"/>
                <a:gd name="connsiteX15" fmla="*/ 72155 w 118307"/>
                <a:gd name="connsiteY15" fmla="*/ 17728 h 60168"/>
                <a:gd name="connsiteX16" fmla="*/ 78506 w 118307"/>
                <a:gd name="connsiteY16" fmla="*/ 23271 h 60168"/>
                <a:gd name="connsiteX17" fmla="*/ 88406 w 118307"/>
                <a:gd name="connsiteY17" fmla="*/ 16672 h 60168"/>
                <a:gd name="connsiteX18" fmla="*/ 101604 w 118307"/>
                <a:gd name="connsiteY18" fmla="*/ 172 h 6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8307" h="60168">
                  <a:moveTo>
                    <a:pt x="101604" y="172"/>
                  </a:moveTo>
                  <a:cubicBezTo>
                    <a:pt x="105492" y="950"/>
                    <a:pt x="106003" y="6772"/>
                    <a:pt x="108203" y="10072"/>
                  </a:cubicBezTo>
                  <a:cubicBezTo>
                    <a:pt x="129318" y="41063"/>
                    <a:pt x="112881" y="53027"/>
                    <a:pt x="99299" y="57263"/>
                  </a:cubicBezTo>
                  <a:cubicBezTo>
                    <a:pt x="95979" y="58298"/>
                    <a:pt x="90922" y="61482"/>
                    <a:pt x="88406" y="59568"/>
                  </a:cubicBezTo>
                  <a:cubicBezTo>
                    <a:pt x="85890" y="57654"/>
                    <a:pt x="87502" y="44679"/>
                    <a:pt x="84201" y="45779"/>
                  </a:cubicBezTo>
                  <a:cubicBezTo>
                    <a:pt x="41501" y="38663"/>
                    <a:pt x="61858" y="46821"/>
                    <a:pt x="55409" y="46369"/>
                  </a:cubicBezTo>
                  <a:cubicBezTo>
                    <a:pt x="48960" y="45917"/>
                    <a:pt x="48921" y="43751"/>
                    <a:pt x="45510" y="43069"/>
                  </a:cubicBezTo>
                  <a:cubicBezTo>
                    <a:pt x="37884" y="41544"/>
                    <a:pt x="30112" y="40870"/>
                    <a:pt x="22413" y="39770"/>
                  </a:cubicBezTo>
                  <a:cubicBezTo>
                    <a:pt x="19112" y="37569"/>
                    <a:pt x="16425" y="33822"/>
                    <a:pt x="12513" y="33170"/>
                  </a:cubicBezTo>
                  <a:cubicBezTo>
                    <a:pt x="9083" y="32598"/>
                    <a:pt x="4264" y="37569"/>
                    <a:pt x="2614" y="36469"/>
                  </a:cubicBezTo>
                  <a:cubicBezTo>
                    <a:pt x="965" y="35369"/>
                    <a:pt x="-2335" y="27120"/>
                    <a:pt x="2614" y="26570"/>
                  </a:cubicBezTo>
                  <a:cubicBezTo>
                    <a:pt x="7564" y="26021"/>
                    <a:pt x="23761" y="34685"/>
                    <a:pt x="32311" y="33170"/>
                  </a:cubicBezTo>
                  <a:cubicBezTo>
                    <a:pt x="40861" y="31655"/>
                    <a:pt x="42916" y="16382"/>
                    <a:pt x="53915" y="17483"/>
                  </a:cubicBezTo>
                  <a:lnTo>
                    <a:pt x="65700" y="15432"/>
                  </a:lnTo>
                  <a:lnTo>
                    <a:pt x="66452" y="15521"/>
                  </a:lnTo>
                  <a:lnTo>
                    <a:pt x="72155" y="17728"/>
                  </a:lnTo>
                  <a:cubicBezTo>
                    <a:pt x="74884" y="20092"/>
                    <a:pt x="75632" y="23339"/>
                    <a:pt x="78506" y="23271"/>
                  </a:cubicBezTo>
                  <a:cubicBezTo>
                    <a:pt x="84255" y="23136"/>
                    <a:pt x="85106" y="18872"/>
                    <a:pt x="88406" y="16672"/>
                  </a:cubicBezTo>
                  <a:cubicBezTo>
                    <a:pt x="89920" y="12127"/>
                    <a:pt x="92275" y="-1693"/>
                    <a:pt x="101604" y="1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广东"/>
            <p:cNvSpPr/>
            <p:nvPr>
              <p:custDataLst>
                <p:tags r:id="rId13"/>
              </p:custDataLst>
            </p:nvPr>
          </p:nvSpPr>
          <p:spPr>
            <a:xfrm>
              <a:off x="9509" y="8440"/>
              <a:ext cx="1956" cy="1471"/>
            </a:xfrm>
            <a:custGeom>
              <a:avLst/>
              <a:gdLst>
                <a:gd name="connsiteX0" fmla="*/ 695371 w 1477738"/>
                <a:gd name="connsiteY0" fmla="*/ 0 h 1111168"/>
                <a:gd name="connsiteX1" fmla="*/ 715868 w 1477738"/>
                <a:gd name="connsiteY1" fmla="*/ 3416 h 1111168"/>
                <a:gd name="connsiteX2" fmla="*/ 726117 w 1477738"/>
                <a:gd name="connsiteY2" fmla="*/ 17081 h 1111168"/>
                <a:gd name="connsiteX3" fmla="*/ 739782 w 1477738"/>
                <a:gd name="connsiteY3" fmla="*/ 23914 h 1111168"/>
                <a:gd name="connsiteX4" fmla="*/ 760278 w 1477738"/>
                <a:gd name="connsiteY4" fmla="*/ 30745 h 1111168"/>
                <a:gd name="connsiteX5" fmla="*/ 780776 w 1477738"/>
                <a:gd name="connsiteY5" fmla="*/ 27330 h 1111168"/>
                <a:gd name="connsiteX6" fmla="*/ 791024 w 1477738"/>
                <a:gd name="connsiteY6" fmla="*/ 20498 h 1111168"/>
                <a:gd name="connsiteX7" fmla="*/ 814938 w 1477738"/>
                <a:gd name="connsiteY7" fmla="*/ 17081 h 1111168"/>
                <a:gd name="connsiteX8" fmla="*/ 866180 w 1477738"/>
                <a:gd name="connsiteY8" fmla="*/ 20498 h 1111168"/>
                <a:gd name="connsiteX9" fmla="*/ 876429 w 1477738"/>
                <a:gd name="connsiteY9" fmla="*/ 30745 h 1111168"/>
                <a:gd name="connsiteX10" fmla="*/ 886678 w 1477738"/>
                <a:gd name="connsiteY10" fmla="*/ 34161 h 1111168"/>
                <a:gd name="connsiteX11" fmla="*/ 910591 w 1477738"/>
                <a:gd name="connsiteY11" fmla="*/ 27330 h 1111168"/>
                <a:gd name="connsiteX12" fmla="*/ 924256 w 1477738"/>
                <a:gd name="connsiteY12" fmla="*/ 13665 h 1111168"/>
                <a:gd name="connsiteX13" fmla="*/ 961834 w 1477738"/>
                <a:gd name="connsiteY13" fmla="*/ 20498 h 1111168"/>
                <a:gd name="connsiteX14" fmla="*/ 965250 w 1477738"/>
                <a:gd name="connsiteY14" fmla="*/ 40994 h 1111168"/>
                <a:gd name="connsiteX15" fmla="*/ 972083 w 1477738"/>
                <a:gd name="connsiteY15" fmla="*/ 61491 h 1111168"/>
                <a:gd name="connsiteX16" fmla="*/ 958418 w 1477738"/>
                <a:gd name="connsiteY16" fmla="*/ 78573 h 1111168"/>
                <a:gd name="connsiteX17" fmla="*/ 951585 w 1477738"/>
                <a:gd name="connsiteY17" fmla="*/ 88821 h 1111168"/>
                <a:gd name="connsiteX18" fmla="*/ 931089 w 1477738"/>
                <a:gd name="connsiteY18" fmla="*/ 105903 h 1111168"/>
                <a:gd name="connsiteX19" fmla="*/ 917424 w 1477738"/>
                <a:gd name="connsiteY19" fmla="*/ 126399 h 1111168"/>
                <a:gd name="connsiteX20" fmla="*/ 900343 w 1477738"/>
                <a:gd name="connsiteY20" fmla="*/ 146896 h 1111168"/>
                <a:gd name="connsiteX21" fmla="*/ 893510 w 1477738"/>
                <a:gd name="connsiteY21" fmla="*/ 167394 h 1111168"/>
                <a:gd name="connsiteX22" fmla="*/ 890094 w 1477738"/>
                <a:gd name="connsiteY22" fmla="*/ 177642 h 1111168"/>
                <a:gd name="connsiteX23" fmla="*/ 907175 w 1477738"/>
                <a:gd name="connsiteY23" fmla="*/ 198140 h 1111168"/>
                <a:gd name="connsiteX24" fmla="*/ 927673 w 1477738"/>
                <a:gd name="connsiteY24" fmla="*/ 204972 h 1111168"/>
                <a:gd name="connsiteX25" fmla="*/ 958418 w 1477738"/>
                <a:gd name="connsiteY25" fmla="*/ 201556 h 1111168"/>
                <a:gd name="connsiteX26" fmla="*/ 982331 w 1477738"/>
                <a:gd name="connsiteY26" fmla="*/ 181059 h 1111168"/>
                <a:gd name="connsiteX27" fmla="*/ 1002829 w 1477738"/>
                <a:gd name="connsiteY27" fmla="*/ 174226 h 1111168"/>
                <a:gd name="connsiteX28" fmla="*/ 1023326 w 1477738"/>
                <a:gd name="connsiteY28" fmla="*/ 167394 h 1111168"/>
                <a:gd name="connsiteX29" fmla="*/ 1043824 w 1477738"/>
                <a:gd name="connsiteY29" fmla="*/ 160561 h 1111168"/>
                <a:gd name="connsiteX30" fmla="*/ 1054071 w 1477738"/>
                <a:gd name="connsiteY30" fmla="*/ 157145 h 1111168"/>
                <a:gd name="connsiteX31" fmla="*/ 1074568 w 1477738"/>
                <a:gd name="connsiteY31" fmla="*/ 143480 h 1111168"/>
                <a:gd name="connsiteX32" fmla="*/ 1125812 w 1477738"/>
                <a:gd name="connsiteY32" fmla="*/ 146896 h 1111168"/>
                <a:gd name="connsiteX33" fmla="*/ 1156557 w 1477738"/>
                <a:gd name="connsiteY33" fmla="*/ 163977 h 1111168"/>
                <a:gd name="connsiteX34" fmla="*/ 1166806 w 1477738"/>
                <a:gd name="connsiteY34" fmla="*/ 167394 h 1111168"/>
                <a:gd name="connsiteX35" fmla="*/ 1187303 w 1477738"/>
                <a:gd name="connsiteY35" fmla="*/ 160561 h 1111168"/>
                <a:gd name="connsiteX36" fmla="*/ 1190719 w 1477738"/>
                <a:gd name="connsiteY36" fmla="*/ 150312 h 1111168"/>
                <a:gd name="connsiteX37" fmla="*/ 1194136 w 1477738"/>
                <a:gd name="connsiteY37" fmla="*/ 122984 h 1111168"/>
                <a:gd name="connsiteX38" fmla="*/ 1211217 w 1477738"/>
                <a:gd name="connsiteY38" fmla="*/ 102486 h 1111168"/>
                <a:gd name="connsiteX39" fmla="*/ 1221466 w 1477738"/>
                <a:gd name="connsiteY39" fmla="*/ 105903 h 1111168"/>
                <a:gd name="connsiteX40" fmla="*/ 1241962 w 1477738"/>
                <a:gd name="connsiteY40" fmla="*/ 116151 h 1111168"/>
                <a:gd name="connsiteX41" fmla="*/ 1272708 w 1477738"/>
                <a:gd name="connsiteY41" fmla="*/ 112735 h 1111168"/>
                <a:gd name="connsiteX42" fmla="*/ 1286373 w 1477738"/>
                <a:gd name="connsiteY42" fmla="*/ 109319 h 1111168"/>
                <a:gd name="connsiteX43" fmla="*/ 1310286 w 1477738"/>
                <a:gd name="connsiteY43" fmla="*/ 112735 h 1111168"/>
                <a:gd name="connsiteX44" fmla="*/ 1327368 w 1477738"/>
                <a:gd name="connsiteY44" fmla="*/ 129815 h 1111168"/>
                <a:gd name="connsiteX45" fmla="*/ 1347864 w 1477738"/>
                <a:gd name="connsiteY45" fmla="*/ 146896 h 1111168"/>
                <a:gd name="connsiteX46" fmla="*/ 1388859 w 1477738"/>
                <a:gd name="connsiteY46" fmla="*/ 160561 h 1111168"/>
                <a:gd name="connsiteX47" fmla="*/ 1405940 w 1477738"/>
                <a:gd name="connsiteY47" fmla="*/ 181059 h 1111168"/>
                <a:gd name="connsiteX48" fmla="*/ 1412772 w 1477738"/>
                <a:gd name="connsiteY48" fmla="*/ 201556 h 1111168"/>
                <a:gd name="connsiteX49" fmla="*/ 1429852 w 1477738"/>
                <a:gd name="connsiteY49" fmla="*/ 252798 h 1111168"/>
                <a:gd name="connsiteX50" fmla="*/ 1436685 w 1477738"/>
                <a:gd name="connsiteY50" fmla="*/ 263047 h 1111168"/>
                <a:gd name="connsiteX51" fmla="*/ 1443517 w 1477738"/>
                <a:gd name="connsiteY51" fmla="*/ 283545 h 1111168"/>
                <a:gd name="connsiteX52" fmla="*/ 1453766 w 1477738"/>
                <a:gd name="connsiteY52" fmla="*/ 314291 h 1111168"/>
                <a:gd name="connsiteX53" fmla="*/ 1460598 w 1477738"/>
                <a:gd name="connsiteY53" fmla="*/ 324538 h 1111168"/>
                <a:gd name="connsiteX54" fmla="*/ 1467431 w 1477738"/>
                <a:gd name="connsiteY54" fmla="*/ 345036 h 1111168"/>
                <a:gd name="connsiteX55" fmla="*/ 1475807 w 1477738"/>
                <a:gd name="connsiteY55" fmla="*/ 350620 h 1111168"/>
                <a:gd name="connsiteX56" fmla="*/ 1476123 w 1477738"/>
                <a:gd name="connsiteY56" fmla="*/ 351754 h 1111168"/>
                <a:gd name="connsiteX57" fmla="*/ 1477728 w 1477738"/>
                <a:gd name="connsiteY57" fmla="*/ 353465 h 1111168"/>
                <a:gd name="connsiteX58" fmla="*/ 1477738 w 1477738"/>
                <a:gd name="connsiteY58" fmla="*/ 353832 h 1111168"/>
                <a:gd name="connsiteX59" fmla="*/ 1469780 w 1477738"/>
                <a:gd name="connsiteY59" fmla="*/ 353837 h 1111168"/>
                <a:gd name="connsiteX60" fmla="*/ 1458101 w 1477738"/>
                <a:gd name="connsiteY60" fmla="*/ 347070 h 1111168"/>
                <a:gd name="connsiteX61" fmla="*/ 1444951 w 1477738"/>
                <a:gd name="connsiteY61" fmla="*/ 349700 h 1111168"/>
                <a:gd name="connsiteX62" fmla="*/ 1432534 w 1477738"/>
                <a:gd name="connsiteY62" fmla="*/ 357977 h 1111168"/>
                <a:gd name="connsiteX63" fmla="*/ 1424258 w 1477738"/>
                <a:gd name="connsiteY63" fmla="*/ 391084 h 1111168"/>
                <a:gd name="connsiteX64" fmla="*/ 1411843 w 1477738"/>
                <a:gd name="connsiteY64" fmla="*/ 395223 h 1111168"/>
                <a:gd name="connsiteX65" fmla="*/ 1399428 w 1477738"/>
                <a:gd name="connsiteY65" fmla="*/ 403500 h 1111168"/>
                <a:gd name="connsiteX66" fmla="*/ 1382874 w 1477738"/>
                <a:gd name="connsiteY66" fmla="*/ 411775 h 1111168"/>
                <a:gd name="connsiteX67" fmla="*/ 1378735 w 1477738"/>
                <a:gd name="connsiteY67" fmla="*/ 428329 h 1111168"/>
                <a:gd name="connsiteX68" fmla="*/ 1382874 w 1477738"/>
                <a:gd name="connsiteY68" fmla="*/ 440745 h 1111168"/>
                <a:gd name="connsiteX69" fmla="*/ 1366320 w 1477738"/>
                <a:gd name="connsiteY69" fmla="*/ 453160 h 1111168"/>
                <a:gd name="connsiteX70" fmla="*/ 1358043 w 1477738"/>
                <a:gd name="connsiteY70" fmla="*/ 465575 h 1111168"/>
                <a:gd name="connsiteX71" fmla="*/ 1353906 w 1477738"/>
                <a:gd name="connsiteY71" fmla="*/ 477991 h 1111168"/>
                <a:gd name="connsiteX72" fmla="*/ 1349766 w 1477738"/>
                <a:gd name="connsiteY72" fmla="*/ 498683 h 1111168"/>
                <a:gd name="connsiteX73" fmla="*/ 1337352 w 1477738"/>
                <a:gd name="connsiteY73" fmla="*/ 502822 h 1111168"/>
                <a:gd name="connsiteX74" fmla="*/ 1308383 w 1477738"/>
                <a:gd name="connsiteY74" fmla="*/ 506959 h 1111168"/>
                <a:gd name="connsiteX75" fmla="*/ 1295967 w 1477738"/>
                <a:gd name="connsiteY75" fmla="*/ 515236 h 1111168"/>
                <a:gd name="connsiteX76" fmla="*/ 1287690 w 1477738"/>
                <a:gd name="connsiteY76" fmla="*/ 527651 h 1111168"/>
                <a:gd name="connsiteX77" fmla="*/ 1258721 w 1477738"/>
                <a:gd name="connsiteY77" fmla="*/ 540067 h 1111168"/>
                <a:gd name="connsiteX78" fmla="*/ 1204922 w 1477738"/>
                <a:gd name="connsiteY78" fmla="*/ 535928 h 1111168"/>
                <a:gd name="connsiteX79" fmla="*/ 1192507 w 1477738"/>
                <a:gd name="connsiteY79" fmla="*/ 527651 h 1111168"/>
                <a:gd name="connsiteX80" fmla="*/ 1180093 w 1477738"/>
                <a:gd name="connsiteY80" fmla="*/ 523513 h 1111168"/>
                <a:gd name="connsiteX81" fmla="*/ 1175953 w 1477738"/>
                <a:gd name="connsiteY81" fmla="*/ 540067 h 1111168"/>
                <a:gd name="connsiteX82" fmla="*/ 1171816 w 1477738"/>
                <a:gd name="connsiteY82" fmla="*/ 564897 h 1111168"/>
                <a:gd name="connsiteX83" fmla="*/ 1159400 w 1477738"/>
                <a:gd name="connsiteY83" fmla="*/ 569036 h 1111168"/>
                <a:gd name="connsiteX84" fmla="*/ 1138708 w 1477738"/>
                <a:gd name="connsiteY84" fmla="*/ 564897 h 1111168"/>
                <a:gd name="connsiteX85" fmla="*/ 1126293 w 1477738"/>
                <a:gd name="connsiteY85" fmla="*/ 560759 h 1111168"/>
                <a:gd name="connsiteX86" fmla="*/ 1122154 w 1477738"/>
                <a:gd name="connsiteY86" fmla="*/ 548344 h 1111168"/>
                <a:gd name="connsiteX87" fmla="*/ 1097323 w 1477738"/>
                <a:gd name="connsiteY87" fmla="*/ 527651 h 1111168"/>
                <a:gd name="connsiteX88" fmla="*/ 1080771 w 1477738"/>
                <a:gd name="connsiteY88" fmla="*/ 548344 h 1111168"/>
                <a:gd name="connsiteX89" fmla="*/ 1068355 w 1477738"/>
                <a:gd name="connsiteY89" fmla="*/ 556620 h 1111168"/>
                <a:gd name="connsiteX90" fmla="*/ 1055940 w 1477738"/>
                <a:gd name="connsiteY90" fmla="*/ 573174 h 1111168"/>
                <a:gd name="connsiteX91" fmla="*/ 1051801 w 1477738"/>
                <a:gd name="connsiteY91" fmla="*/ 589728 h 1111168"/>
                <a:gd name="connsiteX92" fmla="*/ 1026971 w 1477738"/>
                <a:gd name="connsiteY92" fmla="*/ 602142 h 1111168"/>
                <a:gd name="connsiteX93" fmla="*/ 1006278 w 1477738"/>
                <a:gd name="connsiteY93" fmla="*/ 552482 h 1111168"/>
                <a:gd name="connsiteX94" fmla="*/ 985587 w 1477738"/>
                <a:gd name="connsiteY94" fmla="*/ 556620 h 1111168"/>
                <a:gd name="connsiteX95" fmla="*/ 964895 w 1477738"/>
                <a:gd name="connsiteY95" fmla="*/ 581451 h 1111168"/>
                <a:gd name="connsiteX96" fmla="*/ 977310 w 1477738"/>
                <a:gd name="connsiteY96" fmla="*/ 606281 h 1111168"/>
                <a:gd name="connsiteX97" fmla="*/ 973172 w 1477738"/>
                <a:gd name="connsiteY97" fmla="*/ 622835 h 1111168"/>
                <a:gd name="connsiteX98" fmla="*/ 948341 w 1477738"/>
                <a:gd name="connsiteY98" fmla="*/ 626973 h 1111168"/>
                <a:gd name="connsiteX99" fmla="*/ 935926 w 1477738"/>
                <a:gd name="connsiteY99" fmla="*/ 635250 h 1111168"/>
                <a:gd name="connsiteX100" fmla="*/ 927649 w 1477738"/>
                <a:gd name="connsiteY100" fmla="*/ 647665 h 1111168"/>
                <a:gd name="connsiteX101" fmla="*/ 923510 w 1477738"/>
                <a:gd name="connsiteY101" fmla="*/ 660081 h 1111168"/>
                <a:gd name="connsiteX102" fmla="*/ 906956 w 1477738"/>
                <a:gd name="connsiteY102" fmla="*/ 668358 h 1111168"/>
                <a:gd name="connsiteX103" fmla="*/ 873850 w 1477738"/>
                <a:gd name="connsiteY103" fmla="*/ 660081 h 1111168"/>
                <a:gd name="connsiteX104" fmla="*/ 844881 w 1477738"/>
                <a:gd name="connsiteY104" fmla="*/ 647665 h 1111168"/>
                <a:gd name="connsiteX105" fmla="*/ 836604 w 1477738"/>
                <a:gd name="connsiteY105" fmla="*/ 635250 h 1111168"/>
                <a:gd name="connsiteX106" fmla="*/ 832465 w 1477738"/>
                <a:gd name="connsiteY106" fmla="*/ 585590 h 1111168"/>
                <a:gd name="connsiteX107" fmla="*/ 807634 w 1477738"/>
                <a:gd name="connsiteY107" fmla="*/ 577313 h 1111168"/>
                <a:gd name="connsiteX108" fmla="*/ 782805 w 1477738"/>
                <a:gd name="connsiteY108" fmla="*/ 560759 h 1111168"/>
                <a:gd name="connsiteX109" fmla="*/ 770389 w 1477738"/>
                <a:gd name="connsiteY109" fmla="*/ 531790 h 1111168"/>
                <a:gd name="connsiteX110" fmla="*/ 766251 w 1477738"/>
                <a:gd name="connsiteY110" fmla="*/ 569036 h 1111168"/>
                <a:gd name="connsiteX111" fmla="*/ 774528 w 1477738"/>
                <a:gd name="connsiteY111" fmla="*/ 593867 h 1111168"/>
                <a:gd name="connsiteX112" fmla="*/ 778666 w 1477738"/>
                <a:gd name="connsiteY112" fmla="*/ 606281 h 1111168"/>
                <a:gd name="connsiteX113" fmla="*/ 774528 w 1477738"/>
                <a:gd name="connsiteY113" fmla="*/ 672496 h 1111168"/>
                <a:gd name="connsiteX114" fmla="*/ 770389 w 1477738"/>
                <a:gd name="connsiteY114" fmla="*/ 697326 h 1111168"/>
                <a:gd name="connsiteX115" fmla="*/ 745559 w 1477738"/>
                <a:gd name="connsiteY115" fmla="*/ 701464 h 1111168"/>
                <a:gd name="connsiteX116" fmla="*/ 729006 w 1477738"/>
                <a:gd name="connsiteY116" fmla="*/ 746987 h 1111168"/>
                <a:gd name="connsiteX117" fmla="*/ 708314 w 1477738"/>
                <a:gd name="connsiteY117" fmla="*/ 742849 h 1111168"/>
                <a:gd name="connsiteX118" fmla="*/ 695898 w 1477738"/>
                <a:gd name="connsiteY118" fmla="*/ 689050 h 1111168"/>
                <a:gd name="connsiteX119" fmla="*/ 683483 w 1477738"/>
                <a:gd name="connsiteY119" fmla="*/ 680773 h 1111168"/>
                <a:gd name="connsiteX120" fmla="*/ 675206 w 1477738"/>
                <a:gd name="connsiteY120" fmla="*/ 693189 h 1111168"/>
                <a:gd name="connsiteX121" fmla="*/ 671067 w 1477738"/>
                <a:gd name="connsiteY121" fmla="*/ 709741 h 1111168"/>
                <a:gd name="connsiteX122" fmla="*/ 666929 w 1477738"/>
                <a:gd name="connsiteY122" fmla="*/ 722157 h 1111168"/>
                <a:gd name="connsiteX123" fmla="*/ 662791 w 1477738"/>
                <a:gd name="connsiteY123" fmla="*/ 755264 h 1111168"/>
                <a:gd name="connsiteX124" fmla="*/ 625545 w 1477738"/>
                <a:gd name="connsiteY124" fmla="*/ 759403 h 1111168"/>
                <a:gd name="connsiteX125" fmla="*/ 613130 w 1477738"/>
                <a:gd name="connsiteY125" fmla="*/ 771818 h 1111168"/>
                <a:gd name="connsiteX126" fmla="*/ 617269 w 1477738"/>
                <a:gd name="connsiteY126" fmla="*/ 825617 h 1111168"/>
                <a:gd name="connsiteX127" fmla="*/ 604853 w 1477738"/>
                <a:gd name="connsiteY127" fmla="*/ 829756 h 1111168"/>
                <a:gd name="connsiteX128" fmla="*/ 588299 w 1477738"/>
                <a:gd name="connsiteY128" fmla="*/ 825617 h 1111168"/>
                <a:gd name="connsiteX129" fmla="*/ 592438 w 1477738"/>
                <a:gd name="connsiteY129" fmla="*/ 800786 h 1111168"/>
                <a:gd name="connsiteX130" fmla="*/ 604853 w 1477738"/>
                <a:gd name="connsiteY130" fmla="*/ 792509 h 1111168"/>
                <a:gd name="connsiteX131" fmla="*/ 592438 w 1477738"/>
                <a:gd name="connsiteY131" fmla="*/ 784234 h 1111168"/>
                <a:gd name="connsiteX132" fmla="*/ 542777 w 1477738"/>
                <a:gd name="connsiteY132" fmla="*/ 784234 h 1111168"/>
                <a:gd name="connsiteX133" fmla="*/ 534500 w 1477738"/>
                <a:gd name="connsiteY133" fmla="*/ 796648 h 1111168"/>
                <a:gd name="connsiteX134" fmla="*/ 493116 w 1477738"/>
                <a:gd name="connsiteY134" fmla="*/ 784234 h 1111168"/>
                <a:gd name="connsiteX135" fmla="*/ 480700 w 1477738"/>
                <a:gd name="connsiteY135" fmla="*/ 780095 h 1111168"/>
                <a:gd name="connsiteX136" fmla="*/ 468285 w 1477738"/>
                <a:gd name="connsiteY136" fmla="*/ 784234 h 1111168"/>
                <a:gd name="connsiteX137" fmla="*/ 455871 w 1477738"/>
                <a:gd name="connsiteY137" fmla="*/ 813202 h 1111168"/>
                <a:gd name="connsiteX138" fmla="*/ 443455 w 1477738"/>
                <a:gd name="connsiteY138" fmla="*/ 821479 h 1111168"/>
                <a:gd name="connsiteX139" fmla="*/ 381378 w 1477738"/>
                <a:gd name="connsiteY139" fmla="*/ 833894 h 1111168"/>
                <a:gd name="connsiteX140" fmla="*/ 344133 w 1477738"/>
                <a:gd name="connsiteY140" fmla="*/ 854586 h 1111168"/>
                <a:gd name="connsiteX141" fmla="*/ 311026 w 1477738"/>
                <a:gd name="connsiteY141" fmla="*/ 850448 h 1111168"/>
                <a:gd name="connsiteX142" fmla="*/ 269642 w 1477738"/>
                <a:gd name="connsiteY142" fmla="*/ 858725 h 1111168"/>
                <a:gd name="connsiteX143" fmla="*/ 257227 w 1477738"/>
                <a:gd name="connsiteY143" fmla="*/ 867002 h 1111168"/>
                <a:gd name="connsiteX144" fmla="*/ 244811 w 1477738"/>
                <a:gd name="connsiteY144" fmla="*/ 871140 h 1111168"/>
                <a:gd name="connsiteX145" fmla="*/ 207565 w 1477738"/>
                <a:gd name="connsiteY145" fmla="*/ 879416 h 1111168"/>
                <a:gd name="connsiteX146" fmla="*/ 191011 w 1477738"/>
                <a:gd name="connsiteY146" fmla="*/ 904247 h 1111168"/>
                <a:gd name="connsiteX147" fmla="*/ 182736 w 1477738"/>
                <a:gd name="connsiteY147" fmla="*/ 933216 h 1111168"/>
                <a:gd name="connsiteX148" fmla="*/ 157905 w 1477738"/>
                <a:gd name="connsiteY148" fmla="*/ 949770 h 1111168"/>
                <a:gd name="connsiteX149" fmla="*/ 145489 w 1477738"/>
                <a:gd name="connsiteY149" fmla="*/ 941493 h 1111168"/>
                <a:gd name="connsiteX150" fmla="*/ 128936 w 1477738"/>
                <a:gd name="connsiteY150" fmla="*/ 924939 h 1111168"/>
                <a:gd name="connsiteX151" fmla="*/ 120660 w 1477738"/>
                <a:gd name="connsiteY151" fmla="*/ 937354 h 1111168"/>
                <a:gd name="connsiteX152" fmla="*/ 112383 w 1477738"/>
                <a:gd name="connsiteY152" fmla="*/ 962185 h 1111168"/>
                <a:gd name="connsiteX153" fmla="*/ 133074 w 1477738"/>
                <a:gd name="connsiteY153" fmla="*/ 991153 h 1111168"/>
                <a:gd name="connsiteX154" fmla="*/ 141351 w 1477738"/>
                <a:gd name="connsiteY154" fmla="*/ 1003569 h 1111168"/>
                <a:gd name="connsiteX155" fmla="*/ 157905 w 1477738"/>
                <a:gd name="connsiteY155" fmla="*/ 1049092 h 1111168"/>
                <a:gd name="connsiteX156" fmla="*/ 162043 w 1477738"/>
                <a:gd name="connsiteY156" fmla="*/ 1061506 h 1111168"/>
                <a:gd name="connsiteX157" fmla="*/ 149628 w 1477738"/>
                <a:gd name="connsiteY157" fmla="*/ 1098752 h 1111168"/>
                <a:gd name="connsiteX158" fmla="*/ 137213 w 1477738"/>
                <a:gd name="connsiteY158" fmla="*/ 1107029 h 1111168"/>
                <a:gd name="connsiteX159" fmla="*/ 124797 w 1477738"/>
                <a:gd name="connsiteY159" fmla="*/ 1111168 h 1111168"/>
                <a:gd name="connsiteX160" fmla="*/ 50306 w 1477738"/>
                <a:gd name="connsiteY160" fmla="*/ 1107029 h 1111168"/>
                <a:gd name="connsiteX161" fmla="*/ 46168 w 1477738"/>
                <a:gd name="connsiteY161" fmla="*/ 1094614 h 1111168"/>
                <a:gd name="connsiteX162" fmla="*/ 37891 w 1477738"/>
                <a:gd name="connsiteY162" fmla="*/ 1053229 h 1111168"/>
                <a:gd name="connsiteX163" fmla="*/ 25475 w 1477738"/>
                <a:gd name="connsiteY163" fmla="*/ 1040815 h 1111168"/>
                <a:gd name="connsiteX164" fmla="*/ 17198 w 1477738"/>
                <a:gd name="connsiteY164" fmla="*/ 1015984 h 1111168"/>
                <a:gd name="connsiteX165" fmla="*/ 13061 w 1477738"/>
                <a:gd name="connsiteY165" fmla="*/ 1003569 h 1111168"/>
                <a:gd name="connsiteX166" fmla="*/ 8922 w 1477738"/>
                <a:gd name="connsiteY166" fmla="*/ 941493 h 1111168"/>
                <a:gd name="connsiteX167" fmla="*/ 4784 w 1477738"/>
                <a:gd name="connsiteY167" fmla="*/ 929078 h 1111168"/>
                <a:gd name="connsiteX168" fmla="*/ 8922 w 1477738"/>
                <a:gd name="connsiteY168" fmla="*/ 908385 h 1111168"/>
                <a:gd name="connsiteX169" fmla="*/ 33752 w 1477738"/>
                <a:gd name="connsiteY169" fmla="*/ 891831 h 1111168"/>
                <a:gd name="connsiteX170" fmla="*/ 42029 w 1477738"/>
                <a:gd name="connsiteY170" fmla="*/ 867002 h 1111168"/>
                <a:gd name="connsiteX171" fmla="*/ 21338 w 1477738"/>
                <a:gd name="connsiteY171" fmla="*/ 850448 h 1111168"/>
                <a:gd name="connsiteX172" fmla="*/ 21338 w 1477738"/>
                <a:gd name="connsiteY172" fmla="*/ 847083 h 1111168"/>
                <a:gd name="connsiteX173" fmla="*/ 645 w 1477738"/>
                <a:gd name="connsiteY173" fmla="*/ 846309 h 1111168"/>
                <a:gd name="connsiteX174" fmla="*/ 0 w 1477738"/>
                <a:gd name="connsiteY174" fmla="*/ 845573 h 1111168"/>
                <a:gd name="connsiteX175" fmla="*/ 5300 w 1477738"/>
                <a:gd name="connsiteY175" fmla="*/ 836968 h 1111168"/>
                <a:gd name="connsiteX176" fmla="*/ 12132 w 1477738"/>
                <a:gd name="connsiteY176" fmla="*/ 833552 h 1111168"/>
                <a:gd name="connsiteX177" fmla="*/ 25797 w 1477738"/>
                <a:gd name="connsiteY177" fmla="*/ 802806 h 1111168"/>
                <a:gd name="connsiteX178" fmla="*/ 29213 w 1477738"/>
                <a:gd name="connsiteY178" fmla="*/ 789141 h 1111168"/>
                <a:gd name="connsiteX179" fmla="*/ 46294 w 1477738"/>
                <a:gd name="connsiteY179" fmla="*/ 772061 h 1111168"/>
                <a:gd name="connsiteX180" fmla="*/ 135115 w 1477738"/>
                <a:gd name="connsiteY180" fmla="*/ 751564 h 1111168"/>
                <a:gd name="connsiteX181" fmla="*/ 131699 w 1477738"/>
                <a:gd name="connsiteY181" fmla="*/ 741315 h 1111168"/>
                <a:gd name="connsiteX182" fmla="*/ 124867 w 1477738"/>
                <a:gd name="connsiteY182" fmla="*/ 710569 h 1111168"/>
                <a:gd name="connsiteX183" fmla="*/ 176110 w 1477738"/>
                <a:gd name="connsiteY183" fmla="*/ 703736 h 1111168"/>
                <a:gd name="connsiteX184" fmla="*/ 186359 w 1477738"/>
                <a:gd name="connsiteY184" fmla="*/ 696904 h 1111168"/>
                <a:gd name="connsiteX185" fmla="*/ 196606 w 1477738"/>
                <a:gd name="connsiteY185" fmla="*/ 693489 h 1111168"/>
                <a:gd name="connsiteX186" fmla="*/ 203439 w 1477738"/>
                <a:gd name="connsiteY186" fmla="*/ 666159 h 1111168"/>
                <a:gd name="connsiteX187" fmla="*/ 227353 w 1477738"/>
                <a:gd name="connsiteY187" fmla="*/ 635413 h 1111168"/>
                <a:gd name="connsiteX188" fmla="*/ 237601 w 1477738"/>
                <a:gd name="connsiteY188" fmla="*/ 631996 h 1111168"/>
                <a:gd name="connsiteX189" fmla="*/ 254682 w 1477738"/>
                <a:gd name="connsiteY189" fmla="*/ 611499 h 1111168"/>
                <a:gd name="connsiteX190" fmla="*/ 264931 w 1477738"/>
                <a:gd name="connsiteY190" fmla="*/ 604666 h 1111168"/>
                <a:gd name="connsiteX191" fmla="*/ 275180 w 1477738"/>
                <a:gd name="connsiteY191" fmla="*/ 594419 h 1111168"/>
                <a:gd name="connsiteX192" fmla="*/ 285429 w 1477738"/>
                <a:gd name="connsiteY192" fmla="*/ 591003 h 1111168"/>
                <a:gd name="connsiteX193" fmla="*/ 316173 w 1477738"/>
                <a:gd name="connsiteY193" fmla="*/ 577338 h 1111168"/>
                <a:gd name="connsiteX194" fmla="*/ 326422 w 1477738"/>
                <a:gd name="connsiteY194" fmla="*/ 573922 h 1111168"/>
                <a:gd name="connsiteX195" fmla="*/ 336671 w 1477738"/>
                <a:gd name="connsiteY195" fmla="*/ 553424 h 1111168"/>
                <a:gd name="connsiteX196" fmla="*/ 340087 w 1477738"/>
                <a:gd name="connsiteY196" fmla="*/ 539759 h 1111168"/>
                <a:gd name="connsiteX197" fmla="*/ 346920 w 1477738"/>
                <a:gd name="connsiteY197" fmla="*/ 440689 h 1111168"/>
                <a:gd name="connsiteX198" fmla="*/ 350336 w 1477738"/>
                <a:gd name="connsiteY198" fmla="*/ 430441 h 1111168"/>
                <a:gd name="connsiteX199" fmla="*/ 353752 w 1477738"/>
                <a:gd name="connsiteY199" fmla="*/ 416776 h 1111168"/>
                <a:gd name="connsiteX200" fmla="*/ 364001 w 1477738"/>
                <a:gd name="connsiteY200" fmla="*/ 406528 h 1111168"/>
                <a:gd name="connsiteX201" fmla="*/ 374250 w 1477738"/>
                <a:gd name="connsiteY201" fmla="*/ 399696 h 1111168"/>
                <a:gd name="connsiteX202" fmla="*/ 381081 w 1477738"/>
                <a:gd name="connsiteY202" fmla="*/ 389447 h 1111168"/>
                <a:gd name="connsiteX203" fmla="*/ 401578 w 1477738"/>
                <a:gd name="connsiteY203" fmla="*/ 368950 h 1111168"/>
                <a:gd name="connsiteX204" fmla="*/ 422076 w 1477738"/>
                <a:gd name="connsiteY204" fmla="*/ 355285 h 1111168"/>
                <a:gd name="connsiteX205" fmla="*/ 439157 w 1477738"/>
                <a:gd name="connsiteY205" fmla="*/ 331371 h 1111168"/>
                <a:gd name="connsiteX206" fmla="*/ 442573 w 1477738"/>
                <a:gd name="connsiteY206" fmla="*/ 290377 h 1111168"/>
                <a:gd name="connsiteX207" fmla="*/ 445989 w 1477738"/>
                <a:gd name="connsiteY207" fmla="*/ 280129 h 1111168"/>
                <a:gd name="connsiteX208" fmla="*/ 456238 w 1477738"/>
                <a:gd name="connsiteY208" fmla="*/ 273296 h 1111168"/>
                <a:gd name="connsiteX209" fmla="*/ 459654 w 1477738"/>
                <a:gd name="connsiteY209" fmla="*/ 235717 h 1111168"/>
                <a:gd name="connsiteX210" fmla="*/ 445989 w 1477738"/>
                <a:gd name="connsiteY210" fmla="*/ 215221 h 1111168"/>
                <a:gd name="connsiteX211" fmla="*/ 439157 w 1477738"/>
                <a:gd name="connsiteY211" fmla="*/ 204973 h 1111168"/>
                <a:gd name="connsiteX212" fmla="*/ 442787 w 1477738"/>
                <a:gd name="connsiteY212" fmla="*/ 164372 h 1111168"/>
                <a:gd name="connsiteX213" fmla="*/ 442544 w 1477738"/>
                <a:gd name="connsiteY213" fmla="*/ 164005 h 1111168"/>
                <a:gd name="connsiteX214" fmla="*/ 442573 w 1477738"/>
                <a:gd name="connsiteY214" fmla="*/ 163977 h 1111168"/>
                <a:gd name="connsiteX215" fmla="*/ 469903 w 1477738"/>
                <a:gd name="connsiteY215" fmla="*/ 150312 h 1111168"/>
                <a:gd name="connsiteX216" fmla="*/ 476734 w 1477738"/>
                <a:gd name="connsiteY216" fmla="*/ 129815 h 1111168"/>
                <a:gd name="connsiteX217" fmla="*/ 480150 w 1477738"/>
                <a:gd name="connsiteY217" fmla="*/ 119568 h 1111168"/>
                <a:gd name="connsiteX218" fmla="*/ 480150 w 1477738"/>
                <a:gd name="connsiteY218" fmla="*/ 68324 h 1111168"/>
                <a:gd name="connsiteX219" fmla="*/ 490399 w 1477738"/>
                <a:gd name="connsiteY219" fmla="*/ 64908 h 1111168"/>
                <a:gd name="connsiteX220" fmla="*/ 500648 w 1477738"/>
                <a:gd name="connsiteY220" fmla="*/ 75156 h 1111168"/>
                <a:gd name="connsiteX221" fmla="*/ 514313 w 1477738"/>
                <a:gd name="connsiteY221" fmla="*/ 78573 h 1111168"/>
                <a:gd name="connsiteX222" fmla="*/ 558724 w 1477738"/>
                <a:gd name="connsiteY222" fmla="*/ 88821 h 1111168"/>
                <a:gd name="connsiteX223" fmla="*/ 568973 w 1477738"/>
                <a:gd name="connsiteY223" fmla="*/ 92238 h 1111168"/>
                <a:gd name="connsiteX224" fmla="*/ 596301 w 1477738"/>
                <a:gd name="connsiteY224" fmla="*/ 99070 h 1111168"/>
                <a:gd name="connsiteX225" fmla="*/ 606550 w 1477738"/>
                <a:gd name="connsiteY225" fmla="*/ 102486 h 1111168"/>
                <a:gd name="connsiteX226" fmla="*/ 616799 w 1477738"/>
                <a:gd name="connsiteY226" fmla="*/ 109319 h 1111168"/>
                <a:gd name="connsiteX227" fmla="*/ 623631 w 1477738"/>
                <a:gd name="connsiteY227" fmla="*/ 119568 h 1111168"/>
                <a:gd name="connsiteX228" fmla="*/ 633880 w 1477738"/>
                <a:gd name="connsiteY228" fmla="*/ 112735 h 1111168"/>
                <a:gd name="connsiteX229" fmla="*/ 633880 w 1477738"/>
                <a:gd name="connsiteY229" fmla="*/ 75156 h 1111168"/>
                <a:gd name="connsiteX230" fmla="*/ 627047 w 1477738"/>
                <a:gd name="connsiteY230" fmla="*/ 54659 h 1111168"/>
                <a:gd name="connsiteX231" fmla="*/ 630464 w 1477738"/>
                <a:gd name="connsiteY231" fmla="*/ 44410 h 1111168"/>
                <a:gd name="connsiteX232" fmla="*/ 650961 w 1477738"/>
                <a:gd name="connsiteY232" fmla="*/ 27330 h 1111168"/>
                <a:gd name="connsiteX233" fmla="*/ 661210 w 1477738"/>
                <a:gd name="connsiteY233" fmla="*/ 23914 h 1111168"/>
                <a:gd name="connsiteX234" fmla="*/ 674873 w 1477738"/>
                <a:gd name="connsiteY234" fmla="*/ 13665 h 1111168"/>
                <a:gd name="connsiteX235" fmla="*/ 685122 w 1477738"/>
                <a:gd name="connsiteY235" fmla="*/ 3416 h 1111168"/>
                <a:gd name="connsiteX236" fmla="*/ 695371 w 1477738"/>
                <a:gd name="connsiteY236" fmla="*/ 0 h 111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1477738" h="1111168">
                  <a:moveTo>
                    <a:pt x="695371" y="0"/>
                  </a:moveTo>
                  <a:cubicBezTo>
                    <a:pt x="702203" y="1139"/>
                    <a:pt x="709813" y="53"/>
                    <a:pt x="715868" y="3416"/>
                  </a:cubicBezTo>
                  <a:cubicBezTo>
                    <a:pt x="720845" y="6181"/>
                    <a:pt x="721795" y="13377"/>
                    <a:pt x="726117" y="17081"/>
                  </a:cubicBezTo>
                  <a:cubicBezTo>
                    <a:pt x="729984" y="20395"/>
                    <a:pt x="735054" y="22023"/>
                    <a:pt x="739782" y="23914"/>
                  </a:cubicBezTo>
                  <a:cubicBezTo>
                    <a:pt x="746469" y="26588"/>
                    <a:pt x="760278" y="30745"/>
                    <a:pt x="760278" y="30745"/>
                  </a:cubicBezTo>
                  <a:cubicBezTo>
                    <a:pt x="767111" y="29607"/>
                    <a:pt x="774205" y="29521"/>
                    <a:pt x="780776" y="27330"/>
                  </a:cubicBezTo>
                  <a:cubicBezTo>
                    <a:pt x="784671" y="26031"/>
                    <a:pt x="787092" y="21678"/>
                    <a:pt x="791024" y="20498"/>
                  </a:cubicBezTo>
                  <a:cubicBezTo>
                    <a:pt x="798738" y="18183"/>
                    <a:pt x="806967" y="18220"/>
                    <a:pt x="814938" y="17081"/>
                  </a:cubicBezTo>
                  <a:cubicBezTo>
                    <a:pt x="832019" y="18220"/>
                    <a:pt x="849469" y="16785"/>
                    <a:pt x="866180" y="20498"/>
                  </a:cubicBezTo>
                  <a:cubicBezTo>
                    <a:pt x="870897" y="21546"/>
                    <a:pt x="872410" y="28065"/>
                    <a:pt x="876429" y="30745"/>
                  </a:cubicBezTo>
                  <a:cubicBezTo>
                    <a:pt x="879426" y="32743"/>
                    <a:pt x="883262" y="33023"/>
                    <a:pt x="886678" y="34161"/>
                  </a:cubicBezTo>
                  <a:cubicBezTo>
                    <a:pt x="886792" y="34133"/>
                    <a:pt x="908960" y="28961"/>
                    <a:pt x="910591" y="27330"/>
                  </a:cubicBezTo>
                  <a:cubicBezTo>
                    <a:pt x="928814" y="9109"/>
                    <a:pt x="896924" y="22776"/>
                    <a:pt x="924256" y="13665"/>
                  </a:cubicBezTo>
                  <a:cubicBezTo>
                    <a:pt x="936782" y="15943"/>
                    <a:pt x="951241" y="13436"/>
                    <a:pt x="961834" y="20498"/>
                  </a:cubicBezTo>
                  <a:cubicBezTo>
                    <a:pt x="967597" y="24340"/>
                    <a:pt x="963570" y="34275"/>
                    <a:pt x="965250" y="40994"/>
                  </a:cubicBezTo>
                  <a:cubicBezTo>
                    <a:pt x="966997" y="47981"/>
                    <a:pt x="972083" y="61491"/>
                    <a:pt x="972083" y="61491"/>
                  </a:cubicBezTo>
                  <a:cubicBezTo>
                    <a:pt x="965432" y="81444"/>
                    <a:pt x="973870" y="63121"/>
                    <a:pt x="958418" y="78573"/>
                  </a:cubicBezTo>
                  <a:cubicBezTo>
                    <a:pt x="955514" y="81476"/>
                    <a:pt x="954214" y="85667"/>
                    <a:pt x="951585" y="88821"/>
                  </a:cubicBezTo>
                  <a:cubicBezTo>
                    <a:pt x="943365" y="98687"/>
                    <a:pt x="941168" y="99183"/>
                    <a:pt x="931089" y="105903"/>
                  </a:cubicBezTo>
                  <a:cubicBezTo>
                    <a:pt x="926534" y="112735"/>
                    <a:pt x="923230" y="120593"/>
                    <a:pt x="917424" y="126399"/>
                  </a:cubicBezTo>
                  <a:cubicBezTo>
                    <a:pt x="910988" y="132835"/>
                    <a:pt x="904147" y="138335"/>
                    <a:pt x="900343" y="146896"/>
                  </a:cubicBezTo>
                  <a:cubicBezTo>
                    <a:pt x="897417" y="153478"/>
                    <a:pt x="895788" y="160561"/>
                    <a:pt x="893510" y="167394"/>
                  </a:cubicBezTo>
                  <a:lnTo>
                    <a:pt x="890094" y="177642"/>
                  </a:lnTo>
                  <a:cubicBezTo>
                    <a:pt x="894346" y="184022"/>
                    <a:pt x="900212" y="194272"/>
                    <a:pt x="907175" y="198140"/>
                  </a:cubicBezTo>
                  <a:cubicBezTo>
                    <a:pt x="913471" y="201637"/>
                    <a:pt x="927673" y="204972"/>
                    <a:pt x="927673" y="204972"/>
                  </a:cubicBezTo>
                  <a:cubicBezTo>
                    <a:pt x="937921" y="203834"/>
                    <a:pt x="948563" y="204588"/>
                    <a:pt x="958418" y="201556"/>
                  </a:cubicBezTo>
                  <a:cubicBezTo>
                    <a:pt x="974831" y="196505"/>
                    <a:pt x="969003" y="188463"/>
                    <a:pt x="982331" y="181059"/>
                  </a:cubicBezTo>
                  <a:cubicBezTo>
                    <a:pt x="988627" y="177561"/>
                    <a:pt x="995996" y="176504"/>
                    <a:pt x="1002829" y="174226"/>
                  </a:cubicBezTo>
                  <a:lnTo>
                    <a:pt x="1023326" y="167394"/>
                  </a:lnTo>
                  <a:lnTo>
                    <a:pt x="1043824" y="160561"/>
                  </a:lnTo>
                  <a:cubicBezTo>
                    <a:pt x="1047240" y="159423"/>
                    <a:pt x="1051076" y="159142"/>
                    <a:pt x="1054071" y="157145"/>
                  </a:cubicBezTo>
                  <a:lnTo>
                    <a:pt x="1074568" y="143480"/>
                  </a:lnTo>
                  <a:cubicBezTo>
                    <a:pt x="1091650" y="144618"/>
                    <a:pt x="1108798" y="145005"/>
                    <a:pt x="1125812" y="146896"/>
                  </a:cubicBezTo>
                  <a:cubicBezTo>
                    <a:pt x="1141268" y="148613"/>
                    <a:pt x="1138954" y="158109"/>
                    <a:pt x="1156557" y="163977"/>
                  </a:cubicBezTo>
                  <a:lnTo>
                    <a:pt x="1166806" y="167394"/>
                  </a:lnTo>
                  <a:cubicBezTo>
                    <a:pt x="1173638" y="165116"/>
                    <a:pt x="1181443" y="164748"/>
                    <a:pt x="1187303" y="160561"/>
                  </a:cubicBezTo>
                  <a:cubicBezTo>
                    <a:pt x="1190234" y="158468"/>
                    <a:pt x="1190075" y="153855"/>
                    <a:pt x="1190719" y="150312"/>
                  </a:cubicBezTo>
                  <a:cubicBezTo>
                    <a:pt x="1192362" y="141280"/>
                    <a:pt x="1191720" y="131841"/>
                    <a:pt x="1194136" y="122984"/>
                  </a:cubicBezTo>
                  <a:cubicBezTo>
                    <a:pt x="1195920" y="116444"/>
                    <a:pt x="1207159" y="106545"/>
                    <a:pt x="1211217" y="102486"/>
                  </a:cubicBezTo>
                  <a:cubicBezTo>
                    <a:pt x="1214633" y="103625"/>
                    <a:pt x="1218245" y="104292"/>
                    <a:pt x="1221466" y="105903"/>
                  </a:cubicBezTo>
                  <a:cubicBezTo>
                    <a:pt x="1247958" y="119149"/>
                    <a:pt x="1216202" y="107563"/>
                    <a:pt x="1241962" y="116151"/>
                  </a:cubicBezTo>
                  <a:cubicBezTo>
                    <a:pt x="1252210" y="115013"/>
                    <a:pt x="1262516" y="114304"/>
                    <a:pt x="1272708" y="112735"/>
                  </a:cubicBezTo>
                  <a:cubicBezTo>
                    <a:pt x="1277349" y="112022"/>
                    <a:pt x="1281678" y="109319"/>
                    <a:pt x="1286373" y="109319"/>
                  </a:cubicBezTo>
                  <a:cubicBezTo>
                    <a:pt x="1294424" y="109319"/>
                    <a:pt x="1302316" y="111597"/>
                    <a:pt x="1310286" y="112735"/>
                  </a:cubicBezTo>
                  <a:cubicBezTo>
                    <a:pt x="1328723" y="118881"/>
                    <a:pt x="1314177" y="111349"/>
                    <a:pt x="1327368" y="129815"/>
                  </a:cubicBezTo>
                  <a:cubicBezTo>
                    <a:pt x="1333348" y="138186"/>
                    <a:pt x="1339689" y="141447"/>
                    <a:pt x="1347864" y="146896"/>
                  </a:cubicBezTo>
                  <a:cubicBezTo>
                    <a:pt x="1363434" y="170253"/>
                    <a:pt x="1343949" y="146742"/>
                    <a:pt x="1388859" y="160561"/>
                  </a:cubicBezTo>
                  <a:cubicBezTo>
                    <a:pt x="1393001" y="161836"/>
                    <a:pt x="1404084" y="176884"/>
                    <a:pt x="1405940" y="181059"/>
                  </a:cubicBezTo>
                  <a:cubicBezTo>
                    <a:pt x="1408865" y="187640"/>
                    <a:pt x="1410494" y="194724"/>
                    <a:pt x="1412772" y="201556"/>
                  </a:cubicBezTo>
                  <a:lnTo>
                    <a:pt x="1429852" y="252798"/>
                  </a:lnTo>
                  <a:cubicBezTo>
                    <a:pt x="1431151" y="256694"/>
                    <a:pt x="1435018" y="259295"/>
                    <a:pt x="1436685" y="263047"/>
                  </a:cubicBezTo>
                  <a:cubicBezTo>
                    <a:pt x="1439610" y="269629"/>
                    <a:pt x="1441239" y="276712"/>
                    <a:pt x="1443517" y="283545"/>
                  </a:cubicBezTo>
                  <a:lnTo>
                    <a:pt x="1453766" y="314291"/>
                  </a:lnTo>
                  <a:cubicBezTo>
                    <a:pt x="1455065" y="318186"/>
                    <a:pt x="1458320" y="321122"/>
                    <a:pt x="1460598" y="324538"/>
                  </a:cubicBezTo>
                  <a:cubicBezTo>
                    <a:pt x="1462876" y="331371"/>
                    <a:pt x="1461438" y="341041"/>
                    <a:pt x="1467431" y="345036"/>
                  </a:cubicBezTo>
                  <a:lnTo>
                    <a:pt x="1475807" y="350620"/>
                  </a:lnTo>
                  <a:lnTo>
                    <a:pt x="1476123" y="351754"/>
                  </a:lnTo>
                  <a:lnTo>
                    <a:pt x="1477728" y="353465"/>
                  </a:lnTo>
                  <a:lnTo>
                    <a:pt x="1477738" y="353832"/>
                  </a:lnTo>
                  <a:lnTo>
                    <a:pt x="1469780" y="353837"/>
                  </a:lnTo>
                  <a:lnTo>
                    <a:pt x="1458101" y="347070"/>
                  </a:lnTo>
                  <a:lnTo>
                    <a:pt x="1444951" y="349700"/>
                  </a:lnTo>
                  <a:cubicBezTo>
                    <a:pt x="1440293" y="351447"/>
                    <a:pt x="1435642" y="354093"/>
                    <a:pt x="1432534" y="357977"/>
                  </a:cubicBezTo>
                  <a:cubicBezTo>
                    <a:pt x="1427362" y="364443"/>
                    <a:pt x="1427334" y="386468"/>
                    <a:pt x="1424258" y="391084"/>
                  </a:cubicBezTo>
                  <a:cubicBezTo>
                    <a:pt x="1421838" y="394713"/>
                    <a:pt x="1415745" y="393271"/>
                    <a:pt x="1411843" y="395223"/>
                  </a:cubicBezTo>
                  <a:cubicBezTo>
                    <a:pt x="1407395" y="397447"/>
                    <a:pt x="1403747" y="401032"/>
                    <a:pt x="1399428" y="403500"/>
                  </a:cubicBezTo>
                  <a:cubicBezTo>
                    <a:pt x="1394072" y="406560"/>
                    <a:pt x="1388392" y="409017"/>
                    <a:pt x="1382874" y="411775"/>
                  </a:cubicBezTo>
                  <a:cubicBezTo>
                    <a:pt x="1381494" y="417293"/>
                    <a:pt x="1378735" y="422642"/>
                    <a:pt x="1378735" y="428329"/>
                  </a:cubicBezTo>
                  <a:cubicBezTo>
                    <a:pt x="1378735" y="432692"/>
                    <a:pt x="1384826" y="436844"/>
                    <a:pt x="1382874" y="440745"/>
                  </a:cubicBezTo>
                  <a:cubicBezTo>
                    <a:pt x="1379790" y="446914"/>
                    <a:pt x="1371197" y="448283"/>
                    <a:pt x="1366320" y="453160"/>
                  </a:cubicBezTo>
                  <a:cubicBezTo>
                    <a:pt x="1362803" y="456677"/>
                    <a:pt x="1360803" y="461437"/>
                    <a:pt x="1358043" y="465575"/>
                  </a:cubicBezTo>
                  <a:cubicBezTo>
                    <a:pt x="1356664" y="469714"/>
                    <a:pt x="1354964" y="473759"/>
                    <a:pt x="1353906" y="477991"/>
                  </a:cubicBezTo>
                  <a:cubicBezTo>
                    <a:pt x="1352199" y="484815"/>
                    <a:pt x="1353668" y="492831"/>
                    <a:pt x="1349766" y="498683"/>
                  </a:cubicBezTo>
                  <a:cubicBezTo>
                    <a:pt x="1347347" y="502312"/>
                    <a:pt x="1341630" y="501967"/>
                    <a:pt x="1337352" y="502822"/>
                  </a:cubicBezTo>
                  <a:cubicBezTo>
                    <a:pt x="1327787" y="504734"/>
                    <a:pt x="1318040" y="505580"/>
                    <a:pt x="1308383" y="506959"/>
                  </a:cubicBezTo>
                  <a:cubicBezTo>
                    <a:pt x="1304244" y="509719"/>
                    <a:pt x="1299484" y="511719"/>
                    <a:pt x="1295967" y="515236"/>
                  </a:cubicBezTo>
                  <a:cubicBezTo>
                    <a:pt x="1292450" y="518754"/>
                    <a:pt x="1291511" y="524467"/>
                    <a:pt x="1287690" y="527651"/>
                  </a:cubicBezTo>
                  <a:cubicBezTo>
                    <a:pt x="1280871" y="533333"/>
                    <a:pt x="1267346" y="537192"/>
                    <a:pt x="1258721" y="540067"/>
                  </a:cubicBezTo>
                  <a:cubicBezTo>
                    <a:pt x="1240788" y="538688"/>
                    <a:pt x="1222601" y="539243"/>
                    <a:pt x="1204922" y="535928"/>
                  </a:cubicBezTo>
                  <a:cubicBezTo>
                    <a:pt x="1200033" y="535011"/>
                    <a:pt x="1196955" y="529875"/>
                    <a:pt x="1192507" y="527651"/>
                  </a:cubicBezTo>
                  <a:cubicBezTo>
                    <a:pt x="1188606" y="525701"/>
                    <a:pt x="1184230" y="524893"/>
                    <a:pt x="1180093" y="523513"/>
                  </a:cubicBezTo>
                  <a:cubicBezTo>
                    <a:pt x="1178713" y="529031"/>
                    <a:pt x="1177069" y="534490"/>
                    <a:pt x="1175953" y="540067"/>
                  </a:cubicBezTo>
                  <a:cubicBezTo>
                    <a:pt x="1174308" y="548294"/>
                    <a:pt x="1175979" y="557611"/>
                    <a:pt x="1171816" y="564897"/>
                  </a:cubicBezTo>
                  <a:cubicBezTo>
                    <a:pt x="1169651" y="568684"/>
                    <a:pt x="1163539" y="567656"/>
                    <a:pt x="1159400" y="569036"/>
                  </a:cubicBezTo>
                  <a:cubicBezTo>
                    <a:pt x="1152502" y="567656"/>
                    <a:pt x="1145532" y="566603"/>
                    <a:pt x="1138708" y="564897"/>
                  </a:cubicBezTo>
                  <a:cubicBezTo>
                    <a:pt x="1134476" y="563839"/>
                    <a:pt x="1129378" y="563843"/>
                    <a:pt x="1126293" y="560759"/>
                  </a:cubicBezTo>
                  <a:cubicBezTo>
                    <a:pt x="1123209" y="557674"/>
                    <a:pt x="1124574" y="551974"/>
                    <a:pt x="1122154" y="548344"/>
                  </a:cubicBezTo>
                  <a:cubicBezTo>
                    <a:pt x="1115779" y="538782"/>
                    <a:pt x="1106488" y="533761"/>
                    <a:pt x="1097323" y="527651"/>
                  </a:cubicBezTo>
                  <a:cubicBezTo>
                    <a:pt x="1061738" y="551376"/>
                    <a:pt x="1103620" y="519783"/>
                    <a:pt x="1080771" y="548344"/>
                  </a:cubicBezTo>
                  <a:cubicBezTo>
                    <a:pt x="1077663" y="552228"/>
                    <a:pt x="1072494" y="553862"/>
                    <a:pt x="1068355" y="556620"/>
                  </a:cubicBezTo>
                  <a:cubicBezTo>
                    <a:pt x="1064217" y="562137"/>
                    <a:pt x="1059024" y="567005"/>
                    <a:pt x="1055940" y="573174"/>
                  </a:cubicBezTo>
                  <a:cubicBezTo>
                    <a:pt x="1053396" y="578261"/>
                    <a:pt x="1054955" y="584995"/>
                    <a:pt x="1051801" y="589728"/>
                  </a:cubicBezTo>
                  <a:cubicBezTo>
                    <a:pt x="1047217" y="596605"/>
                    <a:pt x="1034055" y="599782"/>
                    <a:pt x="1026971" y="602142"/>
                  </a:cubicBezTo>
                  <a:cubicBezTo>
                    <a:pt x="990401" y="589955"/>
                    <a:pt x="1049001" y="613516"/>
                    <a:pt x="1006278" y="552482"/>
                  </a:cubicBezTo>
                  <a:cubicBezTo>
                    <a:pt x="1002244" y="546719"/>
                    <a:pt x="992484" y="555240"/>
                    <a:pt x="985587" y="556620"/>
                  </a:cubicBezTo>
                  <a:cubicBezTo>
                    <a:pt x="981860" y="560348"/>
                    <a:pt x="966047" y="574539"/>
                    <a:pt x="964895" y="581451"/>
                  </a:cubicBezTo>
                  <a:cubicBezTo>
                    <a:pt x="963753" y="588306"/>
                    <a:pt x="974426" y="601956"/>
                    <a:pt x="977310" y="606281"/>
                  </a:cubicBezTo>
                  <a:cubicBezTo>
                    <a:pt x="975930" y="611799"/>
                    <a:pt x="977801" y="619530"/>
                    <a:pt x="973172" y="622835"/>
                  </a:cubicBezTo>
                  <a:cubicBezTo>
                    <a:pt x="966343" y="627712"/>
                    <a:pt x="956301" y="624320"/>
                    <a:pt x="948341" y="626973"/>
                  </a:cubicBezTo>
                  <a:cubicBezTo>
                    <a:pt x="943622" y="628546"/>
                    <a:pt x="940064" y="632491"/>
                    <a:pt x="935926" y="635250"/>
                  </a:cubicBezTo>
                  <a:cubicBezTo>
                    <a:pt x="933167" y="639388"/>
                    <a:pt x="929873" y="643217"/>
                    <a:pt x="927649" y="647665"/>
                  </a:cubicBezTo>
                  <a:cubicBezTo>
                    <a:pt x="925698" y="651567"/>
                    <a:pt x="926595" y="656996"/>
                    <a:pt x="923510" y="660081"/>
                  </a:cubicBezTo>
                  <a:cubicBezTo>
                    <a:pt x="919149" y="664443"/>
                    <a:pt x="912474" y="665598"/>
                    <a:pt x="906956" y="668358"/>
                  </a:cubicBezTo>
                  <a:cubicBezTo>
                    <a:pt x="899092" y="666785"/>
                    <a:pt x="882331" y="664321"/>
                    <a:pt x="873850" y="660081"/>
                  </a:cubicBezTo>
                  <a:cubicBezTo>
                    <a:pt x="845266" y="645790"/>
                    <a:pt x="879335" y="656280"/>
                    <a:pt x="844881" y="647665"/>
                  </a:cubicBezTo>
                  <a:cubicBezTo>
                    <a:pt x="842122" y="643527"/>
                    <a:pt x="837580" y="640127"/>
                    <a:pt x="836604" y="635250"/>
                  </a:cubicBezTo>
                  <a:cubicBezTo>
                    <a:pt x="833346" y="618962"/>
                    <a:pt x="839894" y="600447"/>
                    <a:pt x="832465" y="585590"/>
                  </a:cubicBezTo>
                  <a:cubicBezTo>
                    <a:pt x="828564" y="577786"/>
                    <a:pt x="807634" y="577313"/>
                    <a:pt x="807634" y="577313"/>
                  </a:cubicBezTo>
                  <a:cubicBezTo>
                    <a:pt x="799358" y="571795"/>
                    <a:pt x="785218" y="570409"/>
                    <a:pt x="782805" y="560759"/>
                  </a:cubicBezTo>
                  <a:cubicBezTo>
                    <a:pt x="777459" y="539379"/>
                    <a:pt x="781820" y="548938"/>
                    <a:pt x="770389" y="531790"/>
                  </a:cubicBezTo>
                  <a:cubicBezTo>
                    <a:pt x="758526" y="549585"/>
                    <a:pt x="759493" y="542001"/>
                    <a:pt x="766251" y="569036"/>
                  </a:cubicBezTo>
                  <a:cubicBezTo>
                    <a:pt x="768367" y="577500"/>
                    <a:pt x="771769" y="585590"/>
                    <a:pt x="774528" y="593867"/>
                  </a:cubicBezTo>
                  <a:lnTo>
                    <a:pt x="778666" y="606281"/>
                  </a:lnTo>
                  <a:cubicBezTo>
                    <a:pt x="777286" y="628353"/>
                    <a:pt x="776531" y="650471"/>
                    <a:pt x="774528" y="672496"/>
                  </a:cubicBezTo>
                  <a:cubicBezTo>
                    <a:pt x="773769" y="680852"/>
                    <a:pt x="776322" y="691394"/>
                    <a:pt x="770389" y="697326"/>
                  </a:cubicBezTo>
                  <a:cubicBezTo>
                    <a:pt x="764456" y="703259"/>
                    <a:pt x="753836" y="700085"/>
                    <a:pt x="745559" y="701464"/>
                  </a:cubicBezTo>
                  <a:cubicBezTo>
                    <a:pt x="743696" y="720106"/>
                    <a:pt x="753720" y="746987"/>
                    <a:pt x="729006" y="746987"/>
                  </a:cubicBezTo>
                  <a:cubicBezTo>
                    <a:pt x="721972" y="746987"/>
                    <a:pt x="715211" y="744229"/>
                    <a:pt x="708314" y="742849"/>
                  </a:cubicBezTo>
                  <a:cubicBezTo>
                    <a:pt x="684590" y="707265"/>
                    <a:pt x="722152" y="767811"/>
                    <a:pt x="695898" y="689050"/>
                  </a:cubicBezTo>
                  <a:cubicBezTo>
                    <a:pt x="694325" y="684332"/>
                    <a:pt x="687621" y="683532"/>
                    <a:pt x="683483" y="680773"/>
                  </a:cubicBezTo>
                  <a:cubicBezTo>
                    <a:pt x="680724" y="684912"/>
                    <a:pt x="677166" y="688617"/>
                    <a:pt x="675206" y="693189"/>
                  </a:cubicBezTo>
                  <a:cubicBezTo>
                    <a:pt x="672966" y="698416"/>
                    <a:pt x="672630" y="704272"/>
                    <a:pt x="671067" y="709741"/>
                  </a:cubicBezTo>
                  <a:cubicBezTo>
                    <a:pt x="669868" y="713936"/>
                    <a:pt x="668309" y="718018"/>
                    <a:pt x="666929" y="722157"/>
                  </a:cubicBezTo>
                  <a:cubicBezTo>
                    <a:pt x="665550" y="733192"/>
                    <a:pt x="671058" y="747824"/>
                    <a:pt x="662791" y="755264"/>
                  </a:cubicBezTo>
                  <a:cubicBezTo>
                    <a:pt x="653506" y="763620"/>
                    <a:pt x="637396" y="755453"/>
                    <a:pt x="625545" y="759403"/>
                  </a:cubicBezTo>
                  <a:cubicBezTo>
                    <a:pt x="619992" y="761253"/>
                    <a:pt x="617268" y="767680"/>
                    <a:pt x="613130" y="771818"/>
                  </a:cubicBezTo>
                  <a:cubicBezTo>
                    <a:pt x="619686" y="791486"/>
                    <a:pt x="628013" y="804130"/>
                    <a:pt x="617269" y="825617"/>
                  </a:cubicBezTo>
                  <a:cubicBezTo>
                    <a:pt x="615317" y="829519"/>
                    <a:pt x="608992" y="828376"/>
                    <a:pt x="604853" y="829756"/>
                  </a:cubicBezTo>
                  <a:cubicBezTo>
                    <a:pt x="599335" y="828376"/>
                    <a:pt x="593032" y="828772"/>
                    <a:pt x="588299" y="825617"/>
                  </a:cubicBezTo>
                  <a:cubicBezTo>
                    <a:pt x="571879" y="814670"/>
                    <a:pt x="582268" y="809261"/>
                    <a:pt x="592438" y="800786"/>
                  </a:cubicBezTo>
                  <a:cubicBezTo>
                    <a:pt x="596259" y="797602"/>
                    <a:pt x="600715" y="795269"/>
                    <a:pt x="604853" y="792509"/>
                  </a:cubicBezTo>
                  <a:cubicBezTo>
                    <a:pt x="600715" y="789751"/>
                    <a:pt x="597202" y="785663"/>
                    <a:pt x="592438" y="784234"/>
                  </a:cubicBezTo>
                  <a:cubicBezTo>
                    <a:pt x="567796" y="776841"/>
                    <a:pt x="564892" y="779810"/>
                    <a:pt x="542777" y="784234"/>
                  </a:cubicBezTo>
                  <a:cubicBezTo>
                    <a:pt x="540017" y="788371"/>
                    <a:pt x="539355" y="795569"/>
                    <a:pt x="534500" y="796648"/>
                  </a:cubicBezTo>
                  <a:cubicBezTo>
                    <a:pt x="508451" y="802436"/>
                    <a:pt x="509649" y="792500"/>
                    <a:pt x="493116" y="784234"/>
                  </a:cubicBezTo>
                  <a:cubicBezTo>
                    <a:pt x="489214" y="782282"/>
                    <a:pt x="484839" y="781474"/>
                    <a:pt x="480700" y="780095"/>
                  </a:cubicBezTo>
                  <a:cubicBezTo>
                    <a:pt x="476562" y="781474"/>
                    <a:pt x="471692" y="781508"/>
                    <a:pt x="468285" y="784234"/>
                  </a:cubicBezTo>
                  <a:cubicBezTo>
                    <a:pt x="451590" y="797591"/>
                    <a:pt x="467233" y="796157"/>
                    <a:pt x="455871" y="813202"/>
                  </a:cubicBezTo>
                  <a:cubicBezTo>
                    <a:pt x="453111" y="817341"/>
                    <a:pt x="448000" y="819459"/>
                    <a:pt x="443455" y="821479"/>
                  </a:cubicBezTo>
                  <a:cubicBezTo>
                    <a:pt x="418999" y="832348"/>
                    <a:pt x="409793" y="830738"/>
                    <a:pt x="381378" y="833894"/>
                  </a:cubicBezTo>
                  <a:cubicBezTo>
                    <a:pt x="352919" y="852867"/>
                    <a:pt x="365986" y="847303"/>
                    <a:pt x="344133" y="854586"/>
                  </a:cubicBezTo>
                  <a:cubicBezTo>
                    <a:pt x="333098" y="853206"/>
                    <a:pt x="322148" y="850448"/>
                    <a:pt x="311026" y="850448"/>
                  </a:cubicBezTo>
                  <a:cubicBezTo>
                    <a:pt x="300872" y="850448"/>
                    <a:pt x="280584" y="855988"/>
                    <a:pt x="269642" y="858725"/>
                  </a:cubicBezTo>
                  <a:cubicBezTo>
                    <a:pt x="265504" y="861484"/>
                    <a:pt x="261675" y="864778"/>
                    <a:pt x="257227" y="867002"/>
                  </a:cubicBezTo>
                  <a:cubicBezTo>
                    <a:pt x="253325" y="868952"/>
                    <a:pt x="249005" y="869941"/>
                    <a:pt x="244811" y="871140"/>
                  </a:cubicBezTo>
                  <a:cubicBezTo>
                    <a:pt x="231154" y="875041"/>
                    <a:pt x="221813" y="876568"/>
                    <a:pt x="207565" y="879416"/>
                  </a:cubicBezTo>
                  <a:cubicBezTo>
                    <a:pt x="202048" y="887693"/>
                    <a:pt x="193424" y="894596"/>
                    <a:pt x="191011" y="904247"/>
                  </a:cubicBezTo>
                  <a:cubicBezTo>
                    <a:pt x="190976" y="904390"/>
                    <a:pt x="184714" y="931237"/>
                    <a:pt x="182736" y="933216"/>
                  </a:cubicBezTo>
                  <a:cubicBezTo>
                    <a:pt x="175702" y="940249"/>
                    <a:pt x="157905" y="949770"/>
                    <a:pt x="157905" y="949770"/>
                  </a:cubicBezTo>
                  <a:cubicBezTo>
                    <a:pt x="153766" y="947010"/>
                    <a:pt x="146107" y="946429"/>
                    <a:pt x="145489" y="941493"/>
                  </a:cubicBezTo>
                  <a:cubicBezTo>
                    <a:pt x="141957" y="913242"/>
                    <a:pt x="176610" y="909047"/>
                    <a:pt x="128936" y="924939"/>
                  </a:cubicBezTo>
                  <a:cubicBezTo>
                    <a:pt x="126177" y="929077"/>
                    <a:pt x="122680" y="932809"/>
                    <a:pt x="120660" y="937354"/>
                  </a:cubicBezTo>
                  <a:cubicBezTo>
                    <a:pt x="117116" y="945326"/>
                    <a:pt x="112383" y="962185"/>
                    <a:pt x="112383" y="962185"/>
                  </a:cubicBezTo>
                  <a:cubicBezTo>
                    <a:pt x="122039" y="991153"/>
                    <a:pt x="112383" y="984257"/>
                    <a:pt x="133074" y="991153"/>
                  </a:cubicBezTo>
                  <a:cubicBezTo>
                    <a:pt x="135834" y="995292"/>
                    <a:pt x="140233" y="998722"/>
                    <a:pt x="141351" y="1003569"/>
                  </a:cubicBezTo>
                  <a:cubicBezTo>
                    <a:pt x="152401" y="1051453"/>
                    <a:pt x="130299" y="1039888"/>
                    <a:pt x="157905" y="1049092"/>
                  </a:cubicBezTo>
                  <a:cubicBezTo>
                    <a:pt x="159285" y="1053229"/>
                    <a:pt x="162043" y="1057145"/>
                    <a:pt x="162043" y="1061506"/>
                  </a:cubicBezTo>
                  <a:cubicBezTo>
                    <a:pt x="162043" y="1075380"/>
                    <a:pt x="159622" y="1088758"/>
                    <a:pt x="149628" y="1098752"/>
                  </a:cubicBezTo>
                  <a:cubicBezTo>
                    <a:pt x="146111" y="1102269"/>
                    <a:pt x="141661" y="1104805"/>
                    <a:pt x="137213" y="1107029"/>
                  </a:cubicBezTo>
                  <a:cubicBezTo>
                    <a:pt x="133312" y="1108980"/>
                    <a:pt x="128936" y="1109788"/>
                    <a:pt x="124797" y="1111168"/>
                  </a:cubicBezTo>
                  <a:cubicBezTo>
                    <a:pt x="99966" y="1109788"/>
                    <a:pt x="74642" y="1112153"/>
                    <a:pt x="50306" y="1107029"/>
                  </a:cubicBezTo>
                  <a:cubicBezTo>
                    <a:pt x="46038" y="1106131"/>
                    <a:pt x="47149" y="1098864"/>
                    <a:pt x="46168" y="1094614"/>
                  </a:cubicBezTo>
                  <a:cubicBezTo>
                    <a:pt x="43006" y="1080906"/>
                    <a:pt x="42942" y="1066360"/>
                    <a:pt x="37891" y="1053229"/>
                  </a:cubicBezTo>
                  <a:cubicBezTo>
                    <a:pt x="35790" y="1047767"/>
                    <a:pt x="29615" y="1044953"/>
                    <a:pt x="25475" y="1040815"/>
                  </a:cubicBezTo>
                  <a:lnTo>
                    <a:pt x="17198" y="1015984"/>
                  </a:lnTo>
                  <a:lnTo>
                    <a:pt x="13061" y="1003569"/>
                  </a:lnTo>
                  <a:cubicBezTo>
                    <a:pt x="11681" y="982878"/>
                    <a:pt x="11212" y="962104"/>
                    <a:pt x="8922" y="941493"/>
                  </a:cubicBezTo>
                  <a:cubicBezTo>
                    <a:pt x="8440" y="937158"/>
                    <a:pt x="4784" y="933440"/>
                    <a:pt x="4784" y="929078"/>
                  </a:cubicBezTo>
                  <a:cubicBezTo>
                    <a:pt x="4784" y="922043"/>
                    <a:pt x="4603" y="913938"/>
                    <a:pt x="8922" y="908385"/>
                  </a:cubicBezTo>
                  <a:cubicBezTo>
                    <a:pt x="15028" y="900533"/>
                    <a:pt x="33752" y="891831"/>
                    <a:pt x="33752" y="891831"/>
                  </a:cubicBezTo>
                  <a:lnTo>
                    <a:pt x="42029" y="867002"/>
                  </a:lnTo>
                  <a:cubicBezTo>
                    <a:pt x="46949" y="852240"/>
                    <a:pt x="24775" y="855032"/>
                    <a:pt x="21338" y="850448"/>
                  </a:cubicBezTo>
                  <a:lnTo>
                    <a:pt x="21338" y="847083"/>
                  </a:lnTo>
                  <a:lnTo>
                    <a:pt x="645" y="846309"/>
                  </a:lnTo>
                  <a:lnTo>
                    <a:pt x="0" y="845573"/>
                  </a:lnTo>
                  <a:lnTo>
                    <a:pt x="5300" y="836968"/>
                  </a:lnTo>
                  <a:cubicBezTo>
                    <a:pt x="7578" y="835830"/>
                    <a:pt x="10332" y="835353"/>
                    <a:pt x="12132" y="833552"/>
                  </a:cubicBezTo>
                  <a:cubicBezTo>
                    <a:pt x="19977" y="825707"/>
                    <a:pt x="22897" y="812471"/>
                    <a:pt x="25797" y="802806"/>
                  </a:cubicBezTo>
                  <a:cubicBezTo>
                    <a:pt x="27146" y="798309"/>
                    <a:pt x="27364" y="793457"/>
                    <a:pt x="29213" y="789141"/>
                  </a:cubicBezTo>
                  <a:cubicBezTo>
                    <a:pt x="33768" y="778514"/>
                    <a:pt x="37185" y="778133"/>
                    <a:pt x="46294" y="772061"/>
                  </a:cubicBezTo>
                  <a:cubicBezTo>
                    <a:pt x="93322" y="770180"/>
                    <a:pt x="135115" y="796223"/>
                    <a:pt x="135115" y="751564"/>
                  </a:cubicBezTo>
                  <a:cubicBezTo>
                    <a:pt x="135115" y="747963"/>
                    <a:pt x="132837" y="744731"/>
                    <a:pt x="131699" y="741315"/>
                  </a:cubicBezTo>
                  <a:cubicBezTo>
                    <a:pt x="112273" y="726745"/>
                    <a:pt x="116234" y="736468"/>
                    <a:pt x="124867" y="710569"/>
                  </a:cubicBezTo>
                  <a:cubicBezTo>
                    <a:pt x="128255" y="710192"/>
                    <a:pt x="168443" y="706292"/>
                    <a:pt x="176110" y="703736"/>
                  </a:cubicBezTo>
                  <a:cubicBezTo>
                    <a:pt x="180005" y="702437"/>
                    <a:pt x="182943" y="699182"/>
                    <a:pt x="186359" y="696904"/>
                  </a:cubicBezTo>
                  <a:cubicBezTo>
                    <a:pt x="189775" y="695765"/>
                    <a:pt x="193297" y="694908"/>
                    <a:pt x="196606" y="693489"/>
                  </a:cubicBezTo>
                  <a:cubicBezTo>
                    <a:pt x="217132" y="684693"/>
                    <a:pt x="211290" y="689710"/>
                    <a:pt x="203439" y="666159"/>
                  </a:cubicBezTo>
                  <a:cubicBezTo>
                    <a:pt x="209911" y="646743"/>
                    <a:pt x="204309" y="658456"/>
                    <a:pt x="227353" y="635413"/>
                  </a:cubicBezTo>
                  <a:cubicBezTo>
                    <a:pt x="230769" y="634274"/>
                    <a:pt x="234604" y="633994"/>
                    <a:pt x="237601" y="631996"/>
                  </a:cubicBezTo>
                  <a:cubicBezTo>
                    <a:pt x="254391" y="620804"/>
                    <a:pt x="242079" y="624102"/>
                    <a:pt x="254682" y="611499"/>
                  </a:cubicBezTo>
                  <a:cubicBezTo>
                    <a:pt x="257586" y="608595"/>
                    <a:pt x="261777" y="607295"/>
                    <a:pt x="264931" y="604666"/>
                  </a:cubicBezTo>
                  <a:cubicBezTo>
                    <a:pt x="268643" y="601574"/>
                    <a:pt x="271764" y="597835"/>
                    <a:pt x="275180" y="594419"/>
                  </a:cubicBezTo>
                  <a:lnTo>
                    <a:pt x="285429" y="591003"/>
                  </a:lnTo>
                  <a:cubicBezTo>
                    <a:pt x="309820" y="582873"/>
                    <a:pt x="299932" y="588165"/>
                    <a:pt x="316173" y="577338"/>
                  </a:cubicBezTo>
                  <a:cubicBezTo>
                    <a:pt x="319590" y="576200"/>
                    <a:pt x="323610" y="576171"/>
                    <a:pt x="326422" y="573922"/>
                  </a:cubicBezTo>
                  <a:cubicBezTo>
                    <a:pt x="331968" y="569486"/>
                    <a:pt x="334837" y="559843"/>
                    <a:pt x="336671" y="553424"/>
                  </a:cubicBezTo>
                  <a:cubicBezTo>
                    <a:pt x="337960" y="548910"/>
                    <a:pt x="339424" y="544407"/>
                    <a:pt x="340087" y="539759"/>
                  </a:cubicBezTo>
                  <a:cubicBezTo>
                    <a:pt x="345725" y="500298"/>
                    <a:pt x="342778" y="486246"/>
                    <a:pt x="346920" y="440689"/>
                  </a:cubicBezTo>
                  <a:cubicBezTo>
                    <a:pt x="347246" y="437103"/>
                    <a:pt x="349346" y="433903"/>
                    <a:pt x="350336" y="430441"/>
                  </a:cubicBezTo>
                  <a:cubicBezTo>
                    <a:pt x="351625" y="425927"/>
                    <a:pt x="352614" y="421330"/>
                    <a:pt x="353752" y="416776"/>
                  </a:cubicBezTo>
                  <a:cubicBezTo>
                    <a:pt x="357168" y="413359"/>
                    <a:pt x="360289" y="409621"/>
                    <a:pt x="364001" y="406528"/>
                  </a:cubicBezTo>
                  <a:cubicBezTo>
                    <a:pt x="367155" y="403900"/>
                    <a:pt x="371346" y="402600"/>
                    <a:pt x="374250" y="399696"/>
                  </a:cubicBezTo>
                  <a:cubicBezTo>
                    <a:pt x="377152" y="396792"/>
                    <a:pt x="378804" y="392863"/>
                    <a:pt x="381081" y="389447"/>
                  </a:cubicBezTo>
                  <a:cubicBezTo>
                    <a:pt x="386440" y="381406"/>
                    <a:pt x="394746" y="375782"/>
                    <a:pt x="401578" y="368950"/>
                  </a:cubicBezTo>
                  <a:cubicBezTo>
                    <a:pt x="407384" y="363144"/>
                    <a:pt x="415594" y="360326"/>
                    <a:pt x="422076" y="355285"/>
                  </a:cubicBezTo>
                  <a:cubicBezTo>
                    <a:pt x="429007" y="349894"/>
                    <a:pt x="437456" y="340441"/>
                    <a:pt x="439157" y="331371"/>
                  </a:cubicBezTo>
                  <a:cubicBezTo>
                    <a:pt x="441684" y="317893"/>
                    <a:pt x="441435" y="304042"/>
                    <a:pt x="442573" y="290377"/>
                  </a:cubicBezTo>
                  <a:cubicBezTo>
                    <a:pt x="443711" y="286961"/>
                    <a:pt x="443740" y="282941"/>
                    <a:pt x="445989" y="280129"/>
                  </a:cubicBezTo>
                  <a:cubicBezTo>
                    <a:pt x="448554" y="276923"/>
                    <a:pt x="455031" y="277221"/>
                    <a:pt x="456238" y="273296"/>
                  </a:cubicBezTo>
                  <a:cubicBezTo>
                    <a:pt x="459937" y="261274"/>
                    <a:pt x="458516" y="248244"/>
                    <a:pt x="459654" y="235717"/>
                  </a:cubicBezTo>
                  <a:cubicBezTo>
                    <a:pt x="440226" y="216290"/>
                    <a:pt x="455877" y="234996"/>
                    <a:pt x="445989" y="215221"/>
                  </a:cubicBezTo>
                  <a:cubicBezTo>
                    <a:pt x="444152" y="211549"/>
                    <a:pt x="439431" y="209070"/>
                    <a:pt x="439157" y="204973"/>
                  </a:cubicBezTo>
                  <a:cubicBezTo>
                    <a:pt x="436339" y="162704"/>
                    <a:pt x="445213" y="169095"/>
                    <a:pt x="442787" y="164372"/>
                  </a:cubicBezTo>
                  <a:lnTo>
                    <a:pt x="442544" y="164005"/>
                  </a:lnTo>
                  <a:lnTo>
                    <a:pt x="442573" y="163977"/>
                  </a:lnTo>
                  <a:cubicBezTo>
                    <a:pt x="455765" y="161339"/>
                    <a:pt x="462727" y="163232"/>
                    <a:pt x="469903" y="150312"/>
                  </a:cubicBezTo>
                  <a:cubicBezTo>
                    <a:pt x="473400" y="144017"/>
                    <a:pt x="474458" y="136647"/>
                    <a:pt x="476734" y="129815"/>
                  </a:cubicBezTo>
                  <a:lnTo>
                    <a:pt x="480150" y="119568"/>
                  </a:lnTo>
                  <a:cubicBezTo>
                    <a:pt x="473764" y="100408"/>
                    <a:pt x="471234" y="97303"/>
                    <a:pt x="480150" y="68324"/>
                  </a:cubicBezTo>
                  <a:cubicBezTo>
                    <a:pt x="481209" y="64882"/>
                    <a:pt x="486983" y="66046"/>
                    <a:pt x="490399" y="64908"/>
                  </a:cubicBezTo>
                  <a:cubicBezTo>
                    <a:pt x="493815" y="68324"/>
                    <a:pt x="496453" y="72760"/>
                    <a:pt x="500648" y="75156"/>
                  </a:cubicBezTo>
                  <a:cubicBezTo>
                    <a:pt x="504725" y="77486"/>
                    <a:pt x="509916" y="76924"/>
                    <a:pt x="514313" y="78573"/>
                  </a:cubicBezTo>
                  <a:cubicBezTo>
                    <a:pt x="548042" y="91221"/>
                    <a:pt x="500963" y="82403"/>
                    <a:pt x="558724" y="88821"/>
                  </a:cubicBezTo>
                  <a:cubicBezTo>
                    <a:pt x="562140" y="89960"/>
                    <a:pt x="565498" y="91289"/>
                    <a:pt x="568973" y="92238"/>
                  </a:cubicBezTo>
                  <a:cubicBezTo>
                    <a:pt x="578032" y="94708"/>
                    <a:pt x="587393" y="96100"/>
                    <a:pt x="596301" y="99070"/>
                  </a:cubicBezTo>
                  <a:lnTo>
                    <a:pt x="606550" y="102486"/>
                  </a:lnTo>
                  <a:cubicBezTo>
                    <a:pt x="609966" y="104764"/>
                    <a:pt x="613895" y="106415"/>
                    <a:pt x="616799" y="109319"/>
                  </a:cubicBezTo>
                  <a:cubicBezTo>
                    <a:pt x="619702" y="112223"/>
                    <a:pt x="619605" y="118762"/>
                    <a:pt x="623631" y="119568"/>
                  </a:cubicBezTo>
                  <a:cubicBezTo>
                    <a:pt x="627657" y="120373"/>
                    <a:pt x="630464" y="115013"/>
                    <a:pt x="633880" y="112735"/>
                  </a:cubicBezTo>
                  <a:cubicBezTo>
                    <a:pt x="639540" y="95752"/>
                    <a:pt x="639422" y="101022"/>
                    <a:pt x="633880" y="75156"/>
                  </a:cubicBezTo>
                  <a:cubicBezTo>
                    <a:pt x="632371" y="68115"/>
                    <a:pt x="627047" y="54659"/>
                    <a:pt x="627047" y="54659"/>
                  </a:cubicBezTo>
                  <a:cubicBezTo>
                    <a:pt x="628186" y="51243"/>
                    <a:pt x="628466" y="47407"/>
                    <a:pt x="630464" y="44410"/>
                  </a:cubicBezTo>
                  <a:cubicBezTo>
                    <a:pt x="634243" y="38742"/>
                    <a:pt x="644657" y="30482"/>
                    <a:pt x="650961" y="27330"/>
                  </a:cubicBezTo>
                  <a:cubicBezTo>
                    <a:pt x="654182" y="25720"/>
                    <a:pt x="657794" y="25052"/>
                    <a:pt x="661210" y="23914"/>
                  </a:cubicBezTo>
                  <a:cubicBezTo>
                    <a:pt x="665764" y="20498"/>
                    <a:pt x="670551" y="17370"/>
                    <a:pt x="674873" y="13665"/>
                  </a:cubicBezTo>
                  <a:cubicBezTo>
                    <a:pt x="678542" y="10521"/>
                    <a:pt x="681102" y="6096"/>
                    <a:pt x="685122" y="3416"/>
                  </a:cubicBezTo>
                  <a:cubicBezTo>
                    <a:pt x="688119" y="1419"/>
                    <a:pt x="691955" y="1139"/>
                    <a:pt x="69537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广西"/>
            <p:cNvSpPr/>
            <p:nvPr>
              <p:custDataLst>
                <p:tags r:id="rId14"/>
              </p:custDataLst>
            </p:nvPr>
          </p:nvSpPr>
          <p:spPr>
            <a:xfrm>
              <a:off x="8190" y="8214"/>
              <a:ext cx="1927" cy="1450"/>
            </a:xfrm>
            <a:custGeom>
              <a:avLst/>
              <a:gdLst>
                <a:gd name="connsiteX0" fmla="*/ 1001663 w 1455301"/>
                <a:gd name="connsiteY0" fmla="*/ 1093727 h 1095244"/>
                <a:gd name="connsiteX1" fmla="*/ 1002102 w 1455301"/>
                <a:gd name="connsiteY1" fmla="*/ 1094742 h 1095244"/>
                <a:gd name="connsiteX2" fmla="*/ 1001359 w 1455301"/>
                <a:gd name="connsiteY2" fmla="*/ 1095244 h 1095244"/>
                <a:gd name="connsiteX3" fmla="*/ 1188837 w 1455301"/>
                <a:gd name="connsiteY3" fmla="*/ 0 h 1095244"/>
                <a:gd name="connsiteX4" fmla="*/ 1294739 w 1455301"/>
                <a:gd name="connsiteY4" fmla="*/ 3416 h 1095244"/>
                <a:gd name="connsiteX5" fmla="*/ 1304988 w 1455301"/>
                <a:gd name="connsiteY5" fmla="*/ 10248 h 1095244"/>
                <a:gd name="connsiteX6" fmla="*/ 1311820 w 1455301"/>
                <a:gd name="connsiteY6" fmla="*/ 20496 h 1095244"/>
                <a:gd name="connsiteX7" fmla="*/ 1315237 w 1455301"/>
                <a:gd name="connsiteY7" fmla="*/ 30744 h 1095244"/>
                <a:gd name="connsiteX8" fmla="*/ 1301572 w 1455301"/>
                <a:gd name="connsiteY8" fmla="*/ 51242 h 1095244"/>
                <a:gd name="connsiteX9" fmla="*/ 1304988 w 1455301"/>
                <a:gd name="connsiteY9" fmla="*/ 88821 h 1095244"/>
                <a:gd name="connsiteX10" fmla="*/ 1325485 w 1455301"/>
                <a:gd name="connsiteY10" fmla="*/ 95653 h 1095244"/>
                <a:gd name="connsiteX11" fmla="*/ 1335734 w 1455301"/>
                <a:gd name="connsiteY11" fmla="*/ 102486 h 1095244"/>
                <a:gd name="connsiteX12" fmla="*/ 1335734 w 1455301"/>
                <a:gd name="connsiteY12" fmla="*/ 122982 h 1095244"/>
                <a:gd name="connsiteX13" fmla="*/ 1322069 w 1455301"/>
                <a:gd name="connsiteY13" fmla="*/ 133231 h 1095244"/>
                <a:gd name="connsiteX14" fmla="*/ 1315237 w 1455301"/>
                <a:gd name="connsiteY14" fmla="*/ 143479 h 1095244"/>
                <a:gd name="connsiteX15" fmla="*/ 1311820 w 1455301"/>
                <a:gd name="connsiteY15" fmla="*/ 163977 h 1095244"/>
                <a:gd name="connsiteX16" fmla="*/ 1301572 w 1455301"/>
                <a:gd name="connsiteY16" fmla="*/ 218635 h 1095244"/>
                <a:gd name="connsiteX17" fmla="*/ 1291323 w 1455301"/>
                <a:gd name="connsiteY17" fmla="*/ 222052 h 1095244"/>
                <a:gd name="connsiteX18" fmla="*/ 1287907 w 1455301"/>
                <a:gd name="connsiteY18" fmla="*/ 232300 h 1095244"/>
                <a:gd name="connsiteX19" fmla="*/ 1257162 w 1455301"/>
                <a:gd name="connsiteY19" fmla="*/ 259630 h 1095244"/>
                <a:gd name="connsiteX20" fmla="*/ 1243497 w 1455301"/>
                <a:gd name="connsiteY20" fmla="*/ 266463 h 1095244"/>
                <a:gd name="connsiteX21" fmla="*/ 1270827 w 1455301"/>
                <a:gd name="connsiteY21" fmla="*/ 283544 h 1095244"/>
                <a:gd name="connsiteX22" fmla="*/ 1281076 w 1455301"/>
                <a:gd name="connsiteY22" fmla="*/ 280128 h 1095244"/>
                <a:gd name="connsiteX23" fmla="*/ 1291323 w 1455301"/>
                <a:gd name="connsiteY23" fmla="*/ 269879 h 1095244"/>
                <a:gd name="connsiteX24" fmla="*/ 1301572 w 1455301"/>
                <a:gd name="connsiteY24" fmla="*/ 263047 h 1095244"/>
                <a:gd name="connsiteX25" fmla="*/ 1325485 w 1455301"/>
                <a:gd name="connsiteY25" fmla="*/ 266463 h 1095244"/>
                <a:gd name="connsiteX26" fmla="*/ 1335734 w 1455301"/>
                <a:gd name="connsiteY26" fmla="*/ 286960 h 1095244"/>
                <a:gd name="connsiteX27" fmla="*/ 1339150 w 1455301"/>
                <a:gd name="connsiteY27" fmla="*/ 317705 h 1095244"/>
                <a:gd name="connsiteX28" fmla="*/ 1342567 w 1455301"/>
                <a:gd name="connsiteY28" fmla="*/ 331370 h 1095244"/>
                <a:gd name="connsiteX29" fmla="*/ 1363064 w 1455301"/>
                <a:gd name="connsiteY29" fmla="*/ 345035 h 1095244"/>
                <a:gd name="connsiteX30" fmla="*/ 1414306 w 1455301"/>
                <a:gd name="connsiteY30" fmla="*/ 327954 h 1095244"/>
                <a:gd name="connsiteX31" fmla="*/ 1431387 w 1455301"/>
                <a:gd name="connsiteY31" fmla="*/ 324538 h 1095244"/>
                <a:gd name="connsiteX32" fmla="*/ 1434804 w 1455301"/>
                <a:gd name="connsiteY32" fmla="*/ 375781 h 1095244"/>
                <a:gd name="connsiteX33" fmla="*/ 1441636 w 1455301"/>
                <a:gd name="connsiteY33" fmla="*/ 386030 h 1095244"/>
                <a:gd name="connsiteX34" fmla="*/ 1455301 w 1455301"/>
                <a:gd name="connsiteY34" fmla="*/ 406526 h 1095244"/>
                <a:gd name="connsiteX35" fmla="*/ 1451885 w 1455301"/>
                <a:gd name="connsiteY35" fmla="*/ 444105 h 1095244"/>
                <a:gd name="connsiteX36" fmla="*/ 1441636 w 1455301"/>
                <a:gd name="connsiteY36" fmla="*/ 450937 h 1095244"/>
                <a:gd name="connsiteX37" fmla="*/ 1438220 w 1455301"/>
                <a:gd name="connsiteY37" fmla="*/ 461186 h 1095244"/>
                <a:gd name="connsiteX38" fmla="*/ 1434804 w 1455301"/>
                <a:gd name="connsiteY38" fmla="*/ 502180 h 1095244"/>
                <a:gd name="connsiteX39" fmla="*/ 1417723 w 1455301"/>
                <a:gd name="connsiteY39" fmla="*/ 526093 h 1095244"/>
                <a:gd name="connsiteX40" fmla="*/ 1397225 w 1455301"/>
                <a:gd name="connsiteY40" fmla="*/ 539758 h 1095244"/>
                <a:gd name="connsiteX41" fmla="*/ 1376728 w 1455301"/>
                <a:gd name="connsiteY41" fmla="*/ 560256 h 1095244"/>
                <a:gd name="connsiteX42" fmla="*/ 1369897 w 1455301"/>
                <a:gd name="connsiteY42" fmla="*/ 570505 h 1095244"/>
                <a:gd name="connsiteX43" fmla="*/ 1359648 w 1455301"/>
                <a:gd name="connsiteY43" fmla="*/ 577337 h 1095244"/>
                <a:gd name="connsiteX44" fmla="*/ 1349399 w 1455301"/>
                <a:gd name="connsiteY44" fmla="*/ 587585 h 1095244"/>
                <a:gd name="connsiteX45" fmla="*/ 1345983 w 1455301"/>
                <a:gd name="connsiteY45" fmla="*/ 601250 h 1095244"/>
                <a:gd name="connsiteX46" fmla="*/ 1342567 w 1455301"/>
                <a:gd name="connsiteY46" fmla="*/ 611498 h 1095244"/>
                <a:gd name="connsiteX47" fmla="*/ 1335734 w 1455301"/>
                <a:gd name="connsiteY47" fmla="*/ 710568 h 1095244"/>
                <a:gd name="connsiteX48" fmla="*/ 1332318 w 1455301"/>
                <a:gd name="connsiteY48" fmla="*/ 724233 h 1095244"/>
                <a:gd name="connsiteX49" fmla="*/ 1322069 w 1455301"/>
                <a:gd name="connsiteY49" fmla="*/ 744731 h 1095244"/>
                <a:gd name="connsiteX50" fmla="*/ 1311820 w 1455301"/>
                <a:gd name="connsiteY50" fmla="*/ 748147 h 1095244"/>
                <a:gd name="connsiteX51" fmla="*/ 1281076 w 1455301"/>
                <a:gd name="connsiteY51" fmla="*/ 761812 h 1095244"/>
                <a:gd name="connsiteX52" fmla="*/ 1270827 w 1455301"/>
                <a:gd name="connsiteY52" fmla="*/ 765228 h 1095244"/>
                <a:gd name="connsiteX53" fmla="*/ 1260578 w 1455301"/>
                <a:gd name="connsiteY53" fmla="*/ 775475 h 1095244"/>
                <a:gd name="connsiteX54" fmla="*/ 1250329 w 1455301"/>
                <a:gd name="connsiteY54" fmla="*/ 782308 h 1095244"/>
                <a:gd name="connsiteX55" fmla="*/ 1233248 w 1455301"/>
                <a:gd name="connsiteY55" fmla="*/ 802805 h 1095244"/>
                <a:gd name="connsiteX56" fmla="*/ 1223000 w 1455301"/>
                <a:gd name="connsiteY56" fmla="*/ 806222 h 1095244"/>
                <a:gd name="connsiteX57" fmla="*/ 1199086 w 1455301"/>
                <a:gd name="connsiteY57" fmla="*/ 836968 h 1095244"/>
                <a:gd name="connsiteX58" fmla="*/ 1192253 w 1455301"/>
                <a:gd name="connsiteY58" fmla="*/ 864298 h 1095244"/>
                <a:gd name="connsiteX59" fmla="*/ 1182006 w 1455301"/>
                <a:gd name="connsiteY59" fmla="*/ 867713 h 1095244"/>
                <a:gd name="connsiteX60" fmla="*/ 1171757 w 1455301"/>
                <a:gd name="connsiteY60" fmla="*/ 874545 h 1095244"/>
                <a:gd name="connsiteX61" fmla="*/ 1120514 w 1455301"/>
                <a:gd name="connsiteY61" fmla="*/ 881378 h 1095244"/>
                <a:gd name="connsiteX62" fmla="*/ 1127346 w 1455301"/>
                <a:gd name="connsiteY62" fmla="*/ 912124 h 1095244"/>
                <a:gd name="connsiteX63" fmla="*/ 1130762 w 1455301"/>
                <a:gd name="connsiteY63" fmla="*/ 922373 h 1095244"/>
                <a:gd name="connsiteX64" fmla="*/ 1041941 w 1455301"/>
                <a:gd name="connsiteY64" fmla="*/ 942870 h 1095244"/>
                <a:gd name="connsiteX65" fmla="*/ 1024860 w 1455301"/>
                <a:gd name="connsiteY65" fmla="*/ 959950 h 1095244"/>
                <a:gd name="connsiteX66" fmla="*/ 1021444 w 1455301"/>
                <a:gd name="connsiteY66" fmla="*/ 973615 h 1095244"/>
                <a:gd name="connsiteX67" fmla="*/ 1007779 w 1455301"/>
                <a:gd name="connsiteY67" fmla="*/ 1004361 h 1095244"/>
                <a:gd name="connsiteX68" fmla="*/ 1000947 w 1455301"/>
                <a:gd name="connsiteY68" fmla="*/ 1007777 h 1095244"/>
                <a:gd name="connsiteX69" fmla="*/ 999480 w 1455301"/>
                <a:gd name="connsiteY69" fmla="*/ 1017240 h 1095244"/>
                <a:gd name="connsiteX70" fmla="*/ 996291 w 1455301"/>
                <a:gd name="connsiteY70" fmla="*/ 1017120 h 1095244"/>
                <a:gd name="connsiteX71" fmla="*/ 975598 w 1455301"/>
                <a:gd name="connsiteY71" fmla="*/ 1000567 h 1095244"/>
                <a:gd name="connsiteX72" fmla="*/ 959044 w 1455301"/>
                <a:gd name="connsiteY72" fmla="*/ 1025397 h 1095244"/>
                <a:gd name="connsiteX73" fmla="*/ 930075 w 1455301"/>
                <a:gd name="connsiteY73" fmla="*/ 1033674 h 1095244"/>
                <a:gd name="connsiteX74" fmla="*/ 896969 w 1455301"/>
                <a:gd name="connsiteY74" fmla="*/ 1050228 h 1095244"/>
                <a:gd name="connsiteX75" fmla="*/ 876276 w 1455301"/>
                <a:gd name="connsiteY75" fmla="*/ 1046090 h 1095244"/>
                <a:gd name="connsiteX76" fmla="*/ 880415 w 1455301"/>
                <a:gd name="connsiteY76" fmla="*/ 1029536 h 1095244"/>
                <a:gd name="connsiteX77" fmla="*/ 880415 w 1455301"/>
                <a:gd name="connsiteY77" fmla="*/ 1000567 h 1095244"/>
                <a:gd name="connsiteX78" fmla="*/ 863861 w 1455301"/>
                <a:gd name="connsiteY78" fmla="*/ 996428 h 1095244"/>
                <a:gd name="connsiteX79" fmla="*/ 826616 w 1455301"/>
                <a:gd name="connsiteY79" fmla="*/ 992291 h 1095244"/>
                <a:gd name="connsiteX80" fmla="*/ 814200 w 1455301"/>
                <a:gd name="connsiteY80" fmla="*/ 984014 h 1095244"/>
                <a:gd name="connsiteX81" fmla="*/ 797647 w 1455301"/>
                <a:gd name="connsiteY81" fmla="*/ 963321 h 1095244"/>
                <a:gd name="connsiteX82" fmla="*/ 789370 w 1455301"/>
                <a:gd name="connsiteY82" fmla="*/ 950906 h 1095244"/>
                <a:gd name="connsiteX83" fmla="*/ 772817 w 1455301"/>
                <a:gd name="connsiteY83" fmla="*/ 988151 h 1095244"/>
                <a:gd name="connsiteX84" fmla="*/ 702463 w 1455301"/>
                <a:gd name="connsiteY84" fmla="*/ 992291 h 1095244"/>
                <a:gd name="connsiteX85" fmla="*/ 656941 w 1455301"/>
                <a:gd name="connsiteY85" fmla="*/ 1004705 h 1095244"/>
                <a:gd name="connsiteX86" fmla="*/ 648664 w 1455301"/>
                <a:gd name="connsiteY86" fmla="*/ 1004705 h 1095244"/>
                <a:gd name="connsiteX87" fmla="*/ 647169 w 1455301"/>
                <a:gd name="connsiteY87" fmla="*/ 999163 h 1095244"/>
                <a:gd name="connsiteX88" fmla="*/ 634974 w 1455301"/>
                <a:gd name="connsiteY88" fmla="*/ 994261 h 1095244"/>
                <a:gd name="connsiteX89" fmla="*/ 611878 w 1455301"/>
                <a:gd name="connsiteY89" fmla="*/ 986170 h 1095244"/>
                <a:gd name="connsiteX90" fmla="*/ 569715 w 1455301"/>
                <a:gd name="connsiteY90" fmla="*/ 980899 h 1095244"/>
                <a:gd name="connsiteX91" fmla="*/ 538094 w 1455301"/>
                <a:gd name="connsiteY91" fmla="*/ 970358 h 1095244"/>
                <a:gd name="connsiteX92" fmla="*/ 517013 w 1455301"/>
                <a:gd name="connsiteY92" fmla="*/ 965088 h 1095244"/>
                <a:gd name="connsiteX93" fmla="*/ 485391 w 1455301"/>
                <a:gd name="connsiteY93" fmla="*/ 954547 h 1095244"/>
                <a:gd name="connsiteX94" fmla="*/ 474851 w 1455301"/>
                <a:gd name="connsiteY94" fmla="*/ 938736 h 1095244"/>
                <a:gd name="connsiteX95" fmla="*/ 459040 w 1455301"/>
                <a:gd name="connsiteY95" fmla="*/ 928196 h 1095244"/>
                <a:gd name="connsiteX96" fmla="*/ 401066 w 1455301"/>
                <a:gd name="connsiteY96" fmla="*/ 912385 h 1095244"/>
                <a:gd name="connsiteX97" fmla="*/ 390526 w 1455301"/>
                <a:gd name="connsiteY97" fmla="*/ 901844 h 1095244"/>
                <a:gd name="connsiteX98" fmla="*/ 385255 w 1455301"/>
                <a:gd name="connsiteY98" fmla="*/ 886033 h 1095244"/>
                <a:gd name="connsiteX99" fmla="*/ 374715 w 1455301"/>
                <a:gd name="connsiteY99" fmla="*/ 828061 h 1095244"/>
                <a:gd name="connsiteX100" fmla="*/ 369445 w 1455301"/>
                <a:gd name="connsiteY100" fmla="*/ 806980 h 1095244"/>
                <a:gd name="connsiteX101" fmla="*/ 379986 w 1455301"/>
                <a:gd name="connsiteY101" fmla="*/ 796440 h 1095244"/>
                <a:gd name="connsiteX102" fmla="*/ 395797 w 1455301"/>
                <a:gd name="connsiteY102" fmla="*/ 791169 h 1095244"/>
                <a:gd name="connsiteX103" fmla="*/ 406337 w 1455301"/>
                <a:gd name="connsiteY103" fmla="*/ 759547 h 1095244"/>
                <a:gd name="connsiteX104" fmla="*/ 401066 w 1455301"/>
                <a:gd name="connsiteY104" fmla="*/ 727926 h 1095244"/>
                <a:gd name="connsiteX105" fmla="*/ 385255 w 1455301"/>
                <a:gd name="connsiteY105" fmla="*/ 722655 h 1095244"/>
                <a:gd name="connsiteX106" fmla="*/ 311472 w 1455301"/>
                <a:gd name="connsiteY106" fmla="*/ 706844 h 1095244"/>
                <a:gd name="connsiteX107" fmla="*/ 295660 w 1455301"/>
                <a:gd name="connsiteY107" fmla="*/ 701574 h 1095244"/>
                <a:gd name="connsiteX108" fmla="*/ 264039 w 1455301"/>
                <a:gd name="connsiteY108" fmla="*/ 680492 h 1095244"/>
                <a:gd name="connsiteX109" fmla="*/ 195525 w 1455301"/>
                <a:gd name="connsiteY109" fmla="*/ 680492 h 1095244"/>
                <a:gd name="connsiteX110" fmla="*/ 179714 w 1455301"/>
                <a:gd name="connsiteY110" fmla="*/ 669952 h 1095244"/>
                <a:gd name="connsiteX111" fmla="*/ 163904 w 1455301"/>
                <a:gd name="connsiteY111" fmla="*/ 638331 h 1095244"/>
                <a:gd name="connsiteX112" fmla="*/ 155151 w 1455301"/>
                <a:gd name="connsiteY112" fmla="*/ 635413 h 1095244"/>
                <a:gd name="connsiteX113" fmla="*/ 177642 w 1455301"/>
                <a:gd name="connsiteY113" fmla="*/ 635413 h 1095244"/>
                <a:gd name="connsiteX114" fmla="*/ 198139 w 1455301"/>
                <a:gd name="connsiteY114" fmla="*/ 625164 h 1095244"/>
                <a:gd name="connsiteX115" fmla="*/ 204972 w 1455301"/>
                <a:gd name="connsiteY115" fmla="*/ 614915 h 1095244"/>
                <a:gd name="connsiteX116" fmla="*/ 222053 w 1455301"/>
                <a:gd name="connsiteY116" fmla="*/ 601250 h 1095244"/>
                <a:gd name="connsiteX117" fmla="*/ 232301 w 1455301"/>
                <a:gd name="connsiteY117" fmla="*/ 597834 h 1095244"/>
                <a:gd name="connsiteX118" fmla="*/ 269879 w 1455301"/>
                <a:gd name="connsiteY118" fmla="*/ 604666 h 1095244"/>
                <a:gd name="connsiteX119" fmla="*/ 280128 w 1455301"/>
                <a:gd name="connsiteY119" fmla="*/ 601250 h 1095244"/>
                <a:gd name="connsiteX120" fmla="*/ 283544 w 1455301"/>
                <a:gd name="connsiteY120" fmla="*/ 591001 h 1095244"/>
                <a:gd name="connsiteX121" fmla="*/ 297209 w 1455301"/>
                <a:gd name="connsiteY121" fmla="*/ 570505 h 1095244"/>
                <a:gd name="connsiteX122" fmla="*/ 314290 w 1455301"/>
                <a:gd name="connsiteY122" fmla="*/ 546592 h 1095244"/>
                <a:gd name="connsiteX123" fmla="*/ 317706 w 1455301"/>
                <a:gd name="connsiteY123" fmla="*/ 532927 h 1095244"/>
                <a:gd name="connsiteX124" fmla="*/ 310874 w 1455301"/>
                <a:gd name="connsiteY124" fmla="*/ 502180 h 1095244"/>
                <a:gd name="connsiteX125" fmla="*/ 307457 w 1455301"/>
                <a:gd name="connsiteY125" fmla="*/ 485101 h 1095244"/>
                <a:gd name="connsiteX126" fmla="*/ 297209 w 1455301"/>
                <a:gd name="connsiteY126" fmla="*/ 478268 h 1095244"/>
                <a:gd name="connsiteX127" fmla="*/ 201555 w 1455301"/>
                <a:gd name="connsiteY127" fmla="*/ 474852 h 1095244"/>
                <a:gd name="connsiteX128" fmla="*/ 187890 w 1455301"/>
                <a:gd name="connsiteY128" fmla="*/ 471436 h 1095244"/>
                <a:gd name="connsiteX129" fmla="*/ 153728 w 1455301"/>
                <a:gd name="connsiteY129" fmla="*/ 464603 h 1095244"/>
                <a:gd name="connsiteX130" fmla="*/ 143479 w 1455301"/>
                <a:gd name="connsiteY130" fmla="*/ 457771 h 1095244"/>
                <a:gd name="connsiteX131" fmla="*/ 133232 w 1455301"/>
                <a:gd name="connsiteY131" fmla="*/ 454354 h 1095244"/>
                <a:gd name="connsiteX132" fmla="*/ 122983 w 1455301"/>
                <a:gd name="connsiteY132" fmla="*/ 444106 h 1095244"/>
                <a:gd name="connsiteX133" fmla="*/ 119567 w 1455301"/>
                <a:gd name="connsiteY133" fmla="*/ 430441 h 1095244"/>
                <a:gd name="connsiteX134" fmla="*/ 109318 w 1455301"/>
                <a:gd name="connsiteY134" fmla="*/ 409943 h 1095244"/>
                <a:gd name="connsiteX135" fmla="*/ 88821 w 1455301"/>
                <a:gd name="connsiteY135" fmla="*/ 396278 h 1095244"/>
                <a:gd name="connsiteX136" fmla="*/ 78572 w 1455301"/>
                <a:gd name="connsiteY136" fmla="*/ 389447 h 1095244"/>
                <a:gd name="connsiteX137" fmla="*/ 0 w 1455301"/>
                <a:gd name="connsiteY137" fmla="*/ 321122 h 1095244"/>
                <a:gd name="connsiteX138" fmla="*/ 3310 w 1455301"/>
                <a:gd name="connsiteY138" fmla="*/ 315383 h 1095244"/>
                <a:gd name="connsiteX139" fmla="*/ 10250 w 1455301"/>
                <a:gd name="connsiteY139" fmla="*/ 324539 h 1095244"/>
                <a:gd name="connsiteX140" fmla="*/ 71741 w 1455301"/>
                <a:gd name="connsiteY140" fmla="*/ 321123 h 1095244"/>
                <a:gd name="connsiteX141" fmla="*/ 102487 w 1455301"/>
                <a:gd name="connsiteY141" fmla="*/ 293794 h 1095244"/>
                <a:gd name="connsiteX142" fmla="*/ 112735 w 1455301"/>
                <a:gd name="connsiteY142" fmla="*/ 286962 h 1095244"/>
                <a:gd name="connsiteX143" fmla="*/ 140065 w 1455301"/>
                <a:gd name="connsiteY143" fmla="*/ 280129 h 1095244"/>
                <a:gd name="connsiteX144" fmla="*/ 150313 w 1455301"/>
                <a:gd name="connsiteY144" fmla="*/ 283545 h 1095244"/>
                <a:gd name="connsiteX145" fmla="*/ 163978 w 1455301"/>
                <a:gd name="connsiteY145" fmla="*/ 286962 h 1095244"/>
                <a:gd name="connsiteX146" fmla="*/ 174226 w 1455301"/>
                <a:gd name="connsiteY146" fmla="*/ 293794 h 1095244"/>
                <a:gd name="connsiteX147" fmla="*/ 194724 w 1455301"/>
                <a:gd name="connsiteY147" fmla="*/ 300625 h 1095244"/>
                <a:gd name="connsiteX148" fmla="*/ 208389 w 1455301"/>
                <a:gd name="connsiteY148" fmla="*/ 307458 h 1095244"/>
                <a:gd name="connsiteX149" fmla="*/ 228886 w 1455301"/>
                <a:gd name="connsiteY149" fmla="*/ 314290 h 1095244"/>
                <a:gd name="connsiteX150" fmla="*/ 235719 w 1455301"/>
                <a:gd name="connsiteY150" fmla="*/ 324539 h 1095244"/>
                <a:gd name="connsiteX151" fmla="*/ 256215 w 1455301"/>
                <a:gd name="connsiteY151" fmla="*/ 338204 h 1095244"/>
                <a:gd name="connsiteX152" fmla="*/ 286961 w 1455301"/>
                <a:gd name="connsiteY152" fmla="*/ 345036 h 1095244"/>
                <a:gd name="connsiteX153" fmla="*/ 304042 w 1455301"/>
                <a:gd name="connsiteY153" fmla="*/ 327955 h 1095244"/>
                <a:gd name="connsiteX154" fmla="*/ 314291 w 1455301"/>
                <a:gd name="connsiteY154" fmla="*/ 321123 h 1095244"/>
                <a:gd name="connsiteX155" fmla="*/ 327956 w 1455301"/>
                <a:gd name="connsiteY155" fmla="*/ 280129 h 1095244"/>
                <a:gd name="connsiteX156" fmla="*/ 365533 w 1455301"/>
                <a:gd name="connsiteY156" fmla="*/ 273297 h 1095244"/>
                <a:gd name="connsiteX157" fmla="*/ 375782 w 1455301"/>
                <a:gd name="connsiteY157" fmla="*/ 266464 h 1095244"/>
                <a:gd name="connsiteX158" fmla="*/ 379198 w 1455301"/>
                <a:gd name="connsiteY158" fmla="*/ 256215 h 1095244"/>
                <a:gd name="connsiteX159" fmla="*/ 389447 w 1455301"/>
                <a:gd name="connsiteY159" fmla="*/ 252799 h 1095244"/>
                <a:gd name="connsiteX160" fmla="*/ 399696 w 1455301"/>
                <a:gd name="connsiteY160" fmla="*/ 242551 h 1095244"/>
                <a:gd name="connsiteX161" fmla="*/ 409944 w 1455301"/>
                <a:gd name="connsiteY161" fmla="*/ 239134 h 1095244"/>
                <a:gd name="connsiteX162" fmla="*/ 423609 w 1455301"/>
                <a:gd name="connsiteY162" fmla="*/ 232302 h 1095244"/>
                <a:gd name="connsiteX163" fmla="*/ 444106 w 1455301"/>
                <a:gd name="connsiteY163" fmla="*/ 225469 h 1095244"/>
                <a:gd name="connsiteX164" fmla="*/ 485100 w 1455301"/>
                <a:gd name="connsiteY164" fmla="*/ 191308 h 1095244"/>
                <a:gd name="connsiteX165" fmla="*/ 488517 w 1455301"/>
                <a:gd name="connsiteY165" fmla="*/ 181060 h 1095244"/>
                <a:gd name="connsiteX166" fmla="*/ 491933 w 1455301"/>
                <a:gd name="connsiteY166" fmla="*/ 153730 h 1095244"/>
                <a:gd name="connsiteX167" fmla="*/ 498765 w 1455301"/>
                <a:gd name="connsiteY167" fmla="*/ 143481 h 1095244"/>
                <a:gd name="connsiteX168" fmla="*/ 522678 w 1455301"/>
                <a:gd name="connsiteY168" fmla="*/ 160562 h 1095244"/>
                <a:gd name="connsiteX169" fmla="*/ 532927 w 1455301"/>
                <a:gd name="connsiteY169" fmla="*/ 170811 h 1095244"/>
                <a:gd name="connsiteX170" fmla="*/ 543175 w 1455301"/>
                <a:gd name="connsiteY170" fmla="*/ 174227 h 1095244"/>
                <a:gd name="connsiteX171" fmla="*/ 546592 w 1455301"/>
                <a:gd name="connsiteY171" fmla="*/ 184476 h 1095244"/>
                <a:gd name="connsiteX172" fmla="*/ 553424 w 1455301"/>
                <a:gd name="connsiteY172" fmla="*/ 194724 h 1095244"/>
                <a:gd name="connsiteX173" fmla="*/ 560256 w 1455301"/>
                <a:gd name="connsiteY173" fmla="*/ 232302 h 1095244"/>
                <a:gd name="connsiteX174" fmla="*/ 567089 w 1455301"/>
                <a:gd name="connsiteY174" fmla="*/ 242551 h 1095244"/>
                <a:gd name="connsiteX175" fmla="*/ 577338 w 1455301"/>
                <a:gd name="connsiteY175" fmla="*/ 239134 h 1095244"/>
                <a:gd name="connsiteX176" fmla="*/ 618331 w 1455301"/>
                <a:gd name="connsiteY176" fmla="*/ 228886 h 1095244"/>
                <a:gd name="connsiteX177" fmla="*/ 621747 w 1455301"/>
                <a:gd name="connsiteY177" fmla="*/ 263048 h 1095244"/>
                <a:gd name="connsiteX178" fmla="*/ 631996 w 1455301"/>
                <a:gd name="connsiteY178" fmla="*/ 259632 h 1095244"/>
                <a:gd name="connsiteX179" fmla="*/ 642245 w 1455301"/>
                <a:gd name="connsiteY179" fmla="*/ 256215 h 1095244"/>
                <a:gd name="connsiteX180" fmla="*/ 672991 w 1455301"/>
                <a:gd name="connsiteY180" fmla="*/ 245967 h 1095244"/>
                <a:gd name="connsiteX181" fmla="*/ 693489 w 1455301"/>
                <a:gd name="connsiteY181" fmla="*/ 239134 h 1095244"/>
                <a:gd name="connsiteX182" fmla="*/ 696905 w 1455301"/>
                <a:gd name="connsiteY182" fmla="*/ 225469 h 1095244"/>
                <a:gd name="connsiteX183" fmla="*/ 703737 w 1455301"/>
                <a:gd name="connsiteY183" fmla="*/ 208388 h 1095244"/>
                <a:gd name="connsiteX184" fmla="*/ 710570 w 1455301"/>
                <a:gd name="connsiteY184" fmla="*/ 198141 h 1095244"/>
                <a:gd name="connsiteX185" fmla="*/ 724233 w 1455301"/>
                <a:gd name="connsiteY185" fmla="*/ 167395 h 1095244"/>
                <a:gd name="connsiteX186" fmla="*/ 734482 w 1455301"/>
                <a:gd name="connsiteY186" fmla="*/ 170811 h 1095244"/>
                <a:gd name="connsiteX187" fmla="*/ 758396 w 1455301"/>
                <a:gd name="connsiteY187" fmla="*/ 177643 h 1095244"/>
                <a:gd name="connsiteX188" fmla="*/ 775477 w 1455301"/>
                <a:gd name="connsiteY188" fmla="*/ 194724 h 1095244"/>
                <a:gd name="connsiteX189" fmla="*/ 785726 w 1455301"/>
                <a:gd name="connsiteY189" fmla="*/ 198141 h 1095244"/>
                <a:gd name="connsiteX190" fmla="*/ 789142 w 1455301"/>
                <a:gd name="connsiteY190" fmla="*/ 187892 h 1095244"/>
                <a:gd name="connsiteX191" fmla="*/ 795975 w 1455301"/>
                <a:gd name="connsiteY191" fmla="*/ 177643 h 1095244"/>
                <a:gd name="connsiteX192" fmla="*/ 809638 w 1455301"/>
                <a:gd name="connsiteY192" fmla="*/ 157146 h 1095244"/>
                <a:gd name="connsiteX193" fmla="*/ 813054 w 1455301"/>
                <a:gd name="connsiteY193" fmla="*/ 146897 h 1095244"/>
                <a:gd name="connsiteX194" fmla="*/ 823303 w 1455301"/>
                <a:gd name="connsiteY194" fmla="*/ 153730 h 1095244"/>
                <a:gd name="connsiteX195" fmla="*/ 833552 w 1455301"/>
                <a:gd name="connsiteY195" fmla="*/ 157146 h 1095244"/>
                <a:gd name="connsiteX196" fmla="*/ 864298 w 1455301"/>
                <a:gd name="connsiteY196" fmla="*/ 163978 h 1095244"/>
                <a:gd name="connsiteX197" fmla="*/ 874547 w 1455301"/>
                <a:gd name="connsiteY197" fmla="*/ 160562 h 1095244"/>
                <a:gd name="connsiteX198" fmla="*/ 877963 w 1455301"/>
                <a:gd name="connsiteY198" fmla="*/ 146897 h 1095244"/>
                <a:gd name="connsiteX199" fmla="*/ 884795 w 1455301"/>
                <a:gd name="connsiteY199" fmla="*/ 136648 h 1095244"/>
                <a:gd name="connsiteX200" fmla="*/ 915540 w 1455301"/>
                <a:gd name="connsiteY200" fmla="*/ 129816 h 1095244"/>
                <a:gd name="connsiteX201" fmla="*/ 925789 w 1455301"/>
                <a:gd name="connsiteY201" fmla="*/ 122983 h 1095244"/>
                <a:gd name="connsiteX202" fmla="*/ 946286 w 1455301"/>
                <a:gd name="connsiteY202" fmla="*/ 88822 h 1095244"/>
                <a:gd name="connsiteX203" fmla="*/ 953119 w 1455301"/>
                <a:gd name="connsiteY203" fmla="*/ 78574 h 1095244"/>
                <a:gd name="connsiteX204" fmla="*/ 963368 w 1455301"/>
                <a:gd name="connsiteY204" fmla="*/ 75157 h 1095244"/>
                <a:gd name="connsiteX205" fmla="*/ 968705 w 1455301"/>
                <a:gd name="connsiteY205" fmla="*/ 51140 h 1095244"/>
                <a:gd name="connsiteX206" fmla="*/ 968517 w 1455301"/>
                <a:gd name="connsiteY206" fmla="*/ 45204 h 1095244"/>
                <a:gd name="connsiteX207" fmla="*/ 980450 w 1455301"/>
                <a:gd name="connsiteY207" fmla="*/ 51242 h 1095244"/>
                <a:gd name="connsiteX208" fmla="*/ 997530 w 1455301"/>
                <a:gd name="connsiteY208" fmla="*/ 71739 h 1095244"/>
                <a:gd name="connsiteX209" fmla="*/ 1007779 w 1455301"/>
                <a:gd name="connsiteY209" fmla="*/ 78572 h 1095244"/>
                <a:gd name="connsiteX210" fmla="*/ 1021444 w 1455301"/>
                <a:gd name="connsiteY210" fmla="*/ 71739 h 1095244"/>
                <a:gd name="connsiteX211" fmla="*/ 1031693 w 1455301"/>
                <a:gd name="connsiteY211" fmla="*/ 44409 h 1095244"/>
                <a:gd name="connsiteX212" fmla="*/ 1035109 w 1455301"/>
                <a:gd name="connsiteY212" fmla="*/ 34161 h 1095244"/>
                <a:gd name="connsiteX213" fmla="*/ 1055606 w 1455301"/>
                <a:gd name="connsiteY213" fmla="*/ 30744 h 1095244"/>
                <a:gd name="connsiteX214" fmla="*/ 1072688 w 1455301"/>
                <a:gd name="connsiteY214" fmla="*/ 34161 h 1095244"/>
                <a:gd name="connsiteX215" fmla="*/ 1079520 w 1455301"/>
                <a:gd name="connsiteY215" fmla="*/ 44409 h 1095244"/>
                <a:gd name="connsiteX216" fmla="*/ 1100016 w 1455301"/>
                <a:gd name="connsiteY216" fmla="*/ 64907 h 1095244"/>
                <a:gd name="connsiteX217" fmla="*/ 1127346 w 1455301"/>
                <a:gd name="connsiteY217" fmla="*/ 51242 h 1095244"/>
                <a:gd name="connsiteX218" fmla="*/ 1130762 w 1455301"/>
                <a:gd name="connsiteY218" fmla="*/ 40993 h 1095244"/>
                <a:gd name="connsiteX219" fmla="*/ 1154676 w 1455301"/>
                <a:gd name="connsiteY219" fmla="*/ 10248 h 1095244"/>
                <a:gd name="connsiteX220" fmla="*/ 1164925 w 1455301"/>
                <a:gd name="connsiteY220" fmla="*/ 6832 h 1095244"/>
                <a:gd name="connsiteX221" fmla="*/ 1188837 w 1455301"/>
                <a:gd name="connsiteY221" fmla="*/ 0 h 109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455301" h="1095244">
                  <a:moveTo>
                    <a:pt x="1001663" y="1093727"/>
                  </a:moveTo>
                  <a:lnTo>
                    <a:pt x="1002102" y="1094742"/>
                  </a:lnTo>
                  <a:lnTo>
                    <a:pt x="1001359" y="1095244"/>
                  </a:lnTo>
                  <a:close/>
                  <a:moveTo>
                    <a:pt x="1188837" y="0"/>
                  </a:moveTo>
                  <a:cubicBezTo>
                    <a:pt x="1224138" y="1138"/>
                    <a:pt x="1259557" y="311"/>
                    <a:pt x="1294739" y="3416"/>
                  </a:cubicBezTo>
                  <a:cubicBezTo>
                    <a:pt x="1298830" y="3777"/>
                    <a:pt x="1302084" y="7345"/>
                    <a:pt x="1304988" y="10248"/>
                  </a:cubicBezTo>
                  <a:cubicBezTo>
                    <a:pt x="1307892" y="13151"/>
                    <a:pt x="1309542" y="17079"/>
                    <a:pt x="1311820" y="20496"/>
                  </a:cubicBezTo>
                  <a:cubicBezTo>
                    <a:pt x="1312959" y="23912"/>
                    <a:pt x="1316375" y="27328"/>
                    <a:pt x="1315237" y="30744"/>
                  </a:cubicBezTo>
                  <a:cubicBezTo>
                    <a:pt x="1312640" y="38535"/>
                    <a:pt x="1301572" y="51242"/>
                    <a:pt x="1301572" y="51242"/>
                  </a:cubicBezTo>
                  <a:cubicBezTo>
                    <a:pt x="1302710" y="63769"/>
                    <a:pt x="1299025" y="77747"/>
                    <a:pt x="1304988" y="88821"/>
                  </a:cubicBezTo>
                  <a:cubicBezTo>
                    <a:pt x="1308403" y="95162"/>
                    <a:pt x="1325485" y="95653"/>
                    <a:pt x="1325485" y="95653"/>
                  </a:cubicBezTo>
                  <a:cubicBezTo>
                    <a:pt x="1328902" y="97931"/>
                    <a:pt x="1333169" y="99280"/>
                    <a:pt x="1335734" y="102486"/>
                  </a:cubicBezTo>
                  <a:cubicBezTo>
                    <a:pt x="1340197" y="108062"/>
                    <a:pt x="1340382" y="117405"/>
                    <a:pt x="1335734" y="122982"/>
                  </a:cubicBezTo>
                  <a:cubicBezTo>
                    <a:pt x="1332089" y="127356"/>
                    <a:pt x="1326095" y="129205"/>
                    <a:pt x="1322069" y="133231"/>
                  </a:cubicBezTo>
                  <a:cubicBezTo>
                    <a:pt x="1319165" y="136134"/>
                    <a:pt x="1317515" y="140063"/>
                    <a:pt x="1315237" y="143479"/>
                  </a:cubicBezTo>
                  <a:cubicBezTo>
                    <a:pt x="1314098" y="150312"/>
                    <a:pt x="1312546" y="157088"/>
                    <a:pt x="1311820" y="163977"/>
                  </a:cubicBezTo>
                  <a:cubicBezTo>
                    <a:pt x="1310972" y="172032"/>
                    <a:pt x="1315842" y="207219"/>
                    <a:pt x="1301572" y="218635"/>
                  </a:cubicBezTo>
                  <a:cubicBezTo>
                    <a:pt x="1298760" y="220885"/>
                    <a:pt x="1294739" y="220913"/>
                    <a:pt x="1291323" y="222052"/>
                  </a:cubicBezTo>
                  <a:cubicBezTo>
                    <a:pt x="1290185" y="225468"/>
                    <a:pt x="1290117" y="229457"/>
                    <a:pt x="1287907" y="232300"/>
                  </a:cubicBezTo>
                  <a:cubicBezTo>
                    <a:pt x="1279604" y="242975"/>
                    <a:pt x="1269034" y="252845"/>
                    <a:pt x="1257162" y="259630"/>
                  </a:cubicBezTo>
                  <a:cubicBezTo>
                    <a:pt x="1252741" y="262156"/>
                    <a:pt x="1248051" y="264185"/>
                    <a:pt x="1243497" y="266463"/>
                  </a:cubicBezTo>
                  <a:cubicBezTo>
                    <a:pt x="1233046" y="297817"/>
                    <a:pt x="1229498" y="287676"/>
                    <a:pt x="1270827" y="283544"/>
                  </a:cubicBezTo>
                  <a:cubicBezTo>
                    <a:pt x="1274243" y="282406"/>
                    <a:pt x="1278079" y="282125"/>
                    <a:pt x="1281076" y="280128"/>
                  </a:cubicBezTo>
                  <a:cubicBezTo>
                    <a:pt x="1285095" y="277448"/>
                    <a:pt x="1287611" y="272972"/>
                    <a:pt x="1291323" y="269879"/>
                  </a:cubicBezTo>
                  <a:cubicBezTo>
                    <a:pt x="1294478" y="267250"/>
                    <a:pt x="1298155" y="265324"/>
                    <a:pt x="1301572" y="263047"/>
                  </a:cubicBezTo>
                  <a:cubicBezTo>
                    <a:pt x="1309542" y="264185"/>
                    <a:pt x="1318127" y="263192"/>
                    <a:pt x="1325485" y="266463"/>
                  </a:cubicBezTo>
                  <a:cubicBezTo>
                    <a:pt x="1330668" y="268766"/>
                    <a:pt x="1334218" y="282412"/>
                    <a:pt x="1335734" y="286960"/>
                  </a:cubicBezTo>
                  <a:cubicBezTo>
                    <a:pt x="1336872" y="297209"/>
                    <a:pt x="1337582" y="307513"/>
                    <a:pt x="1339150" y="317705"/>
                  </a:cubicBezTo>
                  <a:cubicBezTo>
                    <a:pt x="1339864" y="322346"/>
                    <a:pt x="1339475" y="327837"/>
                    <a:pt x="1342567" y="331370"/>
                  </a:cubicBezTo>
                  <a:cubicBezTo>
                    <a:pt x="1347973" y="337550"/>
                    <a:pt x="1363064" y="345035"/>
                    <a:pt x="1363064" y="345035"/>
                  </a:cubicBezTo>
                  <a:lnTo>
                    <a:pt x="1414306" y="327954"/>
                  </a:lnTo>
                  <a:cubicBezTo>
                    <a:pt x="1419814" y="326118"/>
                    <a:pt x="1425693" y="325676"/>
                    <a:pt x="1431387" y="324538"/>
                  </a:cubicBezTo>
                  <a:cubicBezTo>
                    <a:pt x="1448076" y="349571"/>
                    <a:pt x="1431046" y="319423"/>
                    <a:pt x="1434804" y="375781"/>
                  </a:cubicBezTo>
                  <a:cubicBezTo>
                    <a:pt x="1435078" y="379879"/>
                    <a:pt x="1439799" y="382358"/>
                    <a:pt x="1441636" y="386030"/>
                  </a:cubicBezTo>
                  <a:cubicBezTo>
                    <a:pt x="1451523" y="405805"/>
                    <a:pt x="1435873" y="387098"/>
                    <a:pt x="1455301" y="406526"/>
                  </a:cubicBezTo>
                  <a:cubicBezTo>
                    <a:pt x="1454163" y="419053"/>
                    <a:pt x="1455584" y="432083"/>
                    <a:pt x="1451885" y="444105"/>
                  </a:cubicBezTo>
                  <a:cubicBezTo>
                    <a:pt x="1450678" y="448030"/>
                    <a:pt x="1444201" y="447732"/>
                    <a:pt x="1441636" y="450937"/>
                  </a:cubicBezTo>
                  <a:cubicBezTo>
                    <a:pt x="1439387" y="453749"/>
                    <a:pt x="1439358" y="457770"/>
                    <a:pt x="1438220" y="461186"/>
                  </a:cubicBezTo>
                  <a:cubicBezTo>
                    <a:pt x="1437082" y="474851"/>
                    <a:pt x="1437331" y="488702"/>
                    <a:pt x="1434804" y="502180"/>
                  </a:cubicBezTo>
                  <a:cubicBezTo>
                    <a:pt x="1433103" y="511250"/>
                    <a:pt x="1424653" y="520703"/>
                    <a:pt x="1417723" y="526093"/>
                  </a:cubicBezTo>
                  <a:cubicBezTo>
                    <a:pt x="1411241" y="531135"/>
                    <a:pt x="1403031" y="533952"/>
                    <a:pt x="1397225" y="539758"/>
                  </a:cubicBezTo>
                  <a:cubicBezTo>
                    <a:pt x="1390393" y="546591"/>
                    <a:pt x="1382087" y="552215"/>
                    <a:pt x="1376728" y="560256"/>
                  </a:cubicBezTo>
                  <a:cubicBezTo>
                    <a:pt x="1374451" y="563672"/>
                    <a:pt x="1372799" y="567601"/>
                    <a:pt x="1369897" y="570505"/>
                  </a:cubicBezTo>
                  <a:cubicBezTo>
                    <a:pt x="1366993" y="573408"/>
                    <a:pt x="1362802" y="574709"/>
                    <a:pt x="1359648" y="577337"/>
                  </a:cubicBezTo>
                  <a:cubicBezTo>
                    <a:pt x="1355936" y="580430"/>
                    <a:pt x="1352815" y="584168"/>
                    <a:pt x="1349399" y="587585"/>
                  </a:cubicBezTo>
                  <a:cubicBezTo>
                    <a:pt x="1348261" y="592139"/>
                    <a:pt x="1347272" y="596735"/>
                    <a:pt x="1345983" y="601250"/>
                  </a:cubicBezTo>
                  <a:cubicBezTo>
                    <a:pt x="1344993" y="604712"/>
                    <a:pt x="1342893" y="607912"/>
                    <a:pt x="1342567" y="611498"/>
                  </a:cubicBezTo>
                  <a:cubicBezTo>
                    <a:pt x="1338425" y="657055"/>
                    <a:pt x="1341372" y="671107"/>
                    <a:pt x="1335734" y="710568"/>
                  </a:cubicBezTo>
                  <a:cubicBezTo>
                    <a:pt x="1335071" y="715216"/>
                    <a:pt x="1333607" y="719719"/>
                    <a:pt x="1332318" y="724233"/>
                  </a:cubicBezTo>
                  <a:cubicBezTo>
                    <a:pt x="1330484" y="730651"/>
                    <a:pt x="1327615" y="740295"/>
                    <a:pt x="1322069" y="744731"/>
                  </a:cubicBezTo>
                  <a:cubicBezTo>
                    <a:pt x="1319257" y="746980"/>
                    <a:pt x="1315237" y="747008"/>
                    <a:pt x="1311820" y="748147"/>
                  </a:cubicBezTo>
                  <a:cubicBezTo>
                    <a:pt x="1295579" y="758974"/>
                    <a:pt x="1305467" y="753682"/>
                    <a:pt x="1281076" y="761812"/>
                  </a:cubicBezTo>
                  <a:lnTo>
                    <a:pt x="1270827" y="765228"/>
                  </a:lnTo>
                  <a:cubicBezTo>
                    <a:pt x="1267411" y="768644"/>
                    <a:pt x="1264290" y="772383"/>
                    <a:pt x="1260578" y="775475"/>
                  </a:cubicBezTo>
                  <a:cubicBezTo>
                    <a:pt x="1257424" y="778104"/>
                    <a:pt x="1253233" y="779404"/>
                    <a:pt x="1250329" y="782308"/>
                  </a:cubicBezTo>
                  <a:cubicBezTo>
                    <a:pt x="1237726" y="794911"/>
                    <a:pt x="1250038" y="791613"/>
                    <a:pt x="1233248" y="802805"/>
                  </a:cubicBezTo>
                  <a:cubicBezTo>
                    <a:pt x="1230251" y="804803"/>
                    <a:pt x="1226416" y="805083"/>
                    <a:pt x="1223000" y="806222"/>
                  </a:cubicBezTo>
                  <a:cubicBezTo>
                    <a:pt x="1199956" y="829265"/>
                    <a:pt x="1205558" y="817552"/>
                    <a:pt x="1199086" y="836968"/>
                  </a:cubicBezTo>
                  <a:cubicBezTo>
                    <a:pt x="1206937" y="860519"/>
                    <a:pt x="1212779" y="855502"/>
                    <a:pt x="1192253" y="864298"/>
                  </a:cubicBezTo>
                  <a:cubicBezTo>
                    <a:pt x="1188944" y="865717"/>
                    <a:pt x="1185422" y="866574"/>
                    <a:pt x="1182006" y="867713"/>
                  </a:cubicBezTo>
                  <a:cubicBezTo>
                    <a:pt x="1178590" y="869991"/>
                    <a:pt x="1175652" y="873246"/>
                    <a:pt x="1171757" y="874545"/>
                  </a:cubicBezTo>
                  <a:cubicBezTo>
                    <a:pt x="1164090" y="877101"/>
                    <a:pt x="1123902" y="881001"/>
                    <a:pt x="1120514" y="881378"/>
                  </a:cubicBezTo>
                  <a:cubicBezTo>
                    <a:pt x="1111881" y="907277"/>
                    <a:pt x="1107920" y="897554"/>
                    <a:pt x="1127346" y="912124"/>
                  </a:cubicBezTo>
                  <a:cubicBezTo>
                    <a:pt x="1128484" y="915540"/>
                    <a:pt x="1130762" y="918772"/>
                    <a:pt x="1130762" y="922373"/>
                  </a:cubicBezTo>
                  <a:cubicBezTo>
                    <a:pt x="1130762" y="967032"/>
                    <a:pt x="1088969" y="940989"/>
                    <a:pt x="1041941" y="942870"/>
                  </a:cubicBezTo>
                  <a:cubicBezTo>
                    <a:pt x="1032832" y="948942"/>
                    <a:pt x="1029415" y="949324"/>
                    <a:pt x="1024860" y="959950"/>
                  </a:cubicBezTo>
                  <a:cubicBezTo>
                    <a:pt x="1023011" y="964266"/>
                    <a:pt x="1022793" y="969118"/>
                    <a:pt x="1021444" y="973615"/>
                  </a:cubicBezTo>
                  <a:cubicBezTo>
                    <a:pt x="1018544" y="983280"/>
                    <a:pt x="1015624" y="996516"/>
                    <a:pt x="1007779" y="1004361"/>
                  </a:cubicBezTo>
                  <a:cubicBezTo>
                    <a:pt x="1005979" y="1006162"/>
                    <a:pt x="1003225" y="1006639"/>
                    <a:pt x="1000947" y="1007777"/>
                  </a:cubicBezTo>
                  <a:lnTo>
                    <a:pt x="999480" y="1017240"/>
                  </a:lnTo>
                  <a:lnTo>
                    <a:pt x="996291" y="1017120"/>
                  </a:lnTo>
                  <a:cubicBezTo>
                    <a:pt x="989394" y="1011602"/>
                    <a:pt x="984220" y="998651"/>
                    <a:pt x="975598" y="1000567"/>
                  </a:cubicBezTo>
                  <a:cubicBezTo>
                    <a:pt x="965887" y="1002725"/>
                    <a:pt x="968694" y="1022984"/>
                    <a:pt x="959044" y="1025397"/>
                  </a:cubicBezTo>
                  <a:cubicBezTo>
                    <a:pt x="938259" y="1030595"/>
                    <a:pt x="947888" y="1027738"/>
                    <a:pt x="930075" y="1033674"/>
                  </a:cubicBezTo>
                  <a:cubicBezTo>
                    <a:pt x="920451" y="1040091"/>
                    <a:pt x="908879" y="1049037"/>
                    <a:pt x="896969" y="1050228"/>
                  </a:cubicBezTo>
                  <a:cubicBezTo>
                    <a:pt x="889969" y="1050927"/>
                    <a:pt x="883173" y="1047469"/>
                    <a:pt x="876276" y="1046090"/>
                  </a:cubicBezTo>
                  <a:cubicBezTo>
                    <a:pt x="877656" y="1040572"/>
                    <a:pt x="878852" y="1035005"/>
                    <a:pt x="880415" y="1029536"/>
                  </a:cubicBezTo>
                  <a:cubicBezTo>
                    <a:pt x="883036" y="1020366"/>
                    <a:pt x="889934" y="1010086"/>
                    <a:pt x="880415" y="1000567"/>
                  </a:cubicBezTo>
                  <a:cubicBezTo>
                    <a:pt x="876393" y="996546"/>
                    <a:pt x="869483" y="997293"/>
                    <a:pt x="863861" y="996428"/>
                  </a:cubicBezTo>
                  <a:cubicBezTo>
                    <a:pt x="851515" y="994529"/>
                    <a:pt x="839031" y="993670"/>
                    <a:pt x="826616" y="992291"/>
                  </a:cubicBezTo>
                  <a:cubicBezTo>
                    <a:pt x="822477" y="989531"/>
                    <a:pt x="817307" y="987898"/>
                    <a:pt x="814200" y="984014"/>
                  </a:cubicBezTo>
                  <a:cubicBezTo>
                    <a:pt x="791353" y="955454"/>
                    <a:pt x="833230" y="987043"/>
                    <a:pt x="797647" y="963321"/>
                  </a:cubicBezTo>
                  <a:cubicBezTo>
                    <a:pt x="794888" y="959183"/>
                    <a:pt x="792888" y="954423"/>
                    <a:pt x="789370" y="950906"/>
                  </a:cubicBezTo>
                  <a:cubicBezTo>
                    <a:pt x="760007" y="921545"/>
                    <a:pt x="790483" y="976373"/>
                    <a:pt x="772817" y="988151"/>
                  </a:cubicBezTo>
                  <a:cubicBezTo>
                    <a:pt x="753270" y="1001182"/>
                    <a:pt x="725915" y="990911"/>
                    <a:pt x="702463" y="992291"/>
                  </a:cubicBezTo>
                  <a:cubicBezTo>
                    <a:pt x="681841" y="999165"/>
                    <a:pt x="677416" y="1001781"/>
                    <a:pt x="656941" y="1004705"/>
                  </a:cubicBezTo>
                  <a:cubicBezTo>
                    <a:pt x="654210" y="1005095"/>
                    <a:pt x="651424" y="1004705"/>
                    <a:pt x="648664" y="1004705"/>
                  </a:cubicBezTo>
                  <a:lnTo>
                    <a:pt x="647169" y="999163"/>
                  </a:lnTo>
                  <a:lnTo>
                    <a:pt x="634974" y="994261"/>
                  </a:lnTo>
                  <a:cubicBezTo>
                    <a:pt x="625657" y="990591"/>
                    <a:pt x="615669" y="986859"/>
                    <a:pt x="611878" y="986170"/>
                  </a:cubicBezTo>
                  <a:cubicBezTo>
                    <a:pt x="597943" y="983636"/>
                    <a:pt x="583770" y="982656"/>
                    <a:pt x="569715" y="980899"/>
                  </a:cubicBezTo>
                  <a:cubicBezTo>
                    <a:pt x="559175" y="977386"/>
                    <a:pt x="548872" y="973052"/>
                    <a:pt x="538094" y="970358"/>
                  </a:cubicBezTo>
                  <a:cubicBezTo>
                    <a:pt x="531067" y="968602"/>
                    <a:pt x="523951" y="967169"/>
                    <a:pt x="517013" y="965088"/>
                  </a:cubicBezTo>
                  <a:cubicBezTo>
                    <a:pt x="506371" y="961896"/>
                    <a:pt x="485391" y="954547"/>
                    <a:pt x="485391" y="954547"/>
                  </a:cubicBezTo>
                  <a:cubicBezTo>
                    <a:pt x="481877" y="949276"/>
                    <a:pt x="479330" y="943215"/>
                    <a:pt x="474851" y="938736"/>
                  </a:cubicBezTo>
                  <a:cubicBezTo>
                    <a:pt x="470371" y="934257"/>
                    <a:pt x="464828" y="930768"/>
                    <a:pt x="459040" y="928196"/>
                  </a:cubicBezTo>
                  <a:cubicBezTo>
                    <a:pt x="437157" y="918471"/>
                    <a:pt x="423608" y="916894"/>
                    <a:pt x="401066" y="912385"/>
                  </a:cubicBezTo>
                  <a:cubicBezTo>
                    <a:pt x="397553" y="908872"/>
                    <a:pt x="393082" y="906105"/>
                    <a:pt x="390526" y="901844"/>
                  </a:cubicBezTo>
                  <a:cubicBezTo>
                    <a:pt x="387668" y="897080"/>
                    <a:pt x="386419" y="891466"/>
                    <a:pt x="385255" y="886033"/>
                  </a:cubicBezTo>
                  <a:cubicBezTo>
                    <a:pt x="381140" y="866828"/>
                    <a:pt x="378567" y="847320"/>
                    <a:pt x="374715" y="828061"/>
                  </a:cubicBezTo>
                  <a:cubicBezTo>
                    <a:pt x="373295" y="820959"/>
                    <a:pt x="371202" y="814006"/>
                    <a:pt x="369445" y="806980"/>
                  </a:cubicBezTo>
                  <a:cubicBezTo>
                    <a:pt x="372958" y="803466"/>
                    <a:pt x="375725" y="798995"/>
                    <a:pt x="379986" y="796440"/>
                  </a:cubicBezTo>
                  <a:cubicBezTo>
                    <a:pt x="384750" y="793582"/>
                    <a:pt x="392568" y="795690"/>
                    <a:pt x="395797" y="791169"/>
                  </a:cubicBezTo>
                  <a:cubicBezTo>
                    <a:pt x="402254" y="782127"/>
                    <a:pt x="406337" y="759547"/>
                    <a:pt x="406337" y="759547"/>
                  </a:cubicBezTo>
                  <a:cubicBezTo>
                    <a:pt x="404579" y="749007"/>
                    <a:pt x="406368" y="737204"/>
                    <a:pt x="401066" y="727926"/>
                  </a:cubicBezTo>
                  <a:cubicBezTo>
                    <a:pt x="398309" y="723103"/>
                    <a:pt x="390224" y="725140"/>
                    <a:pt x="385255" y="722655"/>
                  </a:cubicBezTo>
                  <a:cubicBezTo>
                    <a:pt x="340282" y="700168"/>
                    <a:pt x="415629" y="716314"/>
                    <a:pt x="311472" y="706844"/>
                  </a:cubicBezTo>
                  <a:cubicBezTo>
                    <a:pt x="306202" y="705087"/>
                    <a:pt x="300284" y="704656"/>
                    <a:pt x="295660" y="701574"/>
                  </a:cubicBezTo>
                  <a:cubicBezTo>
                    <a:pt x="256179" y="675254"/>
                    <a:pt x="301635" y="693026"/>
                    <a:pt x="264039" y="680492"/>
                  </a:cubicBezTo>
                  <a:cubicBezTo>
                    <a:pt x="233887" y="686524"/>
                    <a:pt x="230625" y="690065"/>
                    <a:pt x="195525" y="680492"/>
                  </a:cubicBezTo>
                  <a:cubicBezTo>
                    <a:pt x="189414" y="678825"/>
                    <a:pt x="184985" y="673466"/>
                    <a:pt x="179714" y="669952"/>
                  </a:cubicBezTo>
                  <a:cubicBezTo>
                    <a:pt x="176843" y="661336"/>
                    <a:pt x="172510" y="643709"/>
                    <a:pt x="163904" y="638331"/>
                  </a:cubicBezTo>
                  <a:lnTo>
                    <a:pt x="155151" y="635413"/>
                  </a:lnTo>
                  <a:lnTo>
                    <a:pt x="177642" y="635413"/>
                  </a:lnTo>
                  <a:cubicBezTo>
                    <a:pt x="183816" y="634795"/>
                    <a:pt x="193981" y="629322"/>
                    <a:pt x="198139" y="625164"/>
                  </a:cubicBezTo>
                  <a:cubicBezTo>
                    <a:pt x="201043" y="622260"/>
                    <a:pt x="201766" y="617480"/>
                    <a:pt x="204972" y="614915"/>
                  </a:cubicBezTo>
                  <a:cubicBezTo>
                    <a:pt x="228544" y="596056"/>
                    <a:pt x="202472" y="630622"/>
                    <a:pt x="222053" y="601250"/>
                  </a:cubicBezTo>
                  <a:cubicBezTo>
                    <a:pt x="225469" y="600112"/>
                    <a:pt x="228700" y="597834"/>
                    <a:pt x="232301" y="597834"/>
                  </a:cubicBezTo>
                  <a:cubicBezTo>
                    <a:pt x="244541" y="597834"/>
                    <a:pt x="257920" y="601676"/>
                    <a:pt x="269879" y="604666"/>
                  </a:cubicBezTo>
                  <a:cubicBezTo>
                    <a:pt x="273295" y="603528"/>
                    <a:pt x="277581" y="603796"/>
                    <a:pt x="280128" y="601250"/>
                  </a:cubicBezTo>
                  <a:cubicBezTo>
                    <a:pt x="282674" y="598704"/>
                    <a:pt x="282405" y="594418"/>
                    <a:pt x="283544" y="591001"/>
                  </a:cubicBezTo>
                  <a:cubicBezTo>
                    <a:pt x="286140" y="583211"/>
                    <a:pt x="292499" y="577233"/>
                    <a:pt x="297209" y="570505"/>
                  </a:cubicBezTo>
                  <a:cubicBezTo>
                    <a:pt x="298498" y="568663"/>
                    <a:pt x="312537" y="550684"/>
                    <a:pt x="314290" y="546592"/>
                  </a:cubicBezTo>
                  <a:cubicBezTo>
                    <a:pt x="316139" y="542276"/>
                    <a:pt x="316568" y="537481"/>
                    <a:pt x="317706" y="532927"/>
                  </a:cubicBezTo>
                  <a:cubicBezTo>
                    <a:pt x="307408" y="481432"/>
                    <a:pt x="320520" y="545583"/>
                    <a:pt x="310874" y="502180"/>
                  </a:cubicBezTo>
                  <a:cubicBezTo>
                    <a:pt x="309614" y="496513"/>
                    <a:pt x="310338" y="490142"/>
                    <a:pt x="307457" y="485101"/>
                  </a:cubicBezTo>
                  <a:cubicBezTo>
                    <a:pt x="305421" y="481536"/>
                    <a:pt x="300625" y="480546"/>
                    <a:pt x="297209" y="478268"/>
                  </a:cubicBezTo>
                  <a:cubicBezTo>
                    <a:pt x="265324" y="477130"/>
                    <a:pt x="233398" y="476843"/>
                    <a:pt x="201555" y="474852"/>
                  </a:cubicBezTo>
                  <a:cubicBezTo>
                    <a:pt x="196870" y="474559"/>
                    <a:pt x="192495" y="472357"/>
                    <a:pt x="187890" y="471436"/>
                  </a:cubicBezTo>
                  <a:cubicBezTo>
                    <a:pt x="182591" y="470376"/>
                    <a:pt x="160671" y="467578"/>
                    <a:pt x="153728" y="464603"/>
                  </a:cubicBezTo>
                  <a:cubicBezTo>
                    <a:pt x="149954" y="462986"/>
                    <a:pt x="147152" y="459608"/>
                    <a:pt x="143479" y="457771"/>
                  </a:cubicBezTo>
                  <a:cubicBezTo>
                    <a:pt x="140258" y="456160"/>
                    <a:pt x="136227" y="456352"/>
                    <a:pt x="133232" y="454354"/>
                  </a:cubicBezTo>
                  <a:cubicBezTo>
                    <a:pt x="129211" y="451675"/>
                    <a:pt x="125380" y="448300"/>
                    <a:pt x="122983" y="444106"/>
                  </a:cubicBezTo>
                  <a:cubicBezTo>
                    <a:pt x="120654" y="440029"/>
                    <a:pt x="120856" y="434955"/>
                    <a:pt x="119567" y="430441"/>
                  </a:cubicBezTo>
                  <a:cubicBezTo>
                    <a:pt x="117962" y="424823"/>
                    <a:pt x="114602" y="413466"/>
                    <a:pt x="109318" y="409943"/>
                  </a:cubicBezTo>
                  <a:cubicBezTo>
                    <a:pt x="82846" y="392296"/>
                    <a:pt x="105973" y="422009"/>
                    <a:pt x="88821" y="396278"/>
                  </a:cubicBezTo>
                  <a:cubicBezTo>
                    <a:pt x="85404" y="394002"/>
                    <a:pt x="82648" y="389937"/>
                    <a:pt x="78572" y="389447"/>
                  </a:cubicBezTo>
                  <a:cubicBezTo>
                    <a:pt x="-18610" y="377786"/>
                    <a:pt x="5064" y="417346"/>
                    <a:pt x="0" y="321122"/>
                  </a:cubicBezTo>
                  <a:lnTo>
                    <a:pt x="3310" y="315383"/>
                  </a:lnTo>
                  <a:lnTo>
                    <a:pt x="10250" y="324539"/>
                  </a:lnTo>
                  <a:cubicBezTo>
                    <a:pt x="23268" y="324539"/>
                    <a:pt x="54105" y="329940"/>
                    <a:pt x="71741" y="321123"/>
                  </a:cubicBezTo>
                  <a:cubicBezTo>
                    <a:pt x="85031" y="314478"/>
                    <a:pt x="90847" y="304140"/>
                    <a:pt x="102487" y="293794"/>
                  </a:cubicBezTo>
                  <a:cubicBezTo>
                    <a:pt x="105555" y="291067"/>
                    <a:pt x="109063" y="288797"/>
                    <a:pt x="112735" y="286962"/>
                  </a:cubicBezTo>
                  <a:cubicBezTo>
                    <a:pt x="119739" y="283460"/>
                    <a:pt x="133569" y="281428"/>
                    <a:pt x="140065" y="280129"/>
                  </a:cubicBezTo>
                  <a:cubicBezTo>
                    <a:pt x="143482" y="281267"/>
                    <a:pt x="146851" y="282557"/>
                    <a:pt x="150313" y="283545"/>
                  </a:cubicBezTo>
                  <a:cubicBezTo>
                    <a:pt x="154827" y="284835"/>
                    <a:pt x="159662" y="285113"/>
                    <a:pt x="163978" y="286962"/>
                  </a:cubicBezTo>
                  <a:cubicBezTo>
                    <a:pt x="167751" y="288579"/>
                    <a:pt x="170810" y="291516"/>
                    <a:pt x="174226" y="293794"/>
                  </a:cubicBezTo>
                  <a:cubicBezTo>
                    <a:pt x="174226" y="293794"/>
                    <a:pt x="188037" y="297951"/>
                    <a:pt x="194724" y="300625"/>
                  </a:cubicBezTo>
                  <a:cubicBezTo>
                    <a:pt x="199452" y="302516"/>
                    <a:pt x="203834" y="305180"/>
                    <a:pt x="208389" y="307458"/>
                  </a:cubicBezTo>
                  <a:cubicBezTo>
                    <a:pt x="214830" y="310678"/>
                    <a:pt x="222779" y="310473"/>
                    <a:pt x="228886" y="314290"/>
                  </a:cubicBezTo>
                  <a:cubicBezTo>
                    <a:pt x="232369" y="316466"/>
                    <a:pt x="233441" y="321123"/>
                    <a:pt x="235719" y="324539"/>
                  </a:cubicBezTo>
                  <a:cubicBezTo>
                    <a:pt x="240273" y="331371"/>
                    <a:pt x="249382" y="333649"/>
                    <a:pt x="256215" y="338204"/>
                  </a:cubicBezTo>
                  <a:cubicBezTo>
                    <a:pt x="260316" y="339229"/>
                    <a:pt x="284070" y="345398"/>
                    <a:pt x="286961" y="345036"/>
                  </a:cubicBezTo>
                  <a:cubicBezTo>
                    <a:pt x="295243" y="344001"/>
                    <a:pt x="300316" y="333546"/>
                    <a:pt x="304042" y="327955"/>
                  </a:cubicBezTo>
                  <a:cubicBezTo>
                    <a:pt x="307459" y="325677"/>
                    <a:pt x="312992" y="325018"/>
                    <a:pt x="314291" y="321123"/>
                  </a:cubicBezTo>
                  <a:cubicBezTo>
                    <a:pt x="329591" y="275227"/>
                    <a:pt x="304069" y="296055"/>
                    <a:pt x="327956" y="280129"/>
                  </a:cubicBezTo>
                  <a:cubicBezTo>
                    <a:pt x="337377" y="278952"/>
                    <a:pt x="355001" y="278563"/>
                    <a:pt x="365533" y="273297"/>
                  </a:cubicBezTo>
                  <a:cubicBezTo>
                    <a:pt x="369206" y="271461"/>
                    <a:pt x="373217" y="269670"/>
                    <a:pt x="375782" y="266464"/>
                  </a:cubicBezTo>
                  <a:cubicBezTo>
                    <a:pt x="378032" y="263652"/>
                    <a:pt x="376652" y="258762"/>
                    <a:pt x="379198" y="256215"/>
                  </a:cubicBezTo>
                  <a:cubicBezTo>
                    <a:pt x="381745" y="253669"/>
                    <a:pt x="386450" y="254797"/>
                    <a:pt x="389447" y="252799"/>
                  </a:cubicBezTo>
                  <a:cubicBezTo>
                    <a:pt x="393467" y="250119"/>
                    <a:pt x="396280" y="245967"/>
                    <a:pt x="399696" y="242551"/>
                  </a:cubicBezTo>
                  <a:cubicBezTo>
                    <a:pt x="403112" y="241412"/>
                    <a:pt x="406635" y="240553"/>
                    <a:pt x="409944" y="239134"/>
                  </a:cubicBezTo>
                  <a:cubicBezTo>
                    <a:pt x="414626" y="237129"/>
                    <a:pt x="418778" y="233912"/>
                    <a:pt x="423609" y="232302"/>
                  </a:cubicBezTo>
                  <a:cubicBezTo>
                    <a:pt x="430442" y="230024"/>
                    <a:pt x="438113" y="229464"/>
                    <a:pt x="444106" y="225469"/>
                  </a:cubicBezTo>
                  <a:cubicBezTo>
                    <a:pt x="462324" y="213324"/>
                    <a:pt x="470938" y="209516"/>
                    <a:pt x="485100" y="191308"/>
                  </a:cubicBezTo>
                  <a:cubicBezTo>
                    <a:pt x="487311" y="188465"/>
                    <a:pt x="487872" y="184603"/>
                    <a:pt x="488517" y="181060"/>
                  </a:cubicBezTo>
                  <a:cubicBezTo>
                    <a:pt x="490159" y="172027"/>
                    <a:pt x="489517" y="162586"/>
                    <a:pt x="491933" y="153730"/>
                  </a:cubicBezTo>
                  <a:cubicBezTo>
                    <a:pt x="493013" y="149768"/>
                    <a:pt x="496488" y="146897"/>
                    <a:pt x="498765" y="143481"/>
                  </a:cubicBezTo>
                  <a:cubicBezTo>
                    <a:pt x="525413" y="170128"/>
                    <a:pt x="491203" y="138079"/>
                    <a:pt x="522678" y="160562"/>
                  </a:cubicBezTo>
                  <a:cubicBezTo>
                    <a:pt x="526609" y="163370"/>
                    <a:pt x="529510" y="167395"/>
                    <a:pt x="532927" y="170811"/>
                  </a:cubicBezTo>
                  <a:cubicBezTo>
                    <a:pt x="536343" y="171949"/>
                    <a:pt x="540629" y="171681"/>
                    <a:pt x="543175" y="174227"/>
                  </a:cubicBezTo>
                  <a:cubicBezTo>
                    <a:pt x="545722" y="176773"/>
                    <a:pt x="544981" y="181255"/>
                    <a:pt x="546592" y="184476"/>
                  </a:cubicBezTo>
                  <a:cubicBezTo>
                    <a:pt x="548427" y="188148"/>
                    <a:pt x="551982" y="190881"/>
                    <a:pt x="553424" y="194724"/>
                  </a:cubicBezTo>
                  <a:cubicBezTo>
                    <a:pt x="557752" y="206264"/>
                    <a:pt x="556419" y="220789"/>
                    <a:pt x="560256" y="232302"/>
                  </a:cubicBezTo>
                  <a:cubicBezTo>
                    <a:pt x="561555" y="236197"/>
                    <a:pt x="564811" y="239134"/>
                    <a:pt x="567089" y="242551"/>
                  </a:cubicBezTo>
                  <a:cubicBezTo>
                    <a:pt x="570505" y="241412"/>
                    <a:pt x="574117" y="240745"/>
                    <a:pt x="577338" y="239134"/>
                  </a:cubicBezTo>
                  <a:cubicBezTo>
                    <a:pt x="588392" y="233607"/>
                    <a:pt x="603029" y="215113"/>
                    <a:pt x="618331" y="228886"/>
                  </a:cubicBezTo>
                  <a:cubicBezTo>
                    <a:pt x="626837" y="236542"/>
                    <a:pt x="620609" y="251661"/>
                    <a:pt x="621747" y="263048"/>
                  </a:cubicBezTo>
                  <a:lnTo>
                    <a:pt x="631996" y="259632"/>
                  </a:lnTo>
                  <a:lnTo>
                    <a:pt x="642245" y="256215"/>
                  </a:lnTo>
                  <a:lnTo>
                    <a:pt x="672991" y="245967"/>
                  </a:lnTo>
                  <a:cubicBezTo>
                    <a:pt x="679824" y="243689"/>
                    <a:pt x="688021" y="243821"/>
                    <a:pt x="693489" y="239134"/>
                  </a:cubicBezTo>
                  <a:cubicBezTo>
                    <a:pt x="697053" y="236078"/>
                    <a:pt x="695420" y="229924"/>
                    <a:pt x="696905" y="225469"/>
                  </a:cubicBezTo>
                  <a:cubicBezTo>
                    <a:pt x="698844" y="219651"/>
                    <a:pt x="700994" y="213873"/>
                    <a:pt x="703737" y="208388"/>
                  </a:cubicBezTo>
                  <a:cubicBezTo>
                    <a:pt x="705573" y="204716"/>
                    <a:pt x="709272" y="202036"/>
                    <a:pt x="710570" y="198141"/>
                  </a:cubicBezTo>
                  <a:cubicBezTo>
                    <a:pt x="718700" y="173748"/>
                    <a:pt x="713406" y="183636"/>
                    <a:pt x="724233" y="167395"/>
                  </a:cubicBezTo>
                  <a:cubicBezTo>
                    <a:pt x="727650" y="168533"/>
                    <a:pt x="731020" y="169821"/>
                    <a:pt x="734482" y="170811"/>
                  </a:cubicBezTo>
                  <a:cubicBezTo>
                    <a:pt x="739590" y="172270"/>
                    <a:pt x="752935" y="174914"/>
                    <a:pt x="758396" y="177643"/>
                  </a:cubicBezTo>
                  <a:cubicBezTo>
                    <a:pt x="785726" y="191308"/>
                    <a:pt x="752702" y="176505"/>
                    <a:pt x="775477" y="194724"/>
                  </a:cubicBezTo>
                  <a:cubicBezTo>
                    <a:pt x="778289" y="196974"/>
                    <a:pt x="782310" y="197002"/>
                    <a:pt x="785726" y="198141"/>
                  </a:cubicBezTo>
                  <a:lnTo>
                    <a:pt x="789142" y="187892"/>
                  </a:lnTo>
                  <a:cubicBezTo>
                    <a:pt x="790441" y="183997"/>
                    <a:pt x="793697" y="181060"/>
                    <a:pt x="795975" y="177643"/>
                  </a:cubicBezTo>
                  <a:cubicBezTo>
                    <a:pt x="800529" y="170811"/>
                    <a:pt x="805650" y="164324"/>
                    <a:pt x="809638" y="157146"/>
                  </a:cubicBezTo>
                  <a:cubicBezTo>
                    <a:pt x="811387" y="153998"/>
                    <a:pt x="809561" y="147771"/>
                    <a:pt x="813054" y="146897"/>
                  </a:cubicBezTo>
                  <a:cubicBezTo>
                    <a:pt x="817037" y="145902"/>
                    <a:pt x="819887" y="151452"/>
                    <a:pt x="823303" y="153730"/>
                  </a:cubicBezTo>
                  <a:cubicBezTo>
                    <a:pt x="826719" y="154868"/>
                    <a:pt x="830090" y="156156"/>
                    <a:pt x="833552" y="157146"/>
                  </a:cubicBezTo>
                  <a:cubicBezTo>
                    <a:pt x="844809" y="160362"/>
                    <a:pt x="852556" y="161630"/>
                    <a:pt x="864298" y="163978"/>
                  </a:cubicBezTo>
                  <a:cubicBezTo>
                    <a:pt x="867714" y="162840"/>
                    <a:pt x="872297" y="163374"/>
                    <a:pt x="874547" y="160562"/>
                  </a:cubicBezTo>
                  <a:cubicBezTo>
                    <a:pt x="877480" y="156896"/>
                    <a:pt x="876114" y="151213"/>
                    <a:pt x="877963" y="146897"/>
                  </a:cubicBezTo>
                  <a:cubicBezTo>
                    <a:pt x="879580" y="143123"/>
                    <a:pt x="882518" y="140065"/>
                    <a:pt x="884795" y="136648"/>
                  </a:cubicBezTo>
                  <a:cubicBezTo>
                    <a:pt x="892668" y="135336"/>
                    <a:pt x="907131" y="134021"/>
                    <a:pt x="915540" y="129816"/>
                  </a:cubicBezTo>
                  <a:cubicBezTo>
                    <a:pt x="919213" y="127980"/>
                    <a:pt x="922373" y="125261"/>
                    <a:pt x="925789" y="122983"/>
                  </a:cubicBezTo>
                  <a:cubicBezTo>
                    <a:pt x="933505" y="117839"/>
                    <a:pt x="941223" y="97682"/>
                    <a:pt x="946286" y="88822"/>
                  </a:cubicBezTo>
                  <a:cubicBezTo>
                    <a:pt x="948323" y="85258"/>
                    <a:pt x="950841" y="81990"/>
                    <a:pt x="953119" y="78574"/>
                  </a:cubicBezTo>
                  <a:cubicBezTo>
                    <a:pt x="956535" y="77435"/>
                    <a:pt x="962494" y="78651"/>
                    <a:pt x="963368" y="75157"/>
                  </a:cubicBezTo>
                  <a:cubicBezTo>
                    <a:pt x="965242" y="67662"/>
                    <a:pt x="967482" y="59393"/>
                    <a:pt x="968705" y="51140"/>
                  </a:cubicBezTo>
                  <a:lnTo>
                    <a:pt x="968517" y="45204"/>
                  </a:lnTo>
                  <a:lnTo>
                    <a:pt x="980450" y="51242"/>
                  </a:lnTo>
                  <a:cubicBezTo>
                    <a:pt x="986143" y="58074"/>
                    <a:pt x="991241" y="65450"/>
                    <a:pt x="997530" y="71739"/>
                  </a:cubicBezTo>
                  <a:cubicBezTo>
                    <a:pt x="1000434" y="74643"/>
                    <a:pt x="1003674" y="78572"/>
                    <a:pt x="1007779" y="78572"/>
                  </a:cubicBezTo>
                  <a:cubicBezTo>
                    <a:pt x="1012872" y="78572"/>
                    <a:pt x="1016889" y="74017"/>
                    <a:pt x="1021444" y="71739"/>
                  </a:cubicBezTo>
                  <a:cubicBezTo>
                    <a:pt x="1027742" y="46546"/>
                    <a:pt x="1020975" y="69420"/>
                    <a:pt x="1031693" y="44409"/>
                  </a:cubicBezTo>
                  <a:cubicBezTo>
                    <a:pt x="1033112" y="41100"/>
                    <a:pt x="1031983" y="35948"/>
                    <a:pt x="1035109" y="34161"/>
                  </a:cubicBezTo>
                  <a:cubicBezTo>
                    <a:pt x="1041123" y="30724"/>
                    <a:pt x="1048774" y="31883"/>
                    <a:pt x="1055606" y="30744"/>
                  </a:cubicBezTo>
                  <a:cubicBezTo>
                    <a:pt x="1061301" y="31883"/>
                    <a:pt x="1067646" y="31280"/>
                    <a:pt x="1072688" y="34161"/>
                  </a:cubicBezTo>
                  <a:cubicBezTo>
                    <a:pt x="1076252" y="36197"/>
                    <a:pt x="1077134" y="41069"/>
                    <a:pt x="1079520" y="44409"/>
                  </a:cubicBezTo>
                  <a:cubicBezTo>
                    <a:pt x="1091076" y="60588"/>
                    <a:pt x="1085864" y="55471"/>
                    <a:pt x="1100016" y="64907"/>
                  </a:cubicBezTo>
                  <a:cubicBezTo>
                    <a:pt x="1112400" y="61810"/>
                    <a:pt x="1118178" y="62245"/>
                    <a:pt x="1127346" y="51242"/>
                  </a:cubicBezTo>
                  <a:cubicBezTo>
                    <a:pt x="1129651" y="48476"/>
                    <a:pt x="1129013" y="44141"/>
                    <a:pt x="1130762" y="40993"/>
                  </a:cubicBezTo>
                  <a:cubicBezTo>
                    <a:pt x="1134756" y="33805"/>
                    <a:pt x="1145887" y="16107"/>
                    <a:pt x="1154676" y="10248"/>
                  </a:cubicBezTo>
                  <a:cubicBezTo>
                    <a:pt x="1157673" y="8251"/>
                    <a:pt x="1161463" y="7822"/>
                    <a:pt x="1164925" y="6832"/>
                  </a:cubicBezTo>
                  <a:cubicBezTo>
                    <a:pt x="1194940" y="-1743"/>
                    <a:pt x="1164276" y="8188"/>
                    <a:pt x="118883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贵州"/>
            <p:cNvSpPr/>
            <p:nvPr>
              <p:custDataLst>
                <p:tags r:id="rId15"/>
              </p:custDataLst>
            </p:nvPr>
          </p:nvSpPr>
          <p:spPr>
            <a:xfrm>
              <a:off x="8004" y="7404"/>
              <a:ext cx="1480" cy="1266"/>
            </a:xfrm>
            <a:custGeom>
              <a:avLst/>
              <a:gdLst>
                <a:gd name="connsiteX0" fmla="*/ 755366 w 1117559"/>
                <a:gd name="connsiteY0" fmla="*/ 0 h 956549"/>
                <a:gd name="connsiteX1" fmla="*/ 803192 w 1117559"/>
                <a:gd name="connsiteY1" fmla="*/ 6832 h 956549"/>
                <a:gd name="connsiteX2" fmla="*/ 816857 w 1117559"/>
                <a:gd name="connsiteY2" fmla="*/ 27330 h 956549"/>
                <a:gd name="connsiteX3" fmla="*/ 827106 w 1117559"/>
                <a:gd name="connsiteY3" fmla="*/ 30746 h 956549"/>
                <a:gd name="connsiteX4" fmla="*/ 837355 w 1117559"/>
                <a:gd name="connsiteY4" fmla="*/ 20497 h 956549"/>
                <a:gd name="connsiteX5" fmla="*/ 868100 w 1117559"/>
                <a:gd name="connsiteY5" fmla="*/ 20497 h 956549"/>
                <a:gd name="connsiteX6" fmla="*/ 874932 w 1117559"/>
                <a:gd name="connsiteY6" fmla="*/ 30746 h 956549"/>
                <a:gd name="connsiteX7" fmla="*/ 885181 w 1117559"/>
                <a:gd name="connsiteY7" fmla="*/ 68323 h 956549"/>
                <a:gd name="connsiteX8" fmla="*/ 888597 w 1117559"/>
                <a:gd name="connsiteY8" fmla="*/ 92237 h 956549"/>
                <a:gd name="connsiteX9" fmla="*/ 902262 w 1117559"/>
                <a:gd name="connsiteY9" fmla="*/ 112734 h 956549"/>
                <a:gd name="connsiteX10" fmla="*/ 922759 w 1117559"/>
                <a:gd name="connsiteY10" fmla="*/ 119567 h 956549"/>
                <a:gd name="connsiteX11" fmla="*/ 933008 w 1117559"/>
                <a:gd name="connsiteY11" fmla="*/ 126399 h 956549"/>
                <a:gd name="connsiteX12" fmla="*/ 943257 w 1117559"/>
                <a:gd name="connsiteY12" fmla="*/ 129816 h 956549"/>
                <a:gd name="connsiteX13" fmla="*/ 946673 w 1117559"/>
                <a:gd name="connsiteY13" fmla="*/ 140064 h 956549"/>
                <a:gd name="connsiteX14" fmla="*/ 963753 w 1117559"/>
                <a:gd name="connsiteY14" fmla="*/ 184474 h 956549"/>
                <a:gd name="connsiteX15" fmla="*/ 974002 w 1117559"/>
                <a:gd name="connsiteY15" fmla="*/ 187890 h 956549"/>
                <a:gd name="connsiteX16" fmla="*/ 980834 w 1117559"/>
                <a:gd name="connsiteY16" fmla="*/ 198139 h 956549"/>
                <a:gd name="connsiteX17" fmla="*/ 1021829 w 1117559"/>
                <a:gd name="connsiteY17" fmla="*/ 201555 h 956549"/>
                <a:gd name="connsiteX18" fmla="*/ 1032078 w 1117559"/>
                <a:gd name="connsiteY18" fmla="*/ 194723 h 956549"/>
                <a:gd name="connsiteX19" fmla="*/ 1042325 w 1117559"/>
                <a:gd name="connsiteY19" fmla="*/ 174225 h 956549"/>
                <a:gd name="connsiteX20" fmla="*/ 1051090 w 1117559"/>
                <a:gd name="connsiteY20" fmla="*/ 171304 h 956549"/>
                <a:gd name="connsiteX21" fmla="*/ 1052575 w 1117559"/>
                <a:gd name="connsiteY21" fmla="*/ 177643 h 956549"/>
                <a:gd name="connsiteX22" fmla="*/ 1069657 w 1117559"/>
                <a:gd name="connsiteY22" fmla="*/ 187891 h 956549"/>
                <a:gd name="connsiteX23" fmla="*/ 1083322 w 1117559"/>
                <a:gd name="connsiteY23" fmla="*/ 208389 h 956549"/>
                <a:gd name="connsiteX24" fmla="*/ 1079905 w 1117559"/>
                <a:gd name="connsiteY24" fmla="*/ 239135 h 956549"/>
                <a:gd name="connsiteX25" fmla="*/ 1076489 w 1117559"/>
                <a:gd name="connsiteY25" fmla="*/ 259631 h 956549"/>
                <a:gd name="connsiteX26" fmla="*/ 1083322 w 1117559"/>
                <a:gd name="connsiteY26" fmla="*/ 304042 h 956549"/>
                <a:gd name="connsiteX27" fmla="*/ 1100403 w 1117559"/>
                <a:gd name="connsiteY27" fmla="*/ 341619 h 956549"/>
                <a:gd name="connsiteX28" fmla="*/ 1107235 w 1117559"/>
                <a:gd name="connsiteY28" fmla="*/ 351868 h 956549"/>
                <a:gd name="connsiteX29" fmla="*/ 1103819 w 1117559"/>
                <a:gd name="connsiteY29" fmla="*/ 365533 h 956549"/>
                <a:gd name="connsiteX30" fmla="*/ 1083322 w 1117559"/>
                <a:gd name="connsiteY30" fmla="*/ 379198 h 956549"/>
                <a:gd name="connsiteX31" fmla="*/ 1073073 w 1117559"/>
                <a:gd name="connsiteY31" fmla="*/ 386031 h 956549"/>
                <a:gd name="connsiteX32" fmla="*/ 1049159 w 1117559"/>
                <a:gd name="connsiteY32" fmla="*/ 392863 h 956549"/>
                <a:gd name="connsiteX33" fmla="*/ 1038912 w 1117559"/>
                <a:gd name="connsiteY33" fmla="*/ 399696 h 956549"/>
                <a:gd name="connsiteX34" fmla="*/ 1032079 w 1117559"/>
                <a:gd name="connsiteY34" fmla="*/ 409944 h 956549"/>
                <a:gd name="connsiteX35" fmla="*/ 1021830 w 1117559"/>
                <a:gd name="connsiteY35" fmla="*/ 413360 h 956549"/>
                <a:gd name="connsiteX36" fmla="*/ 1009468 w 1117559"/>
                <a:gd name="connsiteY36" fmla="*/ 431753 h 956549"/>
                <a:gd name="connsiteX37" fmla="*/ 1005667 w 1117559"/>
                <a:gd name="connsiteY37" fmla="*/ 437251 h 956549"/>
                <a:gd name="connsiteX38" fmla="*/ 1003899 w 1117559"/>
                <a:gd name="connsiteY38" fmla="*/ 439436 h 956549"/>
                <a:gd name="connsiteX39" fmla="*/ 1003524 w 1117559"/>
                <a:gd name="connsiteY39" fmla="*/ 440351 h 956549"/>
                <a:gd name="connsiteX40" fmla="*/ 1005667 w 1117559"/>
                <a:gd name="connsiteY40" fmla="*/ 437251 h 956549"/>
                <a:gd name="connsiteX41" fmla="*/ 1008969 w 1117559"/>
                <a:gd name="connsiteY41" fmla="*/ 433170 h 956549"/>
                <a:gd name="connsiteX42" fmla="*/ 1004749 w 1117559"/>
                <a:gd name="connsiteY42" fmla="*/ 444105 h 956549"/>
                <a:gd name="connsiteX43" fmla="*/ 997917 w 1117559"/>
                <a:gd name="connsiteY43" fmla="*/ 454354 h 956549"/>
                <a:gd name="connsiteX44" fmla="*/ 1008165 w 1117559"/>
                <a:gd name="connsiteY44" fmla="*/ 450938 h 956549"/>
                <a:gd name="connsiteX45" fmla="*/ 1083322 w 1117559"/>
                <a:gd name="connsiteY45" fmla="*/ 447521 h 956549"/>
                <a:gd name="connsiteX46" fmla="*/ 1103819 w 1117559"/>
                <a:gd name="connsiteY46" fmla="*/ 450938 h 956549"/>
                <a:gd name="connsiteX47" fmla="*/ 1093570 w 1117559"/>
                <a:gd name="connsiteY47" fmla="*/ 563672 h 956549"/>
                <a:gd name="connsiteX48" fmla="*/ 1090154 w 1117559"/>
                <a:gd name="connsiteY48" fmla="*/ 573921 h 956549"/>
                <a:gd name="connsiteX49" fmla="*/ 1079905 w 1117559"/>
                <a:gd name="connsiteY49" fmla="*/ 580753 h 956549"/>
                <a:gd name="connsiteX50" fmla="*/ 1076489 w 1117559"/>
                <a:gd name="connsiteY50" fmla="*/ 614916 h 956549"/>
                <a:gd name="connsiteX51" fmla="*/ 1090154 w 1117559"/>
                <a:gd name="connsiteY51" fmla="*/ 618332 h 956549"/>
                <a:gd name="connsiteX52" fmla="*/ 1100403 w 1117559"/>
                <a:gd name="connsiteY52" fmla="*/ 625163 h 956549"/>
                <a:gd name="connsiteX53" fmla="*/ 1103819 w 1117559"/>
                <a:gd name="connsiteY53" fmla="*/ 686655 h 956549"/>
                <a:gd name="connsiteX54" fmla="*/ 1093570 w 1117559"/>
                <a:gd name="connsiteY54" fmla="*/ 690072 h 956549"/>
                <a:gd name="connsiteX55" fmla="*/ 1086738 w 1117559"/>
                <a:gd name="connsiteY55" fmla="*/ 700320 h 956549"/>
                <a:gd name="connsiteX56" fmla="*/ 1066240 w 1117559"/>
                <a:gd name="connsiteY56" fmla="*/ 734481 h 956549"/>
                <a:gd name="connsiteX57" fmla="*/ 1055992 w 1117559"/>
                <a:gd name="connsiteY57" fmla="*/ 741314 h 956549"/>
                <a:gd name="connsiteX58" fmla="*/ 1025247 w 1117559"/>
                <a:gd name="connsiteY58" fmla="*/ 748146 h 956549"/>
                <a:gd name="connsiteX59" fmla="*/ 1018414 w 1117559"/>
                <a:gd name="connsiteY59" fmla="*/ 758395 h 956549"/>
                <a:gd name="connsiteX60" fmla="*/ 1014998 w 1117559"/>
                <a:gd name="connsiteY60" fmla="*/ 772060 h 956549"/>
                <a:gd name="connsiteX61" fmla="*/ 1004749 w 1117559"/>
                <a:gd name="connsiteY61" fmla="*/ 775476 h 956549"/>
                <a:gd name="connsiteX62" fmla="*/ 974003 w 1117559"/>
                <a:gd name="connsiteY62" fmla="*/ 768644 h 956549"/>
                <a:gd name="connsiteX63" fmla="*/ 963754 w 1117559"/>
                <a:gd name="connsiteY63" fmla="*/ 765228 h 956549"/>
                <a:gd name="connsiteX64" fmla="*/ 953506 w 1117559"/>
                <a:gd name="connsiteY64" fmla="*/ 758395 h 956549"/>
                <a:gd name="connsiteX65" fmla="*/ 950089 w 1117559"/>
                <a:gd name="connsiteY65" fmla="*/ 768644 h 956549"/>
                <a:gd name="connsiteX66" fmla="*/ 936426 w 1117559"/>
                <a:gd name="connsiteY66" fmla="*/ 789141 h 956549"/>
                <a:gd name="connsiteX67" fmla="*/ 929593 w 1117559"/>
                <a:gd name="connsiteY67" fmla="*/ 799390 h 956549"/>
                <a:gd name="connsiteX68" fmla="*/ 926177 w 1117559"/>
                <a:gd name="connsiteY68" fmla="*/ 809639 h 956549"/>
                <a:gd name="connsiteX69" fmla="*/ 915928 w 1117559"/>
                <a:gd name="connsiteY69" fmla="*/ 806222 h 956549"/>
                <a:gd name="connsiteX70" fmla="*/ 898847 w 1117559"/>
                <a:gd name="connsiteY70" fmla="*/ 789141 h 956549"/>
                <a:gd name="connsiteX71" fmla="*/ 874933 w 1117559"/>
                <a:gd name="connsiteY71" fmla="*/ 782309 h 956549"/>
                <a:gd name="connsiteX72" fmla="*/ 864685 w 1117559"/>
                <a:gd name="connsiteY72" fmla="*/ 778893 h 956549"/>
                <a:gd name="connsiteX73" fmla="*/ 851021 w 1117559"/>
                <a:gd name="connsiteY73" fmla="*/ 809639 h 956549"/>
                <a:gd name="connsiteX74" fmla="*/ 844188 w 1117559"/>
                <a:gd name="connsiteY74" fmla="*/ 819886 h 956549"/>
                <a:gd name="connsiteX75" fmla="*/ 837356 w 1117559"/>
                <a:gd name="connsiteY75" fmla="*/ 836967 h 956549"/>
                <a:gd name="connsiteX76" fmla="*/ 833940 w 1117559"/>
                <a:gd name="connsiteY76" fmla="*/ 850632 h 956549"/>
                <a:gd name="connsiteX77" fmla="*/ 813442 w 1117559"/>
                <a:gd name="connsiteY77" fmla="*/ 857465 h 956549"/>
                <a:gd name="connsiteX78" fmla="*/ 782696 w 1117559"/>
                <a:gd name="connsiteY78" fmla="*/ 867713 h 956549"/>
                <a:gd name="connsiteX79" fmla="*/ 772447 w 1117559"/>
                <a:gd name="connsiteY79" fmla="*/ 871130 h 956549"/>
                <a:gd name="connsiteX80" fmla="*/ 762199 w 1117559"/>
                <a:gd name="connsiteY80" fmla="*/ 874546 h 956549"/>
                <a:gd name="connsiteX81" fmla="*/ 758782 w 1117559"/>
                <a:gd name="connsiteY81" fmla="*/ 840383 h 956549"/>
                <a:gd name="connsiteX82" fmla="*/ 717789 w 1117559"/>
                <a:gd name="connsiteY82" fmla="*/ 850632 h 956549"/>
                <a:gd name="connsiteX83" fmla="*/ 707540 w 1117559"/>
                <a:gd name="connsiteY83" fmla="*/ 854048 h 956549"/>
                <a:gd name="connsiteX84" fmla="*/ 700707 w 1117559"/>
                <a:gd name="connsiteY84" fmla="*/ 843800 h 956549"/>
                <a:gd name="connsiteX85" fmla="*/ 693875 w 1117559"/>
                <a:gd name="connsiteY85" fmla="*/ 806222 h 956549"/>
                <a:gd name="connsiteX86" fmla="*/ 687042 w 1117559"/>
                <a:gd name="connsiteY86" fmla="*/ 795974 h 956549"/>
                <a:gd name="connsiteX87" fmla="*/ 683626 w 1117559"/>
                <a:gd name="connsiteY87" fmla="*/ 785725 h 956549"/>
                <a:gd name="connsiteX88" fmla="*/ 673377 w 1117559"/>
                <a:gd name="connsiteY88" fmla="*/ 782309 h 956549"/>
                <a:gd name="connsiteX89" fmla="*/ 663129 w 1117559"/>
                <a:gd name="connsiteY89" fmla="*/ 772060 h 956549"/>
                <a:gd name="connsiteX90" fmla="*/ 639216 w 1117559"/>
                <a:gd name="connsiteY90" fmla="*/ 754979 h 956549"/>
                <a:gd name="connsiteX91" fmla="*/ 632384 w 1117559"/>
                <a:gd name="connsiteY91" fmla="*/ 765228 h 956549"/>
                <a:gd name="connsiteX92" fmla="*/ 628968 w 1117559"/>
                <a:gd name="connsiteY92" fmla="*/ 792557 h 956549"/>
                <a:gd name="connsiteX93" fmla="*/ 625551 w 1117559"/>
                <a:gd name="connsiteY93" fmla="*/ 802806 h 956549"/>
                <a:gd name="connsiteX94" fmla="*/ 584556 w 1117559"/>
                <a:gd name="connsiteY94" fmla="*/ 836967 h 956549"/>
                <a:gd name="connsiteX95" fmla="*/ 564060 w 1117559"/>
                <a:gd name="connsiteY95" fmla="*/ 843800 h 956549"/>
                <a:gd name="connsiteX96" fmla="*/ 550395 w 1117559"/>
                <a:gd name="connsiteY96" fmla="*/ 850632 h 956549"/>
                <a:gd name="connsiteX97" fmla="*/ 540147 w 1117559"/>
                <a:gd name="connsiteY97" fmla="*/ 854048 h 956549"/>
                <a:gd name="connsiteX98" fmla="*/ 529898 w 1117559"/>
                <a:gd name="connsiteY98" fmla="*/ 864297 h 956549"/>
                <a:gd name="connsiteX99" fmla="*/ 519649 w 1117559"/>
                <a:gd name="connsiteY99" fmla="*/ 867713 h 956549"/>
                <a:gd name="connsiteX100" fmla="*/ 516233 w 1117559"/>
                <a:gd name="connsiteY100" fmla="*/ 877962 h 956549"/>
                <a:gd name="connsiteX101" fmla="*/ 505984 w 1117559"/>
                <a:gd name="connsiteY101" fmla="*/ 884795 h 956549"/>
                <a:gd name="connsiteX102" fmla="*/ 468407 w 1117559"/>
                <a:gd name="connsiteY102" fmla="*/ 891627 h 956549"/>
                <a:gd name="connsiteX103" fmla="*/ 454742 w 1117559"/>
                <a:gd name="connsiteY103" fmla="*/ 932621 h 956549"/>
                <a:gd name="connsiteX104" fmla="*/ 444493 w 1117559"/>
                <a:gd name="connsiteY104" fmla="*/ 939453 h 956549"/>
                <a:gd name="connsiteX105" fmla="*/ 427412 w 1117559"/>
                <a:gd name="connsiteY105" fmla="*/ 956534 h 956549"/>
                <a:gd name="connsiteX106" fmla="*/ 396666 w 1117559"/>
                <a:gd name="connsiteY106" fmla="*/ 949702 h 956549"/>
                <a:gd name="connsiteX107" fmla="*/ 376170 w 1117559"/>
                <a:gd name="connsiteY107" fmla="*/ 936037 h 956549"/>
                <a:gd name="connsiteX108" fmla="*/ 369337 w 1117559"/>
                <a:gd name="connsiteY108" fmla="*/ 925788 h 956549"/>
                <a:gd name="connsiteX109" fmla="*/ 348840 w 1117559"/>
                <a:gd name="connsiteY109" fmla="*/ 918956 h 956549"/>
                <a:gd name="connsiteX110" fmla="*/ 335175 w 1117559"/>
                <a:gd name="connsiteY110" fmla="*/ 912123 h 956549"/>
                <a:gd name="connsiteX111" fmla="*/ 314677 w 1117559"/>
                <a:gd name="connsiteY111" fmla="*/ 905292 h 956549"/>
                <a:gd name="connsiteX112" fmla="*/ 304428 w 1117559"/>
                <a:gd name="connsiteY112" fmla="*/ 898459 h 956549"/>
                <a:gd name="connsiteX113" fmla="*/ 290763 w 1117559"/>
                <a:gd name="connsiteY113" fmla="*/ 895043 h 956549"/>
                <a:gd name="connsiteX114" fmla="*/ 280516 w 1117559"/>
                <a:gd name="connsiteY114" fmla="*/ 891627 h 956549"/>
                <a:gd name="connsiteX115" fmla="*/ 253186 w 1117559"/>
                <a:gd name="connsiteY115" fmla="*/ 898459 h 956549"/>
                <a:gd name="connsiteX116" fmla="*/ 242937 w 1117559"/>
                <a:gd name="connsiteY116" fmla="*/ 905292 h 956549"/>
                <a:gd name="connsiteX117" fmla="*/ 212191 w 1117559"/>
                <a:gd name="connsiteY117" fmla="*/ 932621 h 956549"/>
                <a:gd name="connsiteX118" fmla="*/ 150700 w 1117559"/>
                <a:gd name="connsiteY118" fmla="*/ 936037 h 956549"/>
                <a:gd name="connsiteX119" fmla="*/ 140586 w 1117559"/>
                <a:gd name="connsiteY119" fmla="*/ 937437 h 956549"/>
                <a:gd name="connsiteX120" fmla="*/ 140450 w 1117559"/>
                <a:gd name="connsiteY120" fmla="*/ 932619 h 956549"/>
                <a:gd name="connsiteX121" fmla="*/ 154115 w 1117559"/>
                <a:gd name="connsiteY121" fmla="*/ 912122 h 956549"/>
                <a:gd name="connsiteX122" fmla="*/ 174613 w 1117559"/>
                <a:gd name="connsiteY122" fmla="*/ 891626 h 956549"/>
                <a:gd name="connsiteX123" fmla="*/ 188278 w 1117559"/>
                <a:gd name="connsiteY123" fmla="*/ 884793 h 956549"/>
                <a:gd name="connsiteX124" fmla="*/ 191693 w 1117559"/>
                <a:gd name="connsiteY124" fmla="*/ 871128 h 956549"/>
                <a:gd name="connsiteX125" fmla="*/ 195109 w 1117559"/>
                <a:gd name="connsiteY125" fmla="*/ 802805 h 956549"/>
                <a:gd name="connsiteX126" fmla="*/ 184862 w 1117559"/>
                <a:gd name="connsiteY126" fmla="*/ 792556 h 956549"/>
                <a:gd name="connsiteX127" fmla="*/ 178029 w 1117559"/>
                <a:gd name="connsiteY127" fmla="*/ 782307 h 956549"/>
                <a:gd name="connsiteX128" fmla="*/ 164364 w 1117559"/>
                <a:gd name="connsiteY128" fmla="*/ 775475 h 956549"/>
                <a:gd name="connsiteX129" fmla="*/ 154115 w 1117559"/>
                <a:gd name="connsiteY129" fmla="*/ 768642 h 956549"/>
                <a:gd name="connsiteX130" fmla="*/ 130202 w 1117559"/>
                <a:gd name="connsiteY130" fmla="*/ 758394 h 956549"/>
                <a:gd name="connsiteX131" fmla="*/ 126785 w 1117559"/>
                <a:gd name="connsiteY131" fmla="*/ 737896 h 956549"/>
                <a:gd name="connsiteX132" fmla="*/ 133618 w 1117559"/>
                <a:gd name="connsiteY132" fmla="*/ 727647 h 956549"/>
                <a:gd name="connsiteX133" fmla="*/ 137034 w 1117559"/>
                <a:gd name="connsiteY133" fmla="*/ 662740 h 956549"/>
                <a:gd name="connsiteX134" fmla="*/ 143867 w 1117559"/>
                <a:gd name="connsiteY134" fmla="*/ 652492 h 956549"/>
                <a:gd name="connsiteX135" fmla="*/ 157532 w 1117559"/>
                <a:gd name="connsiteY135" fmla="*/ 631994 h 956549"/>
                <a:gd name="connsiteX136" fmla="*/ 174613 w 1117559"/>
                <a:gd name="connsiteY136" fmla="*/ 604666 h 956549"/>
                <a:gd name="connsiteX137" fmla="*/ 181445 w 1117559"/>
                <a:gd name="connsiteY137" fmla="*/ 594417 h 956549"/>
                <a:gd name="connsiteX138" fmla="*/ 184862 w 1117559"/>
                <a:gd name="connsiteY138" fmla="*/ 584168 h 956549"/>
                <a:gd name="connsiteX139" fmla="*/ 178029 w 1117559"/>
                <a:gd name="connsiteY139" fmla="*/ 563671 h 956549"/>
                <a:gd name="connsiteX140" fmla="*/ 167780 w 1117559"/>
                <a:gd name="connsiteY140" fmla="*/ 553422 h 956549"/>
                <a:gd name="connsiteX141" fmla="*/ 160948 w 1117559"/>
                <a:gd name="connsiteY141" fmla="*/ 543173 h 956549"/>
                <a:gd name="connsiteX142" fmla="*/ 150699 w 1117559"/>
                <a:gd name="connsiteY142" fmla="*/ 536341 h 956549"/>
                <a:gd name="connsiteX143" fmla="*/ 130202 w 1117559"/>
                <a:gd name="connsiteY143" fmla="*/ 532924 h 956549"/>
                <a:gd name="connsiteX144" fmla="*/ 119953 w 1117559"/>
                <a:gd name="connsiteY144" fmla="*/ 529508 h 956549"/>
                <a:gd name="connsiteX145" fmla="*/ 61878 w 1117559"/>
                <a:gd name="connsiteY145" fmla="*/ 539757 h 956549"/>
                <a:gd name="connsiteX146" fmla="*/ 27715 w 1117559"/>
                <a:gd name="connsiteY146" fmla="*/ 539757 h 956549"/>
                <a:gd name="connsiteX147" fmla="*/ 17467 w 1117559"/>
                <a:gd name="connsiteY147" fmla="*/ 532924 h 956549"/>
                <a:gd name="connsiteX148" fmla="*/ 7218 w 1117559"/>
                <a:gd name="connsiteY148" fmla="*/ 529508 h 956549"/>
                <a:gd name="connsiteX149" fmla="*/ 10634 w 1117559"/>
                <a:gd name="connsiteY149" fmla="*/ 509012 h 956549"/>
                <a:gd name="connsiteX150" fmla="*/ 14051 w 1117559"/>
                <a:gd name="connsiteY150" fmla="*/ 498763 h 956549"/>
                <a:gd name="connsiteX151" fmla="*/ 27715 w 1117559"/>
                <a:gd name="connsiteY151" fmla="*/ 454352 h 956549"/>
                <a:gd name="connsiteX152" fmla="*/ 20883 w 1117559"/>
                <a:gd name="connsiteY152" fmla="*/ 444104 h 956549"/>
                <a:gd name="connsiteX153" fmla="*/ 10634 w 1117559"/>
                <a:gd name="connsiteY153" fmla="*/ 437271 h 956549"/>
                <a:gd name="connsiteX154" fmla="*/ 386 w 1117559"/>
                <a:gd name="connsiteY154" fmla="*/ 433855 h 956549"/>
                <a:gd name="connsiteX155" fmla="*/ 3802 w 1117559"/>
                <a:gd name="connsiteY155" fmla="*/ 423607 h 956549"/>
                <a:gd name="connsiteX156" fmla="*/ 17467 w 1117559"/>
                <a:gd name="connsiteY156" fmla="*/ 409943 h 956549"/>
                <a:gd name="connsiteX157" fmla="*/ 27715 w 1117559"/>
                <a:gd name="connsiteY157" fmla="*/ 403110 h 956549"/>
                <a:gd name="connsiteX158" fmla="*/ 34548 w 1117559"/>
                <a:gd name="connsiteY158" fmla="*/ 392861 h 956549"/>
                <a:gd name="connsiteX159" fmla="*/ 48213 w 1117559"/>
                <a:gd name="connsiteY159" fmla="*/ 372364 h 956549"/>
                <a:gd name="connsiteX160" fmla="*/ 68710 w 1117559"/>
                <a:gd name="connsiteY160" fmla="*/ 355283 h 956549"/>
                <a:gd name="connsiteX161" fmla="*/ 82375 w 1117559"/>
                <a:gd name="connsiteY161" fmla="*/ 351866 h 956549"/>
                <a:gd name="connsiteX162" fmla="*/ 89208 w 1117559"/>
                <a:gd name="connsiteY162" fmla="*/ 362115 h 956549"/>
                <a:gd name="connsiteX163" fmla="*/ 92624 w 1117559"/>
                <a:gd name="connsiteY163" fmla="*/ 372364 h 956549"/>
                <a:gd name="connsiteX164" fmla="*/ 102872 w 1117559"/>
                <a:gd name="connsiteY164" fmla="*/ 382613 h 956549"/>
                <a:gd name="connsiteX165" fmla="*/ 123369 w 1117559"/>
                <a:gd name="connsiteY165" fmla="*/ 368948 h 956549"/>
                <a:gd name="connsiteX166" fmla="*/ 143867 w 1117559"/>
                <a:gd name="connsiteY166" fmla="*/ 355283 h 956549"/>
                <a:gd name="connsiteX167" fmla="*/ 160948 w 1117559"/>
                <a:gd name="connsiteY167" fmla="*/ 358699 h 956549"/>
                <a:gd name="connsiteX168" fmla="*/ 181445 w 1117559"/>
                <a:gd name="connsiteY168" fmla="*/ 375780 h 956549"/>
                <a:gd name="connsiteX169" fmla="*/ 205358 w 1117559"/>
                <a:gd name="connsiteY169" fmla="*/ 379196 h 956549"/>
                <a:gd name="connsiteX170" fmla="*/ 219023 w 1117559"/>
                <a:gd name="connsiteY170" fmla="*/ 382613 h 956549"/>
                <a:gd name="connsiteX171" fmla="*/ 242936 w 1117559"/>
                <a:gd name="connsiteY171" fmla="*/ 386029 h 956549"/>
                <a:gd name="connsiteX172" fmla="*/ 253185 w 1117559"/>
                <a:gd name="connsiteY172" fmla="*/ 382613 h 956549"/>
                <a:gd name="connsiteX173" fmla="*/ 263434 w 1117559"/>
                <a:gd name="connsiteY173" fmla="*/ 368948 h 956549"/>
                <a:gd name="connsiteX174" fmla="*/ 273683 w 1117559"/>
                <a:gd name="connsiteY174" fmla="*/ 358699 h 956549"/>
                <a:gd name="connsiteX175" fmla="*/ 301011 w 1117559"/>
                <a:gd name="connsiteY175" fmla="*/ 351866 h 956549"/>
                <a:gd name="connsiteX176" fmla="*/ 318092 w 1117559"/>
                <a:gd name="connsiteY176" fmla="*/ 334787 h 956549"/>
                <a:gd name="connsiteX177" fmla="*/ 318092 w 1117559"/>
                <a:gd name="connsiteY177" fmla="*/ 283543 h 956549"/>
                <a:gd name="connsiteX178" fmla="*/ 321509 w 1117559"/>
                <a:gd name="connsiteY178" fmla="*/ 266462 h 956549"/>
                <a:gd name="connsiteX179" fmla="*/ 313553 w 1117559"/>
                <a:gd name="connsiteY179" fmla="*/ 237665 h 956549"/>
                <a:gd name="connsiteX180" fmla="*/ 314716 w 1117559"/>
                <a:gd name="connsiteY180" fmla="*/ 240644 h 956549"/>
                <a:gd name="connsiteX181" fmla="*/ 318092 w 1117559"/>
                <a:gd name="connsiteY181" fmla="*/ 249381 h 956549"/>
                <a:gd name="connsiteX182" fmla="*/ 328341 w 1117559"/>
                <a:gd name="connsiteY182" fmla="*/ 256214 h 956549"/>
                <a:gd name="connsiteX183" fmla="*/ 345422 w 1117559"/>
                <a:gd name="connsiteY183" fmla="*/ 269879 h 956549"/>
                <a:gd name="connsiteX184" fmla="*/ 362504 w 1117559"/>
                <a:gd name="connsiteY184" fmla="*/ 297209 h 956549"/>
                <a:gd name="connsiteX185" fmla="*/ 423995 w 1117559"/>
                <a:gd name="connsiteY185" fmla="*/ 300625 h 956549"/>
                <a:gd name="connsiteX186" fmla="*/ 502567 w 1117559"/>
                <a:gd name="connsiteY186" fmla="*/ 304041 h 956549"/>
                <a:gd name="connsiteX187" fmla="*/ 509399 w 1117559"/>
                <a:gd name="connsiteY187" fmla="*/ 293792 h 956549"/>
                <a:gd name="connsiteX188" fmla="*/ 519648 w 1117559"/>
                <a:gd name="connsiteY188" fmla="*/ 290376 h 956549"/>
                <a:gd name="connsiteX189" fmla="*/ 516232 w 1117559"/>
                <a:gd name="connsiteY189" fmla="*/ 280127 h 956549"/>
                <a:gd name="connsiteX190" fmla="*/ 509399 w 1117559"/>
                <a:gd name="connsiteY190" fmla="*/ 252798 h 956549"/>
                <a:gd name="connsiteX191" fmla="*/ 502567 w 1117559"/>
                <a:gd name="connsiteY191" fmla="*/ 242550 h 956549"/>
                <a:gd name="connsiteX192" fmla="*/ 471822 w 1117559"/>
                <a:gd name="connsiteY192" fmla="*/ 225469 h 956549"/>
                <a:gd name="connsiteX193" fmla="*/ 454741 w 1117559"/>
                <a:gd name="connsiteY193" fmla="*/ 208388 h 956549"/>
                <a:gd name="connsiteX194" fmla="*/ 444492 w 1117559"/>
                <a:gd name="connsiteY194" fmla="*/ 187890 h 956549"/>
                <a:gd name="connsiteX195" fmla="*/ 434243 w 1117559"/>
                <a:gd name="connsiteY195" fmla="*/ 177642 h 956549"/>
                <a:gd name="connsiteX196" fmla="*/ 420578 w 1117559"/>
                <a:gd name="connsiteY196" fmla="*/ 157144 h 956549"/>
                <a:gd name="connsiteX197" fmla="*/ 406913 w 1117559"/>
                <a:gd name="connsiteY197" fmla="*/ 136648 h 956549"/>
                <a:gd name="connsiteX198" fmla="*/ 417162 w 1117559"/>
                <a:gd name="connsiteY198" fmla="*/ 133232 h 956549"/>
                <a:gd name="connsiteX199" fmla="*/ 441076 w 1117559"/>
                <a:gd name="connsiteY199" fmla="*/ 129816 h 956549"/>
                <a:gd name="connsiteX200" fmla="*/ 447908 w 1117559"/>
                <a:gd name="connsiteY200" fmla="*/ 119567 h 956549"/>
                <a:gd name="connsiteX201" fmla="*/ 458157 w 1117559"/>
                <a:gd name="connsiteY201" fmla="*/ 95653 h 956549"/>
                <a:gd name="connsiteX202" fmla="*/ 478653 w 1117559"/>
                <a:gd name="connsiteY202" fmla="*/ 99069 h 956549"/>
                <a:gd name="connsiteX203" fmla="*/ 499151 w 1117559"/>
                <a:gd name="connsiteY203" fmla="*/ 119567 h 956549"/>
                <a:gd name="connsiteX204" fmla="*/ 516232 w 1117559"/>
                <a:gd name="connsiteY204" fmla="*/ 136648 h 956549"/>
                <a:gd name="connsiteX205" fmla="*/ 543562 w 1117559"/>
                <a:gd name="connsiteY205" fmla="*/ 133232 h 956549"/>
                <a:gd name="connsiteX206" fmla="*/ 553811 w 1117559"/>
                <a:gd name="connsiteY206" fmla="*/ 129816 h 956549"/>
                <a:gd name="connsiteX207" fmla="*/ 567476 w 1117559"/>
                <a:gd name="connsiteY207" fmla="*/ 136648 h 956549"/>
                <a:gd name="connsiteX208" fmla="*/ 570890 w 1117559"/>
                <a:gd name="connsiteY208" fmla="*/ 146897 h 956549"/>
                <a:gd name="connsiteX209" fmla="*/ 581139 w 1117559"/>
                <a:gd name="connsiteY209" fmla="*/ 153728 h 956549"/>
                <a:gd name="connsiteX210" fmla="*/ 587972 w 1117559"/>
                <a:gd name="connsiteY210" fmla="*/ 129816 h 956549"/>
                <a:gd name="connsiteX211" fmla="*/ 611885 w 1117559"/>
                <a:gd name="connsiteY211" fmla="*/ 109318 h 956549"/>
                <a:gd name="connsiteX212" fmla="*/ 628967 w 1117559"/>
                <a:gd name="connsiteY212" fmla="*/ 88821 h 956549"/>
                <a:gd name="connsiteX213" fmla="*/ 639215 w 1117559"/>
                <a:gd name="connsiteY213" fmla="*/ 81988 h 956549"/>
                <a:gd name="connsiteX214" fmla="*/ 646048 w 1117559"/>
                <a:gd name="connsiteY214" fmla="*/ 71739 h 956549"/>
                <a:gd name="connsiteX215" fmla="*/ 690458 w 1117559"/>
                <a:gd name="connsiteY215" fmla="*/ 58074 h 956549"/>
                <a:gd name="connsiteX216" fmla="*/ 731452 w 1117559"/>
                <a:gd name="connsiteY216" fmla="*/ 58074 h 956549"/>
                <a:gd name="connsiteX217" fmla="*/ 734869 w 1117559"/>
                <a:gd name="connsiteY217" fmla="*/ 17081 h 956549"/>
                <a:gd name="connsiteX218" fmla="*/ 755366 w 1117559"/>
                <a:gd name="connsiteY218" fmla="*/ 0 h 95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1117559" h="956549">
                  <a:moveTo>
                    <a:pt x="755366" y="0"/>
                  </a:moveTo>
                  <a:cubicBezTo>
                    <a:pt x="771308" y="2278"/>
                    <a:pt x="788477" y="291"/>
                    <a:pt x="803192" y="6832"/>
                  </a:cubicBezTo>
                  <a:cubicBezTo>
                    <a:pt x="810696" y="10168"/>
                    <a:pt x="809067" y="24733"/>
                    <a:pt x="816857" y="27330"/>
                  </a:cubicBezTo>
                  <a:lnTo>
                    <a:pt x="827106" y="30746"/>
                  </a:lnTo>
                  <a:cubicBezTo>
                    <a:pt x="830522" y="27330"/>
                    <a:pt x="833334" y="23177"/>
                    <a:pt x="837355" y="20497"/>
                  </a:cubicBezTo>
                  <a:cubicBezTo>
                    <a:pt x="847447" y="13770"/>
                    <a:pt x="856992" y="18645"/>
                    <a:pt x="868100" y="20497"/>
                  </a:cubicBezTo>
                  <a:cubicBezTo>
                    <a:pt x="870377" y="23913"/>
                    <a:pt x="873265" y="26994"/>
                    <a:pt x="874932" y="30746"/>
                  </a:cubicBezTo>
                  <a:cubicBezTo>
                    <a:pt x="880269" y="42755"/>
                    <a:pt x="883038" y="55465"/>
                    <a:pt x="885181" y="68323"/>
                  </a:cubicBezTo>
                  <a:cubicBezTo>
                    <a:pt x="886505" y="76266"/>
                    <a:pt x="885707" y="84722"/>
                    <a:pt x="888597" y="92237"/>
                  </a:cubicBezTo>
                  <a:cubicBezTo>
                    <a:pt x="891545" y="99902"/>
                    <a:pt x="897707" y="105902"/>
                    <a:pt x="902262" y="112734"/>
                  </a:cubicBezTo>
                  <a:cubicBezTo>
                    <a:pt x="906257" y="118727"/>
                    <a:pt x="922759" y="119567"/>
                    <a:pt x="922759" y="119567"/>
                  </a:cubicBezTo>
                  <a:cubicBezTo>
                    <a:pt x="926176" y="121845"/>
                    <a:pt x="929336" y="124564"/>
                    <a:pt x="933008" y="126399"/>
                  </a:cubicBezTo>
                  <a:cubicBezTo>
                    <a:pt x="936229" y="128010"/>
                    <a:pt x="940711" y="127269"/>
                    <a:pt x="943257" y="129816"/>
                  </a:cubicBezTo>
                  <a:cubicBezTo>
                    <a:pt x="945803" y="132362"/>
                    <a:pt x="945535" y="136648"/>
                    <a:pt x="946673" y="140064"/>
                  </a:cubicBezTo>
                  <a:cubicBezTo>
                    <a:pt x="948139" y="150328"/>
                    <a:pt x="948793" y="179488"/>
                    <a:pt x="963753" y="184474"/>
                  </a:cubicBezTo>
                  <a:lnTo>
                    <a:pt x="974002" y="187890"/>
                  </a:lnTo>
                  <a:cubicBezTo>
                    <a:pt x="976280" y="191307"/>
                    <a:pt x="977930" y="195235"/>
                    <a:pt x="980834" y="198139"/>
                  </a:cubicBezTo>
                  <a:cubicBezTo>
                    <a:pt x="994014" y="211318"/>
                    <a:pt x="1001189" y="203848"/>
                    <a:pt x="1021829" y="201555"/>
                  </a:cubicBezTo>
                  <a:cubicBezTo>
                    <a:pt x="1025245" y="199277"/>
                    <a:pt x="1029513" y="197929"/>
                    <a:pt x="1032078" y="194723"/>
                  </a:cubicBezTo>
                  <a:cubicBezTo>
                    <a:pt x="1043078" y="180973"/>
                    <a:pt x="1026330" y="187022"/>
                    <a:pt x="1042325" y="174225"/>
                  </a:cubicBezTo>
                  <a:lnTo>
                    <a:pt x="1051090" y="171304"/>
                  </a:lnTo>
                  <a:lnTo>
                    <a:pt x="1052575" y="177643"/>
                  </a:lnTo>
                  <a:cubicBezTo>
                    <a:pt x="1058270" y="181059"/>
                    <a:pt x="1064962" y="183197"/>
                    <a:pt x="1069657" y="187891"/>
                  </a:cubicBezTo>
                  <a:cubicBezTo>
                    <a:pt x="1075463" y="193698"/>
                    <a:pt x="1083322" y="208389"/>
                    <a:pt x="1083322" y="208389"/>
                  </a:cubicBezTo>
                  <a:cubicBezTo>
                    <a:pt x="1082183" y="218638"/>
                    <a:pt x="1081269" y="228913"/>
                    <a:pt x="1079905" y="239135"/>
                  </a:cubicBezTo>
                  <a:cubicBezTo>
                    <a:pt x="1078990" y="246000"/>
                    <a:pt x="1076489" y="252704"/>
                    <a:pt x="1076489" y="259631"/>
                  </a:cubicBezTo>
                  <a:cubicBezTo>
                    <a:pt x="1076489" y="304637"/>
                    <a:pt x="1077474" y="280652"/>
                    <a:pt x="1083322" y="304042"/>
                  </a:cubicBezTo>
                  <a:cubicBezTo>
                    <a:pt x="1090359" y="332192"/>
                    <a:pt x="1080673" y="312026"/>
                    <a:pt x="1100403" y="341619"/>
                  </a:cubicBezTo>
                  <a:lnTo>
                    <a:pt x="1107235" y="351868"/>
                  </a:lnTo>
                  <a:cubicBezTo>
                    <a:pt x="1106097" y="356423"/>
                    <a:pt x="1106910" y="362000"/>
                    <a:pt x="1103819" y="365533"/>
                  </a:cubicBezTo>
                  <a:cubicBezTo>
                    <a:pt x="1098412" y="371713"/>
                    <a:pt x="1090154" y="374644"/>
                    <a:pt x="1083322" y="379198"/>
                  </a:cubicBezTo>
                  <a:cubicBezTo>
                    <a:pt x="1079905" y="381476"/>
                    <a:pt x="1077055" y="385035"/>
                    <a:pt x="1073073" y="386031"/>
                  </a:cubicBezTo>
                  <a:cubicBezTo>
                    <a:pt x="1055915" y="390321"/>
                    <a:pt x="1063863" y="387962"/>
                    <a:pt x="1049159" y="392863"/>
                  </a:cubicBezTo>
                  <a:cubicBezTo>
                    <a:pt x="1045743" y="395141"/>
                    <a:pt x="1041814" y="396792"/>
                    <a:pt x="1038912" y="399696"/>
                  </a:cubicBezTo>
                  <a:cubicBezTo>
                    <a:pt x="1036008" y="402599"/>
                    <a:pt x="1035285" y="407379"/>
                    <a:pt x="1032079" y="409944"/>
                  </a:cubicBezTo>
                  <a:cubicBezTo>
                    <a:pt x="1029267" y="412194"/>
                    <a:pt x="1025247" y="412222"/>
                    <a:pt x="1021830" y="413360"/>
                  </a:cubicBezTo>
                  <a:cubicBezTo>
                    <a:pt x="1016445" y="421437"/>
                    <a:pt x="1012422" y="427411"/>
                    <a:pt x="1009468" y="431753"/>
                  </a:cubicBezTo>
                  <a:lnTo>
                    <a:pt x="1005667" y="437251"/>
                  </a:lnTo>
                  <a:lnTo>
                    <a:pt x="1003899" y="439436"/>
                  </a:lnTo>
                  <a:cubicBezTo>
                    <a:pt x="1002214" y="441886"/>
                    <a:pt x="1001312" y="443444"/>
                    <a:pt x="1003524" y="440351"/>
                  </a:cubicBezTo>
                  <a:lnTo>
                    <a:pt x="1005667" y="437251"/>
                  </a:lnTo>
                  <a:lnTo>
                    <a:pt x="1008969" y="433170"/>
                  </a:lnTo>
                  <a:cubicBezTo>
                    <a:pt x="1009888" y="432695"/>
                    <a:pt x="1009258" y="435087"/>
                    <a:pt x="1004749" y="444105"/>
                  </a:cubicBezTo>
                  <a:cubicBezTo>
                    <a:pt x="1002914" y="447778"/>
                    <a:pt x="996081" y="450681"/>
                    <a:pt x="997917" y="454354"/>
                  </a:cubicBezTo>
                  <a:cubicBezTo>
                    <a:pt x="999527" y="457575"/>
                    <a:pt x="1004575" y="451225"/>
                    <a:pt x="1008165" y="450938"/>
                  </a:cubicBezTo>
                  <a:cubicBezTo>
                    <a:pt x="1033164" y="448938"/>
                    <a:pt x="1058270" y="448660"/>
                    <a:pt x="1083322" y="447521"/>
                  </a:cubicBezTo>
                  <a:lnTo>
                    <a:pt x="1103819" y="450938"/>
                  </a:lnTo>
                  <a:cubicBezTo>
                    <a:pt x="1129045" y="607332"/>
                    <a:pt x="1115906" y="519001"/>
                    <a:pt x="1093570" y="563672"/>
                  </a:cubicBezTo>
                  <a:cubicBezTo>
                    <a:pt x="1091960" y="566893"/>
                    <a:pt x="1092404" y="571109"/>
                    <a:pt x="1090154" y="573921"/>
                  </a:cubicBezTo>
                  <a:cubicBezTo>
                    <a:pt x="1087589" y="577127"/>
                    <a:pt x="1083322" y="578475"/>
                    <a:pt x="1079905" y="580753"/>
                  </a:cubicBezTo>
                  <a:cubicBezTo>
                    <a:pt x="1072157" y="592376"/>
                    <a:pt x="1065530" y="597381"/>
                    <a:pt x="1076489" y="614916"/>
                  </a:cubicBezTo>
                  <a:cubicBezTo>
                    <a:pt x="1078977" y="618897"/>
                    <a:pt x="1085599" y="617194"/>
                    <a:pt x="1090154" y="618332"/>
                  </a:cubicBezTo>
                  <a:cubicBezTo>
                    <a:pt x="1093570" y="620609"/>
                    <a:pt x="1097499" y="622261"/>
                    <a:pt x="1100403" y="625163"/>
                  </a:cubicBezTo>
                  <a:cubicBezTo>
                    <a:pt x="1116417" y="641176"/>
                    <a:pt x="1108816" y="666668"/>
                    <a:pt x="1103819" y="686655"/>
                  </a:cubicBezTo>
                  <a:cubicBezTo>
                    <a:pt x="1102945" y="690149"/>
                    <a:pt x="1096987" y="688933"/>
                    <a:pt x="1093570" y="690072"/>
                  </a:cubicBezTo>
                  <a:cubicBezTo>
                    <a:pt x="1091292" y="693488"/>
                    <a:pt x="1088774" y="696756"/>
                    <a:pt x="1086738" y="700320"/>
                  </a:cubicBezTo>
                  <a:cubicBezTo>
                    <a:pt x="1081675" y="709180"/>
                    <a:pt x="1073956" y="729337"/>
                    <a:pt x="1066240" y="734481"/>
                  </a:cubicBezTo>
                  <a:cubicBezTo>
                    <a:pt x="1062824" y="736759"/>
                    <a:pt x="1059664" y="739478"/>
                    <a:pt x="1055992" y="741314"/>
                  </a:cubicBezTo>
                  <a:cubicBezTo>
                    <a:pt x="1047582" y="745519"/>
                    <a:pt x="1033119" y="746834"/>
                    <a:pt x="1025247" y="748146"/>
                  </a:cubicBezTo>
                  <a:cubicBezTo>
                    <a:pt x="1022969" y="751563"/>
                    <a:pt x="1020031" y="754621"/>
                    <a:pt x="1018414" y="758395"/>
                  </a:cubicBezTo>
                  <a:cubicBezTo>
                    <a:pt x="1016565" y="762711"/>
                    <a:pt x="1017931" y="768394"/>
                    <a:pt x="1014998" y="772060"/>
                  </a:cubicBezTo>
                  <a:cubicBezTo>
                    <a:pt x="1012748" y="774872"/>
                    <a:pt x="1008165" y="774338"/>
                    <a:pt x="1004749" y="775476"/>
                  </a:cubicBezTo>
                  <a:cubicBezTo>
                    <a:pt x="993008" y="773128"/>
                    <a:pt x="985261" y="771860"/>
                    <a:pt x="974003" y="768644"/>
                  </a:cubicBezTo>
                  <a:cubicBezTo>
                    <a:pt x="970541" y="767654"/>
                    <a:pt x="967171" y="766366"/>
                    <a:pt x="963754" y="765228"/>
                  </a:cubicBezTo>
                  <a:cubicBezTo>
                    <a:pt x="960338" y="762950"/>
                    <a:pt x="957488" y="757400"/>
                    <a:pt x="953506" y="758395"/>
                  </a:cubicBezTo>
                  <a:cubicBezTo>
                    <a:pt x="950012" y="759269"/>
                    <a:pt x="951839" y="765496"/>
                    <a:pt x="950089" y="768644"/>
                  </a:cubicBezTo>
                  <a:cubicBezTo>
                    <a:pt x="946101" y="775822"/>
                    <a:pt x="940980" y="782309"/>
                    <a:pt x="936426" y="789141"/>
                  </a:cubicBezTo>
                  <a:cubicBezTo>
                    <a:pt x="934148" y="792557"/>
                    <a:pt x="930892" y="795495"/>
                    <a:pt x="929593" y="799390"/>
                  </a:cubicBezTo>
                  <a:lnTo>
                    <a:pt x="926177" y="809639"/>
                  </a:lnTo>
                  <a:cubicBezTo>
                    <a:pt x="922761" y="808500"/>
                    <a:pt x="918740" y="808472"/>
                    <a:pt x="915928" y="806222"/>
                  </a:cubicBezTo>
                  <a:cubicBezTo>
                    <a:pt x="893153" y="788003"/>
                    <a:pt x="926177" y="802806"/>
                    <a:pt x="898847" y="789141"/>
                  </a:cubicBezTo>
                  <a:cubicBezTo>
                    <a:pt x="893386" y="786411"/>
                    <a:pt x="880041" y="783768"/>
                    <a:pt x="874933" y="782309"/>
                  </a:cubicBezTo>
                  <a:cubicBezTo>
                    <a:pt x="871471" y="781319"/>
                    <a:pt x="868101" y="780031"/>
                    <a:pt x="864685" y="778893"/>
                  </a:cubicBezTo>
                  <a:cubicBezTo>
                    <a:pt x="853857" y="795133"/>
                    <a:pt x="859151" y="785246"/>
                    <a:pt x="851021" y="809639"/>
                  </a:cubicBezTo>
                  <a:cubicBezTo>
                    <a:pt x="849723" y="813534"/>
                    <a:pt x="846024" y="816214"/>
                    <a:pt x="844188" y="819886"/>
                  </a:cubicBezTo>
                  <a:cubicBezTo>
                    <a:pt x="841445" y="825371"/>
                    <a:pt x="839295" y="831149"/>
                    <a:pt x="837356" y="836967"/>
                  </a:cubicBezTo>
                  <a:cubicBezTo>
                    <a:pt x="835871" y="841422"/>
                    <a:pt x="837504" y="847576"/>
                    <a:pt x="833940" y="850632"/>
                  </a:cubicBezTo>
                  <a:cubicBezTo>
                    <a:pt x="828472" y="855319"/>
                    <a:pt x="820275" y="855187"/>
                    <a:pt x="813442" y="857465"/>
                  </a:cubicBezTo>
                  <a:lnTo>
                    <a:pt x="782696" y="867713"/>
                  </a:lnTo>
                  <a:lnTo>
                    <a:pt x="772447" y="871130"/>
                  </a:lnTo>
                  <a:lnTo>
                    <a:pt x="762199" y="874546"/>
                  </a:lnTo>
                  <a:cubicBezTo>
                    <a:pt x="761060" y="863159"/>
                    <a:pt x="767288" y="848040"/>
                    <a:pt x="758782" y="840383"/>
                  </a:cubicBezTo>
                  <a:cubicBezTo>
                    <a:pt x="743480" y="826611"/>
                    <a:pt x="728843" y="845105"/>
                    <a:pt x="717789" y="850632"/>
                  </a:cubicBezTo>
                  <a:cubicBezTo>
                    <a:pt x="714568" y="852242"/>
                    <a:pt x="710956" y="852910"/>
                    <a:pt x="707540" y="854048"/>
                  </a:cubicBezTo>
                  <a:cubicBezTo>
                    <a:pt x="705262" y="850632"/>
                    <a:pt x="702006" y="847695"/>
                    <a:pt x="700707" y="843800"/>
                  </a:cubicBezTo>
                  <a:cubicBezTo>
                    <a:pt x="696870" y="832287"/>
                    <a:pt x="698203" y="817762"/>
                    <a:pt x="693875" y="806222"/>
                  </a:cubicBezTo>
                  <a:cubicBezTo>
                    <a:pt x="692433" y="802379"/>
                    <a:pt x="688878" y="799646"/>
                    <a:pt x="687042" y="795974"/>
                  </a:cubicBezTo>
                  <a:cubicBezTo>
                    <a:pt x="685432" y="792753"/>
                    <a:pt x="686173" y="788271"/>
                    <a:pt x="683626" y="785725"/>
                  </a:cubicBezTo>
                  <a:cubicBezTo>
                    <a:pt x="681080" y="783179"/>
                    <a:pt x="676794" y="783447"/>
                    <a:pt x="673377" y="782309"/>
                  </a:cubicBezTo>
                  <a:cubicBezTo>
                    <a:pt x="669961" y="778893"/>
                    <a:pt x="667060" y="774868"/>
                    <a:pt x="663129" y="772060"/>
                  </a:cubicBezTo>
                  <a:cubicBezTo>
                    <a:pt x="631654" y="749577"/>
                    <a:pt x="665864" y="781626"/>
                    <a:pt x="639216" y="754979"/>
                  </a:cubicBezTo>
                  <a:cubicBezTo>
                    <a:pt x="636938" y="758395"/>
                    <a:pt x="633464" y="761266"/>
                    <a:pt x="632384" y="765228"/>
                  </a:cubicBezTo>
                  <a:cubicBezTo>
                    <a:pt x="629968" y="774084"/>
                    <a:pt x="630610" y="783525"/>
                    <a:pt x="628968" y="792557"/>
                  </a:cubicBezTo>
                  <a:cubicBezTo>
                    <a:pt x="628323" y="796100"/>
                    <a:pt x="627762" y="799963"/>
                    <a:pt x="625551" y="802806"/>
                  </a:cubicBezTo>
                  <a:cubicBezTo>
                    <a:pt x="611389" y="821014"/>
                    <a:pt x="602775" y="824822"/>
                    <a:pt x="584556" y="836967"/>
                  </a:cubicBezTo>
                  <a:cubicBezTo>
                    <a:pt x="578564" y="840962"/>
                    <a:pt x="570893" y="841522"/>
                    <a:pt x="564060" y="843800"/>
                  </a:cubicBezTo>
                  <a:cubicBezTo>
                    <a:pt x="559229" y="845410"/>
                    <a:pt x="555077" y="848627"/>
                    <a:pt x="550395" y="850632"/>
                  </a:cubicBezTo>
                  <a:cubicBezTo>
                    <a:pt x="547086" y="852051"/>
                    <a:pt x="543563" y="852910"/>
                    <a:pt x="540147" y="854048"/>
                  </a:cubicBezTo>
                  <a:cubicBezTo>
                    <a:pt x="536730" y="857465"/>
                    <a:pt x="533918" y="861617"/>
                    <a:pt x="529898" y="864297"/>
                  </a:cubicBezTo>
                  <a:cubicBezTo>
                    <a:pt x="526901" y="866295"/>
                    <a:pt x="522196" y="865167"/>
                    <a:pt x="519649" y="867713"/>
                  </a:cubicBezTo>
                  <a:cubicBezTo>
                    <a:pt x="517103" y="870260"/>
                    <a:pt x="518483" y="875150"/>
                    <a:pt x="516233" y="877962"/>
                  </a:cubicBezTo>
                  <a:cubicBezTo>
                    <a:pt x="513668" y="881168"/>
                    <a:pt x="509657" y="882959"/>
                    <a:pt x="505984" y="884795"/>
                  </a:cubicBezTo>
                  <a:cubicBezTo>
                    <a:pt x="495452" y="890061"/>
                    <a:pt x="477827" y="890450"/>
                    <a:pt x="468407" y="891627"/>
                  </a:cubicBezTo>
                  <a:cubicBezTo>
                    <a:pt x="444520" y="907552"/>
                    <a:pt x="470041" y="886725"/>
                    <a:pt x="454742" y="932621"/>
                  </a:cubicBezTo>
                  <a:cubicBezTo>
                    <a:pt x="453443" y="936516"/>
                    <a:pt x="447909" y="937175"/>
                    <a:pt x="444493" y="939453"/>
                  </a:cubicBezTo>
                  <a:cubicBezTo>
                    <a:pt x="440767" y="945043"/>
                    <a:pt x="435694" y="955498"/>
                    <a:pt x="427412" y="956534"/>
                  </a:cubicBezTo>
                  <a:cubicBezTo>
                    <a:pt x="424520" y="956896"/>
                    <a:pt x="400767" y="950727"/>
                    <a:pt x="396666" y="949702"/>
                  </a:cubicBezTo>
                  <a:cubicBezTo>
                    <a:pt x="389833" y="945147"/>
                    <a:pt x="380724" y="942869"/>
                    <a:pt x="376170" y="936037"/>
                  </a:cubicBezTo>
                  <a:cubicBezTo>
                    <a:pt x="373892" y="932621"/>
                    <a:pt x="372819" y="927963"/>
                    <a:pt x="369337" y="925788"/>
                  </a:cubicBezTo>
                  <a:cubicBezTo>
                    <a:pt x="363230" y="921971"/>
                    <a:pt x="355281" y="922176"/>
                    <a:pt x="348840" y="918956"/>
                  </a:cubicBezTo>
                  <a:cubicBezTo>
                    <a:pt x="344285" y="916678"/>
                    <a:pt x="339903" y="914014"/>
                    <a:pt x="335175" y="912123"/>
                  </a:cubicBezTo>
                  <a:cubicBezTo>
                    <a:pt x="328488" y="909449"/>
                    <a:pt x="314677" y="905292"/>
                    <a:pt x="314677" y="905292"/>
                  </a:cubicBezTo>
                  <a:cubicBezTo>
                    <a:pt x="311261" y="903014"/>
                    <a:pt x="308202" y="900077"/>
                    <a:pt x="304428" y="898459"/>
                  </a:cubicBezTo>
                  <a:cubicBezTo>
                    <a:pt x="300113" y="896610"/>
                    <a:pt x="295278" y="896333"/>
                    <a:pt x="290763" y="895043"/>
                  </a:cubicBezTo>
                  <a:cubicBezTo>
                    <a:pt x="287301" y="894055"/>
                    <a:pt x="283932" y="892765"/>
                    <a:pt x="280516" y="891627"/>
                  </a:cubicBezTo>
                  <a:cubicBezTo>
                    <a:pt x="274019" y="892926"/>
                    <a:pt x="260190" y="894958"/>
                    <a:pt x="253186" y="898459"/>
                  </a:cubicBezTo>
                  <a:cubicBezTo>
                    <a:pt x="249514" y="900295"/>
                    <a:pt x="246006" y="902565"/>
                    <a:pt x="242937" y="905292"/>
                  </a:cubicBezTo>
                  <a:cubicBezTo>
                    <a:pt x="231298" y="915638"/>
                    <a:pt x="225481" y="925976"/>
                    <a:pt x="212191" y="932621"/>
                  </a:cubicBezTo>
                  <a:cubicBezTo>
                    <a:pt x="194556" y="941438"/>
                    <a:pt x="163719" y="936037"/>
                    <a:pt x="150700" y="936037"/>
                  </a:cubicBezTo>
                  <a:lnTo>
                    <a:pt x="140586" y="937437"/>
                  </a:lnTo>
                  <a:lnTo>
                    <a:pt x="140450" y="932619"/>
                  </a:lnTo>
                  <a:cubicBezTo>
                    <a:pt x="140450" y="932619"/>
                    <a:pt x="148309" y="917928"/>
                    <a:pt x="154115" y="912122"/>
                  </a:cubicBezTo>
                  <a:cubicBezTo>
                    <a:pt x="160948" y="905289"/>
                    <a:pt x="167068" y="897661"/>
                    <a:pt x="174613" y="891626"/>
                  </a:cubicBezTo>
                  <a:cubicBezTo>
                    <a:pt x="178590" y="888444"/>
                    <a:pt x="185018" y="888706"/>
                    <a:pt x="188278" y="884793"/>
                  </a:cubicBezTo>
                  <a:cubicBezTo>
                    <a:pt x="191284" y="881187"/>
                    <a:pt x="191303" y="875807"/>
                    <a:pt x="191693" y="871128"/>
                  </a:cubicBezTo>
                  <a:cubicBezTo>
                    <a:pt x="193586" y="848404"/>
                    <a:pt x="193971" y="825579"/>
                    <a:pt x="195109" y="802805"/>
                  </a:cubicBezTo>
                  <a:cubicBezTo>
                    <a:pt x="191693" y="799388"/>
                    <a:pt x="187954" y="796268"/>
                    <a:pt x="184862" y="792556"/>
                  </a:cubicBezTo>
                  <a:cubicBezTo>
                    <a:pt x="182233" y="789401"/>
                    <a:pt x="181184" y="784936"/>
                    <a:pt x="178029" y="782307"/>
                  </a:cubicBezTo>
                  <a:cubicBezTo>
                    <a:pt x="174116" y="779047"/>
                    <a:pt x="168785" y="778001"/>
                    <a:pt x="164364" y="775475"/>
                  </a:cubicBezTo>
                  <a:cubicBezTo>
                    <a:pt x="160799" y="773438"/>
                    <a:pt x="157532" y="770920"/>
                    <a:pt x="154115" y="768642"/>
                  </a:cubicBezTo>
                  <a:cubicBezTo>
                    <a:pt x="149404" y="767072"/>
                    <a:pt x="132423" y="761949"/>
                    <a:pt x="130202" y="758394"/>
                  </a:cubicBezTo>
                  <a:cubicBezTo>
                    <a:pt x="126530" y="752520"/>
                    <a:pt x="126021" y="744780"/>
                    <a:pt x="126785" y="737896"/>
                  </a:cubicBezTo>
                  <a:cubicBezTo>
                    <a:pt x="127238" y="733815"/>
                    <a:pt x="133063" y="731715"/>
                    <a:pt x="133618" y="727647"/>
                  </a:cubicBezTo>
                  <a:cubicBezTo>
                    <a:pt x="136546" y="706180"/>
                    <a:pt x="135896" y="684376"/>
                    <a:pt x="137034" y="662740"/>
                  </a:cubicBezTo>
                  <a:lnTo>
                    <a:pt x="143867" y="652492"/>
                  </a:lnTo>
                  <a:lnTo>
                    <a:pt x="157532" y="631994"/>
                  </a:lnTo>
                  <a:cubicBezTo>
                    <a:pt x="175968" y="619703"/>
                    <a:pt x="162631" y="631625"/>
                    <a:pt x="174613" y="604666"/>
                  </a:cubicBezTo>
                  <a:cubicBezTo>
                    <a:pt x="176280" y="600913"/>
                    <a:pt x="179610" y="598089"/>
                    <a:pt x="181445" y="594417"/>
                  </a:cubicBezTo>
                  <a:cubicBezTo>
                    <a:pt x="183056" y="591196"/>
                    <a:pt x="183723" y="587584"/>
                    <a:pt x="184862" y="584168"/>
                  </a:cubicBezTo>
                  <a:cubicBezTo>
                    <a:pt x="184862" y="584168"/>
                    <a:pt x="181526" y="569966"/>
                    <a:pt x="178029" y="563671"/>
                  </a:cubicBezTo>
                  <a:cubicBezTo>
                    <a:pt x="175682" y="559448"/>
                    <a:pt x="170873" y="557134"/>
                    <a:pt x="167780" y="553422"/>
                  </a:cubicBezTo>
                  <a:cubicBezTo>
                    <a:pt x="165152" y="550267"/>
                    <a:pt x="163226" y="546589"/>
                    <a:pt x="160948" y="543173"/>
                  </a:cubicBezTo>
                  <a:cubicBezTo>
                    <a:pt x="157532" y="540895"/>
                    <a:pt x="154594" y="537639"/>
                    <a:pt x="150699" y="536341"/>
                  </a:cubicBezTo>
                  <a:cubicBezTo>
                    <a:pt x="144128" y="534150"/>
                    <a:pt x="136964" y="534427"/>
                    <a:pt x="130202" y="532924"/>
                  </a:cubicBezTo>
                  <a:cubicBezTo>
                    <a:pt x="126687" y="532144"/>
                    <a:pt x="123369" y="530647"/>
                    <a:pt x="119953" y="529508"/>
                  </a:cubicBezTo>
                  <a:cubicBezTo>
                    <a:pt x="74198" y="525350"/>
                    <a:pt x="92841" y="519117"/>
                    <a:pt x="61878" y="539757"/>
                  </a:cubicBezTo>
                  <a:cubicBezTo>
                    <a:pt x="45772" y="542441"/>
                    <a:pt x="41985" y="545872"/>
                    <a:pt x="27715" y="539757"/>
                  </a:cubicBezTo>
                  <a:cubicBezTo>
                    <a:pt x="23942" y="538140"/>
                    <a:pt x="20883" y="535202"/>
                    <a:pt x="17467" y="532924"/>
                  </a:cubicBezTo>
                  <a:cubicBezTo>
                    <a:pt x="14051" y="531786"/>
                    <a:pt x="9764" y="532055"/>
                    <a:pt x="7218" y="529508"/>
                  </a:cubicBezTo>
                  <a:cubicBezTo>
                    <a:pt x="-1930" y="520361"/>
                    <a:pt x="6861" y="516561"/>
                    <a:pt x="10634" y="509012"/>
                  </a:cubicBezTo>
                  <a:cubicBezTo>
                    <a:pt x="12245" y="505791"/>
                    <a:pt x="12912" y="502180"/>
                    <a:pt x="14051" y="498763"/>
                  </a:cubicBezTo>
                  <a:cubicBezTo>
                    <a:pt x="26968" y="481539"/>
                    <a:pt x="30042" y="482264"/>
                    <a:pt x="27715" y="454352"/>
                  </a:cubicBezTo>
                  <a:cubicBezTo>
                    <a:pt x="27374" y="450260"/>
                    <a:pt x="23161" y="447520"/>
                    <a:pt x="20883" y="444104"/>
                  </a:cubicBezTo>
                  <a:cubicBezTo>
                    <a:pt x="17467" y="441826"/>
                    <a:pt x="14307" y="439107"/>
                    <a:pt x="10634" y="437271"/>
                  </a:cubicBezTo>
                  <a:cubicBezTo>
                    <a:pt x="7414" y="435661"/>
                    <a:pt x="1996" y="437076"/>
                    <a:pt x="386" y="433855"/>
                  </a:cubicBezTo>
                  <a:cubicBezTo>
                    <a:pt x="-1225" y="430634"/>
                    <a:pt x="2663" y="427024"/>
                    <a:pt x="3802" y="423607"/>
                  </a:cubicBezTo>
                  <a:cubicBezTo>
                    <a:pt x="8356" y="419053"/>
                    <a:pt x="12576" y="414134"/>
                    <a:pt x="17467" y="409943"/>
                  </a:cubicBezTo>
                  <a:cubicBezTo>
                    <a:pt x="20584" y="407271"/>
                    <a:pt x="24812" y="406014"/>
                    <a:pt x="27715" y="403110"/>
                  </a:cubicBezTo>
                  <a:cubicBezTo>
                    <a:pt x="30619" y="400206"/>
                    <a:pt x="31919" y="396016"/>
                    <a:pt x="34548" y="392861"/>
                  </a:cubicBezTo>
                  <a:cubicBezTo>
                    <a:pt x="48765" y="375802"/>
                    <a:pt x="42210" y="390374"/>
                    <a:pt x="48213" y="372364"/>
                  </a:cubicBezTo>
                  <a:cubicBezTo>
                    <a:pt x="54370" y="366207"/>
                    <a:pt x="60388" y="358850"/>
                    <a:pt x="68710" y="355283"/>
                  </a:cubicBezTo>
                  <a:cubicBezTo>
                    <a:pt x="73026" y="353434"/>
                    <a:pt x="77821" y="353005"/>
                    <a:pt x="82375" y="351866"/>
                  </a:cubicBezTo>
                  <a:cubicBezTo>
                    <a:pt x="84653" y="355283"/>
                    <a:pt x="87372" y="358443"/>
                    <a:pt x="89208" y="362115"/>
                  </a:cubicBezTo>
                  <a:cubicBezTo>
                    <a:pt x="90818" y="365336"/>
                    <a:pt x="90627" y="369367"/>
                    <a:pt x="92624" y="372364"/>
                  </a:cubicBezTo>
                  <a:cubicBezTo>
                    <a:pt x="95304" y="376383"/>
                    <a:pt x="99455" y="379196"/>
                    <a:pt x="102872" y="382613"/>
                  </a:cubicBezTo>
                  <a:cubicBezTo>
                    <a:pt x="102872" y="382613"/>
                    <a:pt x="117189" y="374355"/>
                    <a:pt x="123369" y="368948"/>
                  </a:cubicBezTo>
                  <a:cubicBezTo>
                    <a:pt x="142243" y="352433"/>
                    <a:pt x="115427" y="362393"/>
                    <a:pt x="143867" y="355283"/>
                  </a:cubicBezTo>
                  <a:cubicBezTo>
                    <a:pt x="149561" y="356421"/>
                    <a:pt x="155511" y="356660"/>
                    <a:pt x="160948" y="358699"/>
                  </a:cubicBezTo>
                  <a:cubicBezTo>
                    <a:pt x="168557" y="361553"/>
                    <a:pt x="176129" y="370464"/>
                    <a:pt x="181445" y="375780"/>
                  </a:cubicBezTo>
                  <a:cubicBezTo>
                    <a:pt x="189416" y="376918"/>
                    <a:pt x="197435" y="377756"/>
                    <a:pt x="205358" y="379196"/>
                  </a:cubicBezTo>
                  <a:cubicBezTo>
                    <a:pt x="209977" y="380037"/>
                    <a:pt x="214403" y="381772"/>
                    <a:pt x="219023" y="382613"/>
                  </a:cubicBezTo>
                  <a:cubicBezTo>
                    <a:pt x="226945" y="384053"/>
                    <a:pt x="234966" y="384891"/>
                    <a:pt x="242936" y="386029"/>
                  </a:cubicBezTo>
                  <a:cubicBezTo>
                    <a:pt x="246353" y="384891"/>
                    <a:pt x="250419" y="384918"/>
                    <a:pt x="253185" y="382613"/>
                  </a:cubicBezTo>
                  <a:cubicBezTo>
                    <a:pt x="257559" y="378967"/>
                    <a:pt x="259729" y="373270"/>
                    <a:pt x="263434" y="368948"/>
                  </a:cubicBezTo>
                  <a:cubicBezTo>
                    <a:pt x="266578" y="365279"/>
                    <a:pt x="270266" y="362115"/>
                    <a:pt x="273683" y="358699"/>
                  </a:cubicBezTo>
                  <a:cubicBezTo>
                    <a:pt x="273683" y="358699"/>
                    <a:pt x="292187" y="355075"/>
                    <a:pt x="301011" y="351866"/>
                  </a:cubicBezTo>
                  <a:cubicBezTo>
                    <a:pt x="308718" y="349064"/>
                    <a:pt x="314939" y="342144"/>
                    <a:pt x="318092" y="334787"/>
                  </a:cubicBezTo>
                  <a:cubicBezTo>
                    <a:pt x="325993" y="316353"/>
                    <a:pt x="318092" y="305884"/>
                    <a:pt x="318092" y="283543"/>
                  </a:cubicBezTo>
                  <a:cubicBezTo>
                    <a:pt x="318092" y="277737"/>
                    <a:pt x="320370" y="272156"/>
                    <a:pt x="321509" y="266462"/>
                  </a:cubicBezTo>
                  <a:lnTo>
                    <a:pt x="313553" y="237665"/>
                  </a:lnTo>
                  <a:lnTo>
                    <a:pt x="314716" y="240644"/>
                  </a:lnTo>
                  <a:cubicBezTo>
                    <a:pt x="314772" y="242822"/>
                    <a:pt x="315046" y="245573"/>
                    <a:pt x="318092" y="249381"/>
                  </a:cubicBezTo>
                  <a:cubicBezTo>
                    <a:pt x="320658" y="252587"/>
                    <a:pt x="324925" y="253936"/>
                    <a:pt x="328341" y="256214"/>
                  </a:cubicBezTo>
                  <a:cubicBezTo>
                    <a:pt x="339823" y="290657"/>
                    <a:pt x="319685" y="239851"/>
                    <a:pt x="345422" y="269879"/>
                  </a:cubicBezTo>
                  <a:cubicBezTo>
                    <a:pt x="353537" y="279347"/>
                    <a:pt x="346271" y="294890"/>
                    <a:pt x="362504" y="297209"/>
                  </a:cubicBezTo>
                  <a:cubicBezTo>
                    <a:pt x="382826" y="300112"/>
                    <a:pt x="403497" y="299487"/>
                    <a:pt x="423995" y="300625"/>
                  </a:cubicBezTo>
                  <a:cubicBezTo>
                    <a:pt x="467932" y="311609"/>
                    <a:pt x="441955" y="308082"/>
                    <a:pt x="502567" y="304041"/>
                  </a:cubicBezTo>
                  <a:cubicBezTo>
                    <a:pt x="504845" y="300625"/>
                    <a:pt x="506194" y="296358"/>
                    <a:pt x="509399" y="293792"/>
                  </a:cubicBezTo>
                  <a:cubicBezTo>
                    <a:pt x="512211" y="291543"/>
                    <a:pt x="518038" y="293597"/>
                    <a:pt x="519648" y="290376"/>
                  </a:cubicBezTo>
                  <a:cubicBezTo>
                    <a:pt x="521258" y="287156"/>
                    <a:pt x="517180" y="283602"/>
                    <a:pt x="516232" y="280127"/>
                  </a:cubicBezTo>
                  <a:cubicBezTo>
                    <a:pt x="513761" y="271068"/>
                    <a:pt x="511677" y="261908"/>
                    <a:pt x="509399" y="252798"/>
                  </a:cubicBezTo>
                  <a:cubicBezTo>
                    <a:pt x="508404" y="248815"/>
                    <a:pt x="505657" y="245253"/>
                    <a:pt x="502567" y="242550"/>
                  </a:cubicBezTo>
                  <a:cubicBezTo>
                    <a:pt x="488109" y="229901"/>
                    <a:pt x="485898" y="230161"/>
                    <a:pt x="471822" y="225469"/>
                  </a:cubicBezTo>
                  <a:cubicBezTo>
                    <a:pt x="453603" y="198139"/>
                    <a:pt x="477516" y="231163"/>
                    <a:pt x="454741" y="208388"/>
                  </a:cubicBezTo>
                  <a:cubicBezTo>
                    <a:pt x="438614" y="192261"/>
                    <a:pt x="455607" y="204562"/>
                    <a:pt x="444492" y="187890"/>
                  </a:cubicBezTo>
                  <a:cubicBezTo>
                    <a:pt x="441812" y="183870"/>
                    <a:pt x="437660" y="181058"/>
                    <a:pt x="434243" y="177642"/>
                  </a:cubicBezTo>
                  <a:cubicBezTo>
                    <a:pt x="427710" y="158042"/>
                    <a:pt x="435506" y="176335"/>
                    <a:pt x="420578" y="157144"/>
                  </a:cubicBezTo>
                  <a:cubicBezTo>
                    <a:pt x="415537" y="150662"/>
                    <a:pt x="406913" y="136648"/>
                    <a:pt x="406913" y="136648"/>
                  </a:cubicBezTo>
                  <a:cubicBezTo>
                    <a:pt x="410330" y="135510"/>
                    <a:pt x="413631" y="133939"/>
                    <a:pt x="417162" y="133232"/>
                  </a:cubicBezTo>
                  <a:cubicBezTo>
                    <a:pt x="425057" y="131652"/>
                    <a:pt x="433717" y="133086"/>
                    <a:pt x="441076" y="129816"/>
                  </a:cubicBezTo>
                  <a:cubicBezTo>
                    <a:pt x="444828" y="128149"/>
                    <a:pt x="445630" y="122983"/>
                    <a:pt x="447908" y="119567"/>
                  </a:cubicBezTo>
                  <a:cubicBezTo>
                    <a:pt x="448723" y="116307"/>
                    <a:pt x="451865" y="97226"/>
                    <a:pt x="458157" y="95653"/>
                  </a:cubicBezTo>
                  <a:cubicBezTo>
                    <a:pt x="464876" y="93973"/>
                    <a:pt x="471821" y="97931"/>
                    <a:pt x="478653" y="99069"/>
                  </a:cubicBezTo>
                  <a:cubicBezTo>
                    <a:pt x="485486" y="105902"/>
                    <a:pt x="493791" y="111527"/>
                    <a:pt x="499151" y="119567"/>
                  </a:cubicBezTo>
                  <a:cubicBezTo>
                    <a:pt x="508261" y="133232"/>
                    <a:pt x="502567" y="127538"/>
                    <a:pt x="516232" y="136648"/>
                  </a:cubicBezTo>
                  <a:cubicBezTo>
                    <a:pt x="525342" y="135510"/>
                    <a:pt x="534530" y="134874"/>
                    <a:pt x="543562" y="133232"/>
                  </a:cubicBezTo>
                  <a:cubicBezTo>
                    <a:pt x="547105" y="132587"/>
                    <a:pt x="549825" y="129246"/>
                    <a:pt x="553811" y="129816"/>
                  </a:cubicBezTo>
                  <a:cubicBezTo>
                    <a:pt x="557796" y="130385"/>
                    <a:pt x="564628" y="133801"/>
                    <a:pt x="567476" y="136648"/>
                  </a:cubicBezTo>
                  <a:cubicBezTo>
                    <a:pt x="570323" y="139495"/>
                    <a:pt x="568641" y="144085"/>
                    <a:pt x="570890" y="146897"/>
                  </a:cubicBezTo>
                  <a:cubicBezTo>
                    <a:pt x="573456" y="150103"/>
                    <a:pt x="577723" y="151451"/>
                    <a:pt x="581139" y="153728"/>
                  </a:cubicBezTo>
                  <a:cubicBezTo>
                    <a:pt x="581595" y="151906"/>
                    <a:pt x="586012" y="132756"/>
                    <a:pt x="587972" y="129816"/>
                  </a:cubicBezTo>
                  <a:cubicBezTo>
                    <a:pt x="593623" y="121339"/>
                    <a:pt x="604519" y="115633"/>
                    <a:pt x="611885" y="109318"/>
                  </a:cubicBezTo>
                  <a:cubicBezTo>
                    <a:pt x="651062" y="75738"/>
                    <a:pt x="597338" y="120449"/>
                    <a:pt x="628967" y="88821"/>
                  </a:cubicBezTo>
                  <a:cubicBezTo>
                    <a:pt x="631870" y="85917"/>
                    <a:pt x="635799" y="84266"/>
                    <a:pt x="639215" y="81988"/>
                  </a:cubicBezTo>
                  <a:cubicBezTo>
                    <a:pt x="641493" y="78572"/>
                    <a:pt x="643419" y="74894"/>
                    <a:pt x="646048" y="71739"/>
                  </a:cubicBezTo>
                  <a:cubicBezTo>
                    <a:pt x="661053" y="53732"/>
                    <a:pt x="659388" y="61182"/>
                    <a:pt x="690458" y="58074"/>
                  </a:cubicBezTo>
                  <a:cubicBezTo>
                    <a:pt x="694960" y="58824"/>
                    <a:pt x="726951" y="66434"/>
                    <a:pt x="731452" y="58074"/>
                  </a:cubicBezTo>
                  <a:cubicBezTo>
                    <a:pt x="737953" y="46001"/>
                    <a:pt x="731335" y="30329"/>
                    <a:pt x="734869" y="17081"/>
                  </a:cubicBezTo>
                  <a:cubicBezTo>
                    <a:pt x="736290" y="11750"/>
                    <a:pt x="751067" y="2866"/>
                    <a:pt x="75536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云南"/>
            <p:cNvSpPr/>
            <p:nvPr>
              <p:custDataLst>
                <p:tags r:id="rId16"/>
              </p:custDataLst>
            </p:nvPr>
          </p:nvSpPr>
          <p:spPr>
            <a:xfrm>
              <a:off x="6377" y="7337"/>
              <a:ext cx="2234" cy="2224"/>
            </a:xfrm>
            <a:custGeom>
              <a:avLst/>
              <a:gdLst>
                <a:gd name="connsiteX0" fmla="*/ 408138 w 1687456"/>
                <a:gd name="connsiteY0" fmla="*/ 0 h 1679475"/>
                <a:gd name="connsiteX1" fmla="*/ 409798 w 1687456"/>
                <a:gd name="connsiteY1" fmla="*/ 5776 h 1679475"/>
                <a:gd name="connsiteX2" fmla="*/ 416631 w 1687456"/>
                <a:gd name="connsiteY2" fmla="*/ 22856 h 1679475"/>
                <a:gd name="connsiteX3" fmla="*/ 420047 w 1687456"/>
                <a:gd name="connsiteY3" fmla="*/ 43354 h 1679475"/>
                <a:gd name="connsiteX4" fmla="*/ 423463 w 1687456"/>
                <a:gd name="connsiteY4" fmla="*/ 53602 h 1679475"/>
                <a:gd name="connsiteX5" fmla="*/ 430295 w 1687456"/>
                <a:gd name="connsiteY5" fmla="*/ 121926 h 1679475"/>
                <a:gd name="connsiteX6" fmla="*/ 440544 w 1687456"/>
                <a:gd name="connsiteY6" fmla="*/ 128758 h 1679475"/>
                <a:gd name="connsiteX7" fmla="*/ 461042 w 1687456"/>
                <a:gd name="connsiteY7" fmla="*/ 111677 h 1679475"/>
                <a:gd name="connsiteX8" fmla="*/ 481538 w 1687456"/>
                <a:gd name="connsiteY8" fmla="*/ 101430 h 1679475"/>
                <a:gd name="connsiteX9" fmla="*/ 491787 w 1687456"/>
                <a:gd name="connsiteY9" fmla="*/ 98014 h 1679475"/>
                <a:gd name="connsiteX10" fmla="*/ 498619 w 1687456"/>
                <a:gd name="connsiteY10" fmla="*/ 87765 h 1679475"/>
                <a:gd name="connsiteX11" fmla="*/ 505452 w 1687456"/>
                <a:gd name="connsiteY11" fmla="*/ 67267 h 1679475"/>
                <a:gd name="connsiteX12" fmla="*/ 522533 w 1687456"/>
                <a:gd name="connsiteY12" fmla="*/ 33105 h 1679475"/>
                <a:gd name="connsiteX13" fmla="*/ 532782 w 1687456"/>
                <a:gd name="connsiteY13" fmla="*/ 29689 h 1679475"/>
                <a:gd name="connsiteX14" fmla="*/ 546446 w 1687456"/>
                <a:gd name="connsiteY14" fmla="*/ 46770 h 1679475"/>
                <a:gd name="connsiteX15" fmla="*/ 556695 w 1687456"/>
                <a:gd name="connsiteY15" fmla="*/ 57019 h 1679475"/>
                <a:gd name="connsiteX16" fmla="*/ 577191 w 1687456"/>
                <a:gd name="connsiteY16" fmla="*/ 70684 h 1679475"/>
                <a:gd name="connsiteX17" fmla="*/ 587440 w 1687456"/>
                <a:gd name="connsiteY17" fmla="*/ 94597 h 1679475"/>
                <a:gd name="connsiteX18" fmla="*/ 594273 w 1687456"/>
                <a:gd name="connsiteY18" fmla="*/ 149256 h 1679475"/>
                <a:gd name="connsiteX19" fmla="*/ 587440 w 1687456"/>
                <a:gd name="connsiteY19" fmla="*/ 169753 h 1679475"/>
                <a:gd name="connsiteX20" fmla="*/ 584024 w 1687456"/>
                <a:gd name="connsiteY20" fmla="*/ 186835 h 1679475"/>
                <a:gd name="connsiteX21" fmla="*/ 601105 w 1687456"/>
                <a:gd name="connsiteY21" fmla="*/ 210747 h 1679475"/>
                <a:gd name="connsiteX22" fmla="*/ 607938 w 1687456"/>
                <a:gd name="connsiteY22" fmla="*/ 220996 h 1679475"/>
                <a:gd name="connsiteX23" fmla="*/ 611354 w 1687456"/>
                <a:gd name="connsiteY23" fmla="*/ 231244 h 1679475"/>
                <a:gd name="connsiteX24" fmla="*/ 618186 w 1687456"/>
                <a:gd name="connsiteY24" fmla="*/ 244909 h 1679475"/>
                <a:gd name="connsiteX25" fmla="*/ 621603 w 1687456"/>
                <a:gd name="connsiteY25" fmla="*/ 255158 h 1679475"/>
                <a:gd name="connsiteX26" fmla="*/ 638684 w 1687456"/>
                <a:gd name="connsiteY26" fmla="*/ 258574 h 1679475"/>
                <a:gd name="connsiteX27" fmla="*/ 648933 w 1687456"/>
                <a:gd name="connsiteY27" fmla="*/ 255158 h 1679475"/>
                <a:gd name="connsiteX28" fmla="*/ 655765 w 1687456"/>
                <a:gd name="connsiteY28" fmla="*/ 244909 h 1679475"/>
                <a:gd name="connsiteX29" fmla="*/ 672845 w 1687456"/>
                <a:gd name="connsiteY29" fmla="*/ 261991 h 1679475"/>
                <a:gd name="connsiteX30" fmla="*/ 683094 w 1687456"/>
                <a:gd name="connsiteY30" fmla="*/ 265407 h 1679475"/>
                <a:gd name="connsiteX31" fmla="*/ 693342 w 1687456"/>
                <a:gd name="connsiteY31" fmla="*/ 275656 h 1679475"/>
                <a:gd name="connsiteX32" fmla="*/ 707007 w 1687456"/>
                <a:gd name="connsiteY32" fmla="*/ 299568 h 1679475"/>
                <a:gd name="connsiteX33" fmla="*/ 717256 w 1687456"/>
                <a:gd name="connsiteY33" fmla="*/ 306400 h 1679475"/>
                <a:gd name="connsiteX34" fmla="*/ 720672 w 1687456"/>
                <a:gd name="connsiteY34" fmla="*/ 316649 h 1679475"/>
                <a:gd name="connsiteX35" fmla="*/ 727505 w 1687456"/>
                <a:gd name="connsiteY35" fmla="*/ 326898 h 1679475"/>
                <a:gd name="connsiteX36" fmla="*/ 734337 w 1687456"/>
                <a:gd name="connsiteY36" fmla="*/ 340563 h 1679475"/>
                <a:gd name="connsiteX37" fmla="*/ 751419 w 1687456"/>
                <a:gd name="connsiteY37" fmla="*/ 371309 h 1679475"/>
                <a:gd name="connsiteX38" fmla="*/ 754833 w 1687456"/>
                <a:gd name="connsiteY38" fmla="*/ 398638 h 1679475"/>
                <a:gd name="connsiteX39" fmla="*/ 765082 w 1687456"/>
                <a:gd name="connsiteY39" fmla="*/ 419135 h 1679475"/>
                <a:gd name="connsiteX40" fmla="*/ 768498 w 1687456"/>
                <a:gd name="connsiteY40" fmla="*/ 429384 h 1679475"/>
                <a:gd name="connsiteX41" fmla="*/ 778747 w 1687456"/>
                <a:gd name="connsiteY41" fmla="*/ 453298 h 1679475"/>
                <a:gd name="connsiteX42" fmla="*/ 788996 w 1687456"/>
                <a:gd name="connsiteY42" fmla="*/ 463546 h 1679475"/>
                <a:gd name="connsiteX43" fmla="*/ 799245 w 1687456"/>
                <a:gd name="connsiteY43" fmla="*/ 470379 h 1679475"/>
                <a:gd name="connsiteX44" fmla="*/ 802661 w 1687456"/>
                <a:gd name="connsiteY44" fmla="*/ 521621 h 1679475"/>
                <a:gd name="connsiteX45" fmla="*/ 805619 w 1687456"/>
                <a:gd name="connsiteY45" fmla="*/ 533507 h 1679475"/>
                <a:gd name="connsiteX46" fmla="*/ 806399 w 1687456"/>
                <a:gd name="connsiteY46" fmla="*/ 536690 h 1679475"/>
                <a:gd name="connsiteX47" fmla="*/ 806406 w 1687456"/>
                <a:gd name="connsiteY47" fmla="*/ 536733 h 1679475"/>
                <a:gd name="connsiteX48" fmla="*/ 806856 w 1687456"/>
                <a:gd name="connsiteY48" fmla="*/ 538555 h 1679475"/>
                <a:gd name="connsiteX49" fmla="*/ 806399 w 1687456"/>
                <a:gd name="connsiteY49" fmla="*/ 536690 h 1679475"/>
                <a:gd name="connsiteX50" fmla="*/ 805792 w 1687456"/>
                <a:gd name="connsiteY50" fmla="*/ 533333 h 1679475"/>
                <a:gd name="connsiteX51" fmla="*/ 809493 w 1687456"/>
                <a:gd name="connsiteY51" fmla="*/ 545535 h 1679475"/>
                <a:gd name="connsiteX52" fmla="*/ 812910 w 1687456"/>
                <a:gd name="connsiteY52" fmla="*/ 559200 h 1679475"/>
                <a:gd name="connsiteX53" fmla="*/ 819742 w 1687456"/>
                <a:gd name="connsiteY53" fmla="*/ 569449 h 1679475"/>
                <a:gd name="connsiteX54" fmla="*/ 823158 w 1687456"/>
                <a:gd name="connsiteY54" fmla="*/ 579696 h 1679475"/>
                <a:gd name="connsiteX55" fmla="*/ 829991 w 1687456"/>
                <a:gd name="connsiteY55" fmla="*/ 600193 h 1679475"/>
                <a:gd name="connsiteX56" fmla="*/ 850487 w 1687456"/>
                <a:gd name="connsiteY56" fmla="*/ 620691 h 1679475"/>
                <a:gd name="connsiteX57" fmla="*/ 860736 w 1687456"/>
                <a:gd name="connsiteY57" fmla="*/ 627523 h 1679475"/>
                <a:gd name="connsiteX58" fmla="*/ 874401 w 1687456"/>
                <a:gd name="connsiteY58" fmla="*/ 668518 h 1679475"/>
                <a:gd name="connsiteX59" fmla="*/ 911979 w 1687456"/>
                <a:gd name="connsiteY59" fmla="*/ 665102 h 1679475"/>
                <a:gd name="connsiteX60" fmla="*/ 946140 w 1687456"/>
                <a:gd name="connsiteY60" fmla="*/ 654853 h 1679475"/>
                <a:gd name="connsiteX61" fmla="*/ 956389 w 1687456"/>
                <a:gd name="connsiteY61" fmla="*/ 648021 h 1679475"/>
                <a:gd name="connsiteX62" fmla="*/ 963222 w 1687456"/>
                <a:gd name="connsiteY62" fmla="*/ 637772 h 1679475"/>
                <a:gd name="connsiteX63" fmla="*/ 987135 w 1687456"/>
                <a:gd name="connsiteY63" fmla="*/ 613858 h 1679475"/>
                <a:gd name="connsiteX64" fmla="*/ 1014465 w 1687456"/>
                <a:gd name="connsiteY64" fmla="*/ 610442 h 1679475"/>
                <a:gd name="connsiteX65" fmla="*/ 1024714 w 1687456"/>
                <a:gd name="connsiteY65" fmla="*/ 617275 h 1679475"/>
                <a:gd name="connsiteX66" fmla="*/ 1028130 w 1687456"/>
                <a:gd name="connsiteY66" fmla="*/ 637772 h 1679475"/>
                <a:gd name="connsiteX67" fmla="*/ 1065708 w 1687456"/>
                <a:gd name="connsiteY67" fmla="*/ 641188 h 1679475"/>
                <a:gd name="connsiteX68" fmla="*/ 1089621 w 1687456"/>
                <a:gd name="connsiteY68" fmla="*/ 630940 h 1679475"/>
                <a:gd name="connsiteX69" fmla="*/ 1099870 w 1687456"/>
                <a:gd name="connsiteY69" fmla="*/ 624107 h 1679475"/>
                <a:gd name="connsiteX70" fmla="*/ 1103286 w 1687456"/>
                <a:gd name="connsiteY70" fmla="*/ 613858 h 1679475"/>
                <a:gd name="connsiteX71" fmla="*/ 1123784 w 1687456"/>
                <a:gd name="connsiteY71" fmla="*/ 596777 h 1679475"/>
                <a:gd name="connsiteX72" fmla="*/ 1130616 w 1687456"/>
                <a:gd name="connsiteY72" fmla="*/ 583112 h 1679475"/>
                <a:gd name="connsiteX73" fmla="*/ 1120368 w 1687456"/>
                <a:gd name="connsiteY73" fmla="*/ 562616 h 1679475"/>
                <a:gd name="connsiteX74" fmla="*/ 1106703 w 1687456"/>
                <a:gd name="connsiteY74" fmla="*/ 542119 h 1679475"/>
                <a:gd name="connsiteX75" fmla="*/ 1103286 w 1687456"/>
                <a:gd name="connsiteY75" fmla="*/ 456714 h 1679475"/>
                <a:gd name="connsiteX76" fmla="*/ 1113535 w 1687456"/>
                <a:gd name="connsiteY76" fmla="*/ 436216 h 1679475"/>
                <a:gd name="connsiteX77" fmla="*/ 1116951 w 1687456"/>
                <a:gd name="connsiteY77" fmla="*/ 425968 h 1679475"/>
                <a:gd name="connsiteX78" fmla="*/ 1123784 w 1687456"/>
                <a:gd name="connsiteY78" fmla="*/ 415719 h 1679475"/>
                <a:gd name="connsiteX79" fmla="*/ 1137448 w 1687456"/>
                <a:gd name="connsiteY79" fmla="*/ 384974 h 1679475"/>
                <a:gd name="connsiteX80" fmla="*/ 1151113 w 1687456"/>
                <a:gd name="connsiteY80" fmla="*/ 374725 h 1679475"/>
                <a:gd name="connsiteX81" fmla="*/ 1154529 w 1687456"/>
                <a:gd name="connsiteY81" fmla="*/ 364477 h 1679475"/>
                <a:gd name="connsiteX82" fmla="*/ 1164778 w 1687456"/>
                <a:gd name="connsiteY82" fmla="*/ 340563 h 1679475"/>
                <a:gd name="connsiteX83" fmla="*/ 1175026 w 1687456"/>
                <a:gd name="connsiteY83" fmla="*/ 330314 h 1679475"/>
                <a:gd name="connsiteX84" fmla="*/ 1185275 w 1687456"/>
                <a:gd name="connsiteY84" fmla="*/ 323482 h 1679475"/>
                <a:gd name="connsiteX85" fmla="*/ 1192107 w 1687456"/>
                <a:gd name="connsiteY85" fmla="*/ 313233 h 1679475"/>
                <a:gd name="connsiteX86" fmla="*/ 1202356 w 1687456"/>
                <a:gd name="connsiteY86" fmla="*/ 306400 h 1679475"/>
                <a:gd name="connsiteX87" fmla="*/ 1209189 w 1687456"/>
                <a:gd name="connsiteY87" fmla="*/ 296152 h 1679475"/>
                <a:gd name="connsiteX88" fmla="*/ 1216021 w 1687456"/>
                <a:gd name="connsiteY88" fmla="*/ 238077 h 1679475"/>
                <a:gd name="connsiteX89" fmla="*/ 1270680 w 1687456"/>
                <a:gd name="connsiteY89" fmla="*/ 231244 h 1679475"/>
                <a:gd name="connsiteX90" fmla="*/ 1284345 w 1687456"/>
                <a:gd name="connsiteY90" fmla="*/ 193667 h 1679475"/>
                <a:gd name="connsiteX91" fmla="*/ 1280929 w 1687456"/>
                <a:gd name="connsiteY91" fmla="*/ 180002 h 1679475"/>
                <a:gd name="connsiteX92" fmla="*/ 1277512 w 1687456"/>
                <a:gd name="connsiteY92" fmla="*/ 145840 h 1679475"/>
                <a:gd name="connsiteX93" fmla="*/ 1284345 w 1687456"/>
                <a:gd name="connsiteY93" fmla="*/ 132175 h 1679475"/>
                <a:gd name="connsiteX94" fmla="*/ 1308258 w 1687456"/>
                <a:gd name="connsiteY94" fmla="*/ 125342 h 1679475"/>
                <a:gd name="connsiteX95" fmla="*/ 1318507 w 1687456"/>
                <a:gd name="connsiteY95" fmla="*/ 135591 h 1679475"/>
                <a:gd name="connsiteX96" fmla="*/ 1325338 w 1687456"/>
                <a:gd name="connsiteY96" fmla="*/ 145840 h 1679475"/>
                <a:gd name="connsiteX97" fmla="*/ 1349252 w 1687456"/>
                <a:gd name="connsiteY97" fmla="*/ 149256 h 1679475"/>
                <a:gd name="connsiteX98" fmla="*/ 1349716 w 1687456"/>
                <a:gd name="connsiteY98" fmla="*/ 145754 h 1679475"/>
                <a:gd name="connsiteX99" fmla="*/ 1356578 w 1687456"/>
                <a:gd name="connsiteY99" fmla="*/ 151368 h 1679475"/>
                <a:gd name="connsiteX100" fmla="*/ 1352668 w 1687456"/>
                <a:gd name="connsiteY100" fmla="*/ 152671 h 1679475"/>
                <a:gd name="connsiteX101" fmla="*/ 1356084 w 1687456"/>
                <a:gd name="connsiteY101" fmla="*/ 169752 h 1679475"/>
                <a:gd name="connsiteX102" fmla="*/ 1359501 w 1687456"/>
                <a:gd name="connsiteY102" fmla="*/ 180001 h 1679475"/>
                <a:gd name="connsiteX103" fmla="*/ 1373166 w 1687456"/>
                <a:gd name="connsiteY103" fmla="*/ 183417 h 1679475"/>
                <a:gd name="connsiteX104" fmla="*/ 1383414 w 1687456"/>
                <a:gd name="connsiteY104" fmla="*/ 244908 h 1679475"/>
                <a:gd name="connsiteX105" fmla="*/ 1393663 w 1687456"/>
                <a:gd name="connsiteY105" fmla="*/ 248324 h 1679475"/>
                <a:gd name="connsiteX106" fmla="*/ 1397079 w 1687456"/>
                <a:gd name="connsiteY106" fmla="*/ 258573 h 1679475"/>
                <a:gd name="connsiteX107" fmla="*/ 1379998 w 1687456"/>
                <a:gd name="connsiteY107" fmla="*/ 279070 h 1679475"/>
                <a:gd name="connsiteX108" fmla="*/ 1376582 w 1687456"/>
                <a:gd name="connsiteY108" fmla="*/ 289319 h 1679475"/>
                <a:gd name="connsiteX109" fmla="*/ 1407328 w 1687456"/>
                <a:gd name="connsiteY109" fmla="*/ 299566 h 1679475"/>
                <a:gd name="connsiteX110" fmla="*/ 1427824 w 1687456"/>
                <a:gd name="connsiteY110" fmla="*/ 306399 h 1679475"/>
                <a:gd name="connsiteX111" fmla="*/ 1438073 w 1687456"/>
                <a:gd name="connsiteY111" fmla="*/ 302983 h 1679475"/>
                <a:gd name="connsiteX112" fmla="*/ 1455154 w 1687456"/>
                <a:gd name="connsiteY112" fmla="*/ 299566 h 1679475"/>
                <a:gd name="connsiteX113" fmla="*/ 1465403 w 1687456"/>
                <a:gd name="connsiteY113" fmla="*/ 292735 h 1679475"/>
                <a:gd name="connsiteX114" fmla="*/ 1479068 w 1687456"/>
                <a:gd name="connsiteY114" fmla="*/ 282486 h 1679475"/>
                <a:gd name="connsiteX115" fmla="*/ 1502982 w 1687456"/>
                <a:gd name="connsiteY115" fmla="*/ 279070 h 1679475"/>
                <a:gd name="connsiteX116" fmla="*/ 1533726 w 1687456"/>
                <a:gd name="connsiteY116" fmla="*/ 282486 h 1679475"/>
                <a:gd name="connsiteX117" fmla="*/ 1547391 w 1687456"/>
                <a:gd name="connsiteY117" fmla="*/ 299566 h 1679475"/>
                <a:gd name="connsiteX118" fmla="*/ 1557640 w 1687456"/>
                <a:gd name="connsiteY118" fmla="*/ 306399 h 1679475"/>
                <a:gd name="connsiteX119" fmla="*/ 1558975 w 1687456"/>
                <a:gd name="connsiteY119" fmla="*/ 310547 h 1679475"/>
                <a:gd name="connsiteX120" fmla="*/ 1550808 w 1687456"/>
                <a:gd name="connsiteY120" fmla="*/ 316648 h 1679475"/>
                <a:gd name="connsiteX121" fmla="*/ 1547392 w 1687456"/>
                <a:gd name="connsiteY121" fmla="*/ 333729 h 1679475"/>
                <a:gd name="connsiteX122" fmla="*/ 1547392 w 1687456"/>
                <a:gd name="connsiteY122" fmla="*/ 384973 h 1679475"/>
                <a:gd name="connsiteX123" fmla="*/ 1530310 w 1687456"/>
                <a:gd name="connsiteY123" fmla="*/ 402053 h 1679475"/>
                <a:gd name="connsiteX124" fmla="*/ 1502982 w 1687456"/>
                <a:gd name="connsiteY124" fmla="*/ 408885 h 1679475"/>
                <a:gd name="connsiteX125" fmla="*/ 1492733 w 1687456"/>
                <a:gd name="connsiteY125" fmla="*/ 419134 h 1679475"/>
                <a:gd name="connsiteX126" fmla="*/ 1482484 w 1687456"/>
                <a:gd name="connsiteY126" fmla="*/ 432799 h 1679475"/>
                <a:gd name="connsiteX127" fmla="*/ 1472235 w 1687456"/>
                <a:gd name="connsiteY127" fmla="*/ 436215 h 1679475"/>
                <a:gd name="connsiteX128" fmla="*/ 1448322 w 1687456"/>
                <a:gd name="connsiteY128" fmla="*/ 432799 h 1679475"/>
                <a:gd name="connsiteX129" fmla="*/ 1434657 w 1687456"/>
                <a:gd name="connsiteY129" fmla="*/ 429383 h 1679475"/>
                <a:gd name="connsiteX130" fmla="*/ 1410744 w 1687456"/>
                <a:gd name="connsiteY130" fmla="*/ 425966 h 1679475"/>
                <a:gd name="connsiteX131" fmla="*/ 1390247 w 1687456"/>
                <a:gd name="connsiteY131" fmla="*/ 408885 h 1679475"/>
                <a:gd name="connsiteX132" fmla="*/ 1373166 w 1687456"/>
                <a:gd name="connsiteY132" fmla="*/ 405469 h 1679475"/>
                <a:gd name="connsiteX133" fmla="*/ 1352668 w 1687456"/>
                <a:gd name="connsiteY133" fmla="*/ 419134 h 1679475"/>
                <a:gd name="connsiteX134" fmla="*/ 1332171 w 1687456"/>
                <a:gd name="connsiteY134" fmla="*/ 432799 h 1679475"/>
                <a:gd name="connsiteX135" fmla="*/ 1321923 w 1687456"/>
                <a:gd name="connsiteY135" fmla="*/ 422550 h 1679475"/>
                <a:gd name="connsiteX136" fmla="*/ 1318507 w 1687456"/>
                <a:gd name="connsiteY136" fmla="*/ 412301 h 1679475"/>
                <a:gd name="connsiteX137" fmla="*/ 1311675 w 1687456"/>
                <a:gd name="connsiteY137" fmla="*/ 402053 h 1679475"/>
                <a:gd name="connsiteX138" fmla="*/ 1298010 w 1687456"/>
                <a:gd name="connsiteY138" fmla="*/ 405469 h 1679475"/>
                <a:gd name="connsiteX139" fmla="*/ 1277512 w 1687456"/>
                <a:gd name="connsiteY139" fmla="*/ 422550 h 1679475"/>
                <a:gd name="connsiteX140" fmla="*/ 1263847 w 1687456"/>
                <a:gd name="connsiteY140" fmla="*/ 443048 h 1679475"/>
                <a:gd name="connsiteX141" fmla="*/ 1257015 w 1687456"/>
                <a:gd name="connsiteY141" fmla="*/ 453296 h 1679475"/>
                <a:gd name="connsiteX142" fmla="*/ 1246766 w 1687456"/>
                <a:gd name="connsiteY142" fmla="*/ 460129 h 1679475"/>
                <a:gd name="connsiteX143" fmla="*/ 1233101 w 1687456"/>
                <a:gd name="connsiteY143" fmla="*/ 473794 h 1679475"/>
                <a:gd name="connsiteX144" fmla="*/ 1229685 w 1687456"/>
                <a:gd name="connsiteY144" fmla="*/ 484041 h 1679475"/>
                <a:gd name="connsiteX145" fmla="*/ 1239933 w 1687456"/>
                <a:gd name="connsiteY145" fmla="*/ 487457 h 1679475"/>
                <a:gd name="connsiteX146" fmla="*/ 1250182 w 1687456"/>
                <a:gd name="connsiteY146" fmla="*/ 494290 h 1679475"/>
                <a:gd name="connsiteX147" fmla="*/ 1257015 w 1687456"/>
                <a:gd name="connsiteY147" fmla="*/ 504539 h 1679475"/>
                <a:gd name="connsiteX148" fmla="*/ 1243350 w 1687456"/>
                <a:gd name="connsiteY148" fmla="*/ 548950 h 1679475"/>
                <a:gd name="connsiteX149" fmla="*/ 1239933 w 1687456"/>
                <a:gd name="connsiteY149" fmla="*/ 559199 h 1679475"/>
                <a:gd name="connsiteX150" fmla="*/ 1236517 w 1687456"/>
                <a:gd name="connsiteY150" fmla="*/ 579695 h 1679475"/>
                <a:gd name="connsiteX151" fmla="*/ 1246766 w 1687456"/>
                <a:gd name="connsiteY151" fmla="*/ 583111 h 1679475"/>
                <a:gd name="connsiteX152" fmla="*/ 1257015 w 1687456"/>
                <a:gd name="connsiteY152" fmla="*/ 589943 h 1679475"/>
                <a:gd name="connsiteX153" fmla="*/ 1291177 w 1687456"/>
                <a:gd name="connsiteY153" fmla="*/ 589943 h 1679475"/>
                <a:gd name="connsiteX154" fmla="*/ 1349252 w 1687456"/>
                <a:gd name="connsiteY154" fmla="*/ 579695 h 1679475"/>
                <a:gd name="connsiteX155" fmla="*/ 1359501 w 1687456"/>
                <a:gd name="connsiteY155" fmla="*/ 583111 h 1679475"/>
                <a:gd name="connsiteX156" fmla="*/ 1379998 w 1687456"/>
                <a:gd name="connsiteY156" fmla="*/ 586527 h 1679475"/>
                <a:gd name="connsiteX157" fmla="*/ 1390247 w 1687456"/>
                <a:gd name="connsiteY157" fmla="*/ 593360 h 1679475"/>
                <a:gd name="connsiteX158" fmla="*/ 1397079 w 1687456"/>
                <a:gd name="connsiteY158" fmla="*/ 603608 h 1679475"/>
                <a:gd name="connsiteX159" fmla="*/ 1407328 w 1687456"/>
                <a:gd name="connsiteY159" fmla="*/ 613857 h 1679475"/>
                <a:gd name="connsiteX160" fmla="*/ 1414161 w 1687456"/>
                <a:gd name="connsiteY160" fmla="*/ 634355 h 1679475"/>
                <a:gd name="connsiteX161" fmla="*/ 1410744 w 1687456"/>
                <a:gd name="connsiteY161" fmla="*/ 644603 h 1679475"/>
                <a:gd name="connsiteX162" fmla="*/ 1403912 w 1687456"/>
                <a:gd name="connsiteY162" fmla="*/ 654852 h 1679475"/>
                <a:gd name="connsiteX163" fmla="*/ 1386831 w 1687456"/>
                <a:gd name="connsiteY163" fmla="*/ 682181 h 1679475"/>
                <a:gd name="connsiteX164" fmla="*/ 1373166 w 1687456"/>
                <a:gd name="connsiteY164" fmla="*/ 702678 h 1679475"/>
                <a:gd name="connsiteX165" fmla="*/ 1366333 w 1687456"/>
                <a:gd name="connsiteY165" fmla="*/ 712927 h 1679475"/>
                <a:gd name="connsiteX166" fmla="*/ 1362917 w 1687456"/>
                <a:gd name="connsiteY166" fmla="*/ 777834 h 1679475"/>
                <a:gd name="connsiteX167" fmla="*/ 1356084 w 1687456"/>
                <a:gd name="connsiteY167" fmla="*/ 788083 h 1679475"/>
                <a:gd name="connsiteX168" fmla="*/ 1359501 w 1687456"/>
                <a:gd name="connsiteY168" fmla="*/ 808580 h 1679475"/>
                <a:gd name="connsiteX169" fmla="*/ 1383414 w 1687456"/>
                <a:gd name="connsiteY169" fmla="*/ 818829 h 1679475"/>
                <a:gd name="connsiteX170" fmla="*/ 1393663 w 1687456"/>
                <a:gd name="connsiteY170" fmla="*/ 825661 h 1679475"/>
                <a:gd name="connsiteX171" fmla="*/ 1407328 w 1687456"/>
                <a:gd name="connsiteY171" fmla="*/ 832494 h 1679475"/>
                <a:gd name="connsiteX172" fmla="*/ 1414161 w 1687456"/>
                <a:gd name="connsiteY172" fmla="*/ 842743 h 1679475"/>
                <a:gd name="connsiteX173" fmla="*/ 1424408 w 1687456"/>
                <a:gd name="connsiteY173" fmla="*/ 852991 h 1679475"/>
                <a:gd name="connsiteX174" fmla="*/ 1420992 w 1687456"/>
                <a:gd name="connsiteY174" fmla="*/ 921315 h 1679475"/>
                <a:gd name="connsiteX175" fmla="*/ 1417577 w 1687456"/>
                <a:gd name="connsiteY175" fmla="*/ 934980 h 1679475"/>
                <a:gd name="connsiteX176" fmla="*/ 1403912 w 1687456"/>
                <a:gd name="connsiteY176" fmla="*/ 941812 h 1679475"/>
                <a:gd name="connsiteX177" fmla="*/ 1383414 w 1687456"/>
                <a:gd name="connsiteY177" fmla="*/ 962308 h 1679475"/>
                <a:gd name="connsiteX178" fmla="*/ 1369749 w 1687456"/>
                <a:gd name="connsiteY178" fmla="*/ 982806 h 1679475"/>
                <a:gd name="connsiteX179" fmla="*/ 1448322 w 1687456"/>
                <a:gd name="connsiteY179" fmla="*/ 1051131 h 1679475"/>
                <a:gd name="connsiteX180" fmla="*/ 1458570 w 1687456"/>
                <a:gd name="connsiteY180" fmla="*/ 1057962 h 1679475"/>
                <a:gd name="connsiteX181" fmla="*/ 1479068 w 1687456"/>
                <a:gd name="connsiteY181" fmla="*/ 1071627 h 1679475"/>
                <a:gd name="connsiteX182" fmla="*/ 1489317 w 1687456"/>
                <a:gd name="connsiteY182" fmla="*/ 1092124 h 1679475"/>
                <a:gd name="connsiteX183" fmla="*/ 1492733 w 1687456"/>
                <a:gd name="connsiteY183" fmla="*/ 1105789 h 1679475"/>
                <a:gd name="connsiteX184" fmla="*/ 1502982 w 1687456"/>
                <a:gd name="connsiteY184" fmla="*/ 1116038 h 1679475"/>
                <a:gd name="connsiteX185" fmla="*/ 1513229 w 1687456"/>
                <a:gd name="connsiteY185" fmla="*/ 1119454 h 1679475"/>
                <a:gd name="connsiteX186" fmla="*/ 1523478 w 1687456"/>
                <a:gd name="connsiteY186" fmla="*/ 1126287 h 1679475"/>
                <a:gd name="connsiteX187" fmla="*/ 1557640 w 1687456"/>
                <a:gd name="connsiteY187" fmla="*/ 1133119 h 1679475"/>
                <a:gd name="connsiteX188" fmla="*/ 1571305 w 1687456"/>
                <a:gd name="connsiteY188" fmla="*/ 1136535 h 1679475"/>
                <a:gd name="connsiteX189" fmla="*/ 1666959 w 1687456"/>
                <a:gd name="connsiteY189" fmla="*/ 1139952 h 1679475"/>
                <a:gd name="connsiteX190" fmla="*/ 1677208 w 1687456"/>
                <a:gd name="connsiteY190" fmla="*/ 1146784 h 1679475"/>
                <a:gd name="connsiteX191" fmla="*/ 1680624 w 1687456"/>
                <a:gd name="connsiteY191" fmla="*/ 1163864 h 1679475"/>
                <a:gd name="connsiteX192" fmla="*/ 1687456 w 1687456"/>
                <a:gd name="connsiteY192" fmla="*/ 1194610 h 1679475"/>
                <a:gd name="connsiteX193" fmla="*/ 1684040 w 1687456"/>
                <a:gd name="connsiteY193" fmla="*/ 1208275 h 1679475"/>
                <a:gd name="connsiteX194" fmla="*/ 1666959 w 1687456"/>
                <a:gd name="connsiteY194" fmla="*/ 1232189 h 1679475"/>
                <a:gd name="connsiteX195" fmla="*/ 1653294 w 1687456"/>
                <a:gd name="connsiteY195" fmla="*/ 1252685 h 1679475"/>
                <a:gd name="connsiteX196" fmla="*/ 1649878 w 1687456"/>
                <a:gd name="connsiteY196" fmla="*/ 1262934 h 1679475"/>
                <a:gd name="connsiteX197" fmla="*/ 1639629 w 1687456"/>
                <a:gd name="connsiteY197" fmla="*/ 1266350 h 1679475"/>
                <a:gd name="connsiteX198" fmla="*/ 1602052 w 1687456"/>
                <a:gd name="connsiteY198" fmla="*/ 1259517 h 1679475"/>
                <a:gd name="connsiteX199" fmla="*/ 1591803 w 1687456"/>
                <a:gd name="connsiteY199" fmla="*/ 1262934 h 1679475"/>
                <a:gd name="connsiteX200" fmla="*/ 1574722 w 1687456"/>
                <a:gd name="connsiteY200" fmla="*/ 1276599 h 1679475"/>
                <a:gd name="connsiteX201" fmla="*/ 1567889 w 1687456"/>
                <a:gd name="connsiteY201" fmla="*/ 1286847 h 1679475"/>
                <a:gd name="connsiteX202" fmla="*/ 1547392 w 1687456"/>
                <a:gd name="connsiteY202" fmla="*/ 1297096 h 1679475"/>
                <a:gd name="connsiteX203" fmla="*/ 1524897 w 1687456"/>
                <a:gd name="connsiteY203" fmla="*/ 1297096 h 1679475"/>
                <a:gd name="connsiteX204" fmla="*/ 1502031 w 1687456"/>
                <a:gd name="connsiteY204" fmla="*/ 1289473 h 1679475"/>
                <a:gd name="connsiteX205" fmla="*/ 1486220 w 1687456"/>
                <a:gd name="connsiteY205" fmla="*/ 1284204 h 1679475"/>
                <a:gd name="connsiteX206" fmla="*/ 1422977 w 1687456"/>
                <a:gd name="connsiteY206" fmla="*/ 1294744 h 1679475"/>
                <a:gd name="connsiteX207" fmla="*/ 1396625 w 1687456"/>
                <a:gd name="connsiteY207" fmla="*/ 1310555 h 1679475"/>
                <a:gd name="connsiteX208" fmla="*/ 1380814 w 1687456"/>
                <a:gd name="connsiteY208" fmla="*/ 1368528 h 1679475"/>
                <a:gd name="connsiteX209" fmla="*/ 1365004 w 1687456"/>
                <a:gd name="connsiteY209" fmla="*/ 1379069 h 1679475"/>
                <a:gd name="connsiteX210" fmla="*/ 1328111 w 1687456"/>
                <a:gd name="connsiteY210" fmla="*/ 1400150 h 1679475"/>
                <a:gd name="connsiteX211" fmla="*/ 1296490 w 1687456"/>
                <a:gd name="connsiteY211" fmla="*/ 1394879 h 1679475"/>
                <a:gd name="connsiteX212" fmla="*/ 1280679 w 1687456"/>
                <a:gd name="connsiteY212" fmla="*/ 1384339 h 1679475"/>
                <a:gd name="connsiteX213" fmla="*/ 1259598 w 1687456"/>
                <a:gd name="connsiteY213" fmla="*/ 1394879 h 1679475"/>
                <a:gd name="connsiteX214" fmla="*/ 1243787 w 1687456"/>
                <a:gd name="connsiteY214" fmla="*/ 1400150 h 1679475"/>
                <a:gd name="connsiteX215" fmla="*/ 1227976 w 1687456"/>
                <a:gd name="connsiteY215" fmla="*/ 1415961 h 1679475"/>
                <a:gd name="connsiteX216" fmla="*/ 1217436 w 1687456"/>
                <a:gd name="connsiteY216" fmla="*/ 1431771 h 1679475"/>
                <a:gd name="connsiteX217" fmla="*/ 1201625 w 1687456"/>
                <a:gd name="connsiteY217" fmla="*/ 1437042 h 1679475"/>
                <a:gd name="connsiteX218" fmla="*/ 1185813 w 1687456"/>
                <a:gd name="connsiteY218" fmla="*/ 1431771 h 1679475"/>
                <a:gd name="connsiteX219" fmla="*/ 1175273 w 1687456"/>
                <a:gd name="connsiteY219" fmla="*/ 1415961 h 1679475"/>
                <a:gd name="connsiteX220" fmla="*/ 1159463 w 1687456"/>
                <a:gd name="connsiteY220" fmla="*/ 1405421 h 1679475"/>
                <a:gd name="connsiteX221" fmla="*/ 1148923 w 1687456"/>
                <a:gd name="connsiteY221" fmla="*/ 1394879 h 1679475"/>
                <a:gd name="connsiteX222" fmla="*/ 1117300 w 1687456"/>
                <a:gd name="connsiteY222" fmla="*/ 1384339 h 1679475"/>
                <a:gd name="connsiteX223" fmla="*/ 1101489 w 1687456"/>
                <a:gd name="connsiteY223" fmla="*/ 1379069 h 1679475"/>
                <a:gd name="connsiteX224" fmla="*/ 1085678 w 1687456"/>
                <a:gd name="connsiteY224" fmla="*/ 1389610 h 1679475"/>
                <a:gd name="connsiteX225" fmla="*/ 1080409 w 1687456"/>
                <a:gd name="connsiteY225" fmla="*/ 1405421 h 1679475"/>
                <a:gd name="connsiteX226" fmla="*/ 1069867 w 1687456"/>
                <a:gd name="connsiteY226" fmla="*/ 1415961 h 1679475"/>
                <a:gd name="connsiteX227" fmla="*/ 1064598 w 1687456"/>
                <a:gd name="connsiteY227" fmla="*/ 1431771 h 1679475"/>
                <a:gd name="connsiteX228" fmla="*/ 1006624 w 1687456"/>
                <a:gd name="connsiteY228" fmla="*/ 1421231 h 1679475"/>
                <a:gd name="connsiteX229" fmla="*/ 969732 w 1687456"/>
                <a:gd name="connsiteY229" fmla="*/ 1389610 h 1679475"/>
                <a:gd name="connsiteX230" fmla="*/ 959192 w 1687456"/>
                <a:gd name="connsiteY230" fmla="*/ 1379069 h 1679475"/>
                <a:gd name="connsiteX231" fmla="*/ 943381 w 1687456"/>
                <a:gd name="connsiteY231" fmla="*/ 1373799 h 1679475"/>
                <a:gd name="connsiteX232" fmla="*/ 927571 w 1687456"/>
                <a:gd name="connsiteY232" fmla="*/ 1379069 h 1679475"/>
                <a:gd name="connsiteX233" fmla="*/ 885408 w 1687456"/>
                <a:gd name="connsiteY233" fmla="*/ 1415961 h 1679475"/>
                <a:gd name="connsiteX234" fmla="*/ 859057 w 1687456"/>
                <a:gd name="connsiteY234" fmla="*/ 1421231 h 1679475"/>
                <a:gd name="connsiteX235" fmla="*/ 843245 w 1687456"/>
                <a:gd name="connsiteY235" fmla="*/ 1426501 h 1679475"/>
                <a:gd name="connsiteX236" fmla="*/ 795813 w 1687456"/>
                <a:gd name="connsiteY236" fmla="*/ 1421231 h 1679475"/>
                <a:gd name="connsiteX237" fmla="*/ 758920 w 1687456"/>
                <a:gd name="connsiteY237" fmla="*/ 1415961 h 1679475"/>
                <a:gd name="connsiteX238" fmla="*/ 743110 w 1687456"/>
                <a:gd name="connsiteY238" fmla="*/ 1447582 h 1679475"/>
                <a:gd name="connsiteX239" fmla="*/ 753651 w 1687456"/>
                <a:gd name="connsiteY239" fmla="*/ 1458124 h 1679475"/>
                <a:gd name="connsiteX240" fmla="*/ 764191 w 1687456"/>
                <a:gd name="connsiteY240" fmla="*/ 1637312 h 1679475"/>
                <a:gd name="connsiteX241" fmla="*/ 758920 w 1687456"/>
                <a:gd name="connsiteY241" fmla="*/ 1663664 h 1679475"/>
                <a:gd name="connsiteX242" fmla="*/ 753651 w 1687456"/>
                <a:gd name="connsiteY242" fmla="*/ 1679475 h 1679475"/>
                <a:gd name="connsiteX243" fmla="*/ 727299 w 1687456"/>
                <a:gd name="connsiteY243" fmla="*/ 1674204 h 1679475"/>
                <a:gd name="connsiteX244" fmla="*/ 711489 w 1687456"/>
                <a:gd name="connsiteY244" fmla="*/ 1663664 h 1679475"/>
                <a:gd name="connsiteX245" fmla="*/ 653516 w 1687456"/>
                <a:gd name="connsiteY245" fmla="*/ 1658394 h 1679475"/>
                <a:gd name="connsiteX246" fmla="*/ 637704 w 1687456"/>
                <a:gd name="connsiteY246" fmla="*/ 1600420 h 1679475"/>
                <a:gd name="connsiteX247" fmla="*/ 627164 w 1687456"/>
                <a:gd name="connsiteY247" fmla="*/ 1547717 h 1679475"/>
                <a:gd name="connsiteX248" fmla="*/ 611353 w 1687456"/>
                <a:gd name="connsiteY248" fmla="*/ 1542448 h 1679475"/>
                <a:gd name="connsiteX249" fmla="*/ 595542 w 1687456"/>
                <a:gd name="connsiteY249" fmla="*/ 1547717 h 1679475"/>
                <a:gd name="connsiteX250" fmla="*/ 558650 w 1687456"/>
                <a:gd name="connsiteY250" fmla="*/ 1579340 h 1679475"/>
                <a:gd name="connsiteX251" fmla="*/ 537569 w 1687456"/>
                <a:gd name="connsiteY251" fmla="*/ 1584609 h 1679475"/>
                <a:gd name="connsiteX252" fmla="*/ 511218 w 1687456"/>
                <a:gd name="connsiteY252" fmla="*/ 1600420 h 1679475"/>
                <a:gd name="connsiteX253" fmla="*/ 495407 w 1687456"/>
                <a:gd name="connsiteY253" fmla="*/ 1595151 h 1679475"/>
                <a:gd name="connsiteX254" fmla="*/ 484866 w 1687456"/>
                <a:gd name="connsiteY254" fmla="*/ 1584609 h 1679475"/>
                <a:gd name="connsiteX255" fmla="*/ 474326 w 1687456"/>
                <a:gd name="connsiteY255" fmla="*/ 1568799 h 1679475"/>
                <a:gd name="connsiteX256" fmla="*/ 442704 w 1687456"/>
                <a:gd name="connsiteY256" fmla="*/ 1558259 h 1679475"/>
                <a:gd name="connsiteX257" fmla="*/ 421623 w 1687456"/>
                <a:gd name="connsiteY257" fmla="*/ 1547717 h 1679475"/>
                <a:gd name="connsiteX258" fmla="*/ 416352 w 1687456"/>
                <a:gd name="connsiteY258" fmla="*/ 1531906 h 1679475"/>
                <a:gd name="connsiteX259" fmla="*/ 426893 w 1687456"/>
                <a:gd name="connsiteY259" fmla="*/ 1489745 h 1679475"/>
                <a:gd name="connsiteX260" fmla="*/ 421623 w 1687456"/>
                <a:gd name="connsiteY260" fmla="*/ 1473934 h 1679475"/>
                <a:gd name="connsiteX261" fmla="*/ 384731 w 1687456"/>
                <a:gd name="connsiteY261" fmla="*/ 1463393 h 1679475"/>
                <a:gd name="connsiteX262" fmla="*/ 337298 w 1687456"/>
                <a:gd name="connsiteY262" fmla="*/ 1447582 h 1679475"/>
                <a:gd name="connsiteX263" fmla="*/ 321488 w 1687456"/>
                <a:gd name="connsiteY263" fmla="*/ 1437042 h 1679475"/>
                <a:gd name="connsiteX264" fmla="*/ 300406 w 1687456"/>
                <a:gd name="connsiteY264" fmla="*/ 1431771 h 1679475"/>
                <a:gd name="connsiteX265" fmla="*/ 289866 w 1687456"/>
                <a:gd name="connsiteY265" fmla="*/ 1415961 h 1679475"/>
                <a:gd name="connsiteX266" fmla="*/ 305677 w 1687456"/>
                <a:gd name="connsiteY266" fmla="*/ 1368528 h 1679475"/>
                <a:gd name="connsiteX267" fmla="*/ 310947 w 1687456"/>
                <a:gd name="connsiteY267" fmla="*/ 1305285 h 1679475"/>
                <a:gd name="connsiteX268" fmla="*/ 342569 w 1687456"/>
                <a:gd name="connsiteY268" fmla="*/ 1294744 h 1679475"/>
                <a:gd name="connsiteX269" fmla="*/ 358380 w 1687456"/>
                <a:gd name="connsiteY269" fmla="*/ 1289473 h 1679475"/>
                <a:gd name="connsiteX270" fmla="*/ 358380 w 1687456"/>
                <a:gd name="connsiteY270" fmla="*/ 1242041 h 1679475"/>
                <a:gd name="connsiteX271" fmla="*/ 321488 w 1687456"/>
                <a:gd name="connsiteY271" fmla="*/ 1236772 h 1679475"/>
                <a:gd name="connsiteX272" fmla="*/ 305677 w 1687456"/>
                <a:gd name="connsiteY272" fmla="*/ 1231501 h 1679475"/>
                <a:gd name="connsiteX273" fmla="*/ 268785 w 1687456"/>
                <a:gd name="connsiteY273" fmla="*/ 1220960 h 1679475"/>
                <a:gd name="connsiteX274" fmla="*/ 252974 w 1687456"/>
                <a:gd name="connsiteY274" fmla="*/ 1205149 h 1679475"/>
                <a:gd name="connsiteX275" fmla="*/ 226622 w 1687456"/>
                <a:gd name="connsiteY275" fmla="*/ 1078663 h 1679475"/>
                <a:gd name="connsiteX276" fmla="*/ 205541 w 1687456"/>
                <a:gd name="connsiteY276" fmla="*/ 1020689 h 1679475"/>
                <a:gd name="connsiteX277" fmla="*/ 195000 w 1687456"/>
                <a:gd name="connsiteY277" fmla="*/ 1010149 h 1679475"/>
                <a:gd name="connsiteX278" fmla="*/ 179189 w 1687456"/>
                <a:gd name="connsiteY278" fmla="*/ 1004879 h 1679475"/>
                <a:gd name="connsiteX279" fmla="*/ 115946 w 1687456"/>
                <a:gd name="connsiteY279" fmla="*/ 999608 h 1679475"/>
                <a:gd name="connsiteX280" fmla="*/ 42162 w 1687456"/>
                <a:gd name="connsiteY280" fmla="*/ 1004879 h 1679475"/>
                <a:gd name="connsiteX281" fmla="*/ 0 w 1687456"/>
                <a:gd name="connsiteY281" fmla="*/ 1004879 h 1679475"/>
                <a:gd name="connsiteX282" fmla="*/ 5270 w 1687456"/>
                <a:gd name="connsiteY282" fmla="*/ 983797 h 1679475"/>
                <a:gd name="connsiteX283" fmla="*/ 26351 w 1687456"/>
                <a:gd name="connsiteY283" fmla="*/ 978528 h 1679475"/>
                <a:gd name="connsiteX284" fmla="*/ 15811 w 1687456"/>
                <a:gd name="connsiteY284" fmla="*/ 925825 h 1679475"/>
                <a:gd name="connsiteX285" fmla="*/ 5270 w 1687456"/>
                <a:gd name="connsiteY285" fmla="*/ 915284 h 1679475"/>
                <a:gd name="connsiteX286" fmla="*/ 0 w 1687456"/>
                <a:gd name="connsiteY286" fmla="*/ 899473 h 1679475"/>
                <a:gd name="connsiteX287" fmla="*/ 5270 w 1687456"/>
                <a:gd name="connsiteY287" fmla="*/ 862581 h 1679475"/>
                <a:gd name="connsiteX288" fmla="*/ 31622 w 1687456"/>
                <a:gd name="connsiteY288" fmla="*/ 825690 h 1679475"/>
                <a:gd name="connsiteX289" fmla="*/ 36892 w 1687456"/>
                <a:gd name="connsiteY289" fmla="*/ 809878 h 1679475"/>
                <a:gd name="connsiteX290" fmla="*/ 52703 w 1687456"/>
                <a:gd name="connsiteY290" fmla="*/ 799338 h 1679475"/>
                <a:gd name="connsiteX291" fmla="*/ 68514 w 1687456"/>
                <a:gd name="connsiteY291" fmla="*/ 783527 h 1679475"/>
                <a:gd name="connsiteX292" fmla="*/ 84325 w 1687456"/>
                <a:gd name="connsiteY292" fmla="*/ 772987 h 1679475"/>
                <a:gd name="connsiteX293" fmla="*/ 115946 w 1687456"/>
                <a:gd name="connsiteY293" fmla="*/ 751905 h 1679475"/>
                <a:gd name="connsiteX294" fmla="*/ 152838 w 1687456"/>
                <a:gd name="connsiteY294" fmla="*/ 709743 h 1679475"/>
                <a:gd name="connsiteX295" fmla="*/ 163379 w 1687456"/>
                <a:gd name="connsiteY295" fmla="*/ 688663 h 1679475"/>
                <a:gd name="connsiteX296" fmla="*/ 179189 w 1687456"/>
                <a:gd name="connsiteY296" fmla="*/ 678121 h 1679475"/>
                <a:gd name="connsiteX297" fmla="*/ 231892 w 1687456"/>
                <a:gd name="connsiteY297" fmla="*/ 672850 h 1679475"/>
                <a:gd name="connsiteX298" fmla="*/ 247703 w 1687456"/>
                <a:gd name="connsiteY298" fmla="*/ 662310 h 1679475"/>
                <a:gd name="connsiteX299" fmla="*/ 268785 w 1687456"/>
                <a:gd name="connsiteY299" fmla="*/ 635960 h 1679475"/>
                <a:gd name="connsiteX300" fmla="*/ 274055 w 1687456"/>
                <a:gd name="connsiteY300" fmla="*/ 620149 h 1679475"/>
                <a:gd name="connsiteX301" fmla="*/ 274055 w 1687456"/>
                <a:gd name="connsiteY301" fmla="*/ 567446 h 1679475"/>
                <a:gd name="connsiteX302" fmla="*/ 284595 w 1687456"/>
                <a:gd name="connsiteY302" fmla="*/ 556905 h 1679475"/>
                <a:gd name="connsiteX303" fmla="*/ 289866 w 1687456"/>
                <a:gd name="connsiteY303" fmla="*/ 535823 h 1679475"/>
                <a:gd name="connsiteX304" fmla="*/ 300406 w 1687456"/>
                <a:gd name="connsiteY304" fmla="*/ 303931 h 1679475"/>
                <a:gd name="connsiteX305" fmla="*/ 305677 w 1687456"/>
                <a:gd name="connsiteY305" fmla="*/ 293391 h 1679475"/>
                <a:gd name="connsiteX306" fmla="*/ 306330 w 1687456"/>
                <a:gd name="connsiteY306" fmla="*/ 293107 h 1679475"/>
                <a:gd name="connsiteX307" fmla="*/ 305940 w 1687456"/>
                <a:gd name="connsiteY307" fmla="*/ 290114 h 1679475"/>
                <a:gd name="connsiteX308" fmla="*/ 300406 w 1687456"/>
                <a:gd name="connsiteY308" fmla="*/ 298661 h 1679475"/>
                <a:gd name="connsiteX309" fmla="*/ 258245 w 1687456"/>
                <a:gd name="connsiteY309" fmla="*/ 288121 h 1679475"/>
                <a:gd name="connsiteX310" fmla="*/ 237163 w 1687456"/>
                <a:gd name="connsiteY310" fmla="*/ 261769 h 1679475"/>
                <a:gd name="connsiteX311" fmla="*/ 226622 w 1687456"/>
                <a:gd name="connsiteY311" fmla="*/ 193255 h 1679475"/>
                <a:gd name="connsiteX312" fmla="*/ 225429 w 1687456"/>
                <a:gd name="connsiteY312" fmla="*/ 156123 h 1679475"/>
                <a:gd name="connsiteX313" fmla="*/ 225038 w 1687456"/>
                <a:gd name="connsiteY313" fmla="*/ 152600 h 1679475"/>
                <a:gd name="connsiteX314" fmla="*/ 227317 w 1687456"/>
                <a:gd name="connsiteY314" fmla="*/ 156088 h 1679475"/>
                <a:gd name="connsiteX315" fmla="*/ 259771 w 1687456"/>
                <a:gd name="connsiteY315" fmla="*/ 134452 h 1679475"/>
                <a:gd name="connsiteX316" fmla="*/ 275997 w 1687456"/>
                <a:gd name="connsiteY316" fmla="*/ 129043 h 1679475"/>
                <a:gd name="connsiteX317" fmla="*/ 324678 w 1687456"/>
                <a:gd name="connsiteY317" fmla="*/ 150679 h 1679475"/>
                <a:gd name="connsiteX318" fmla="*/ 330088 w 1687456"/>
                <a:gd name="connsiteY318" fmla="*/ 101999 h 1679475"/>
                <a:gd name="connsiteX319" fmla="*/ 335496 w 1687456"/>
                <a:gd name="connsiteY319" fmla="*/ 80363 h 1679475"/>
                <a:gd name="connsiteX320" fmla="*/ 340906 w 1687456"/>
                <a:gd name="connsiteY320" fmla="*/ 64136 h 1679475"/>
                <a:gd name="connsiteX321" fmla="*/ 351724 w 1687456"/>
                <a:gd name="connsiteY321" fmla="*/ 26272 h 1679475"/>
                <a:gd name="connsiteX322" fmla="*/ 378768 w 1687456"/>
                <a:gd name="connsiteY322" fmla="*/ 20864 h 1679475"/>
                <a:gd name="connsiteX323" fmla="*/ 389585 w 1687456"/>
                <a:gd name="connsiteY323" fmla="*/ 4637 h 16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</a:cxnLst>
              <a:rect l="l" t="t" r="r" b="b"/>
              <a:pathLst>
                <a:path w="1687456" h="1679475">
                  <a:moveTo>
                    <a:pt x="408138" y="0"/>
                  </a:moveTo>
                  <a:lnTo>
                    <a:pt x="409798" y="5776"/>
                  </a:lnTo>
                  <a:cubicBezTo>
                    <a:pt x="413035" y="12249"/>
                    <a:pt x="414942" y="15256"/>
                    <a:pt x="416631" y="22856"/>
                  </a:cubicBezTo>
                  <a:cubicBezTo>
                    <a:pt x="418133" y="29618"/>
                    <a:pt x="418544" y="36591"/>
                    <a:pt x="420047" y="43354"/>
                  </a:cubicBezTo>
                  <a:cubicBezTo>
                    <a:pt x="420828" y="46868"/>
                    <a:pt x="423104" y="50019"/>
                    <a:pt x="423463" y="53602"/>
                  </a:cubicBezTo>
                  <a:cubicBezTo>
                    <a:pt x="430719" y="126155"/>
                    <a:pt x="420074" y="91259"/>
                    <a:pt x="430295" y="121926"/>
                  </a:cubicBezTo>
                  <a:cubicBezTo>
                    <a:pt x="433712" y="124204"/>
                    <a:pt x="436439" y="128758"/>
                    <a:pt x="440544" y="128758"/>
                  </a:cubicBezTo>
                  <a:cubicBezTo>
                    <a:pt x="445301" y="128758"/>
                    <a:pt x="459083" y="113635"/>
                    <a:pt x="461042" y="111677"/>
                  </a:cubicBezTo>
                  <a:cubicBezTo>
                    <a:pt x="486803" y="103089"/>
                    <a:pt x="455044" y="114674"/>
                    <a:pt x="481538" y="101430"/>
                  </a:cubicBezTo>
                  <a:cubicBezTo>
                    <a:pt x="484759" y="99819"/>
                    <a:pt x="488975" y="100263"/>
                    <a:pt x="491787" y="98014"/>
                  </a:cubicBezTo>
                  <a:cubicBezTo>
                    <a:pt x="494992" y="95448"/>
                    <a:pt x="496341" y="91181"/>
                    <a:pt x="498619" y="87765"/>
                  </a:cubicBezTo>
                  <a:cubicBezTo>
                    <a:pt x="502614" y="81773"/>
                    <a:pt x="501457" y="73260"/>
                    <a:pt x="505452" y="67267"/>
                  </a:cubicBezTo>
                  <a:cubicBezTo>
                    <a:pt x="521721" y="42863"/>
                    <a:pt x="517125" y="54737"/>
                    <a:pt x="522533" y="33105"/>
                  </a:cubicBezTo>
                  <a:cubicBezTo>
                    <a:pt x="525949" y="31967"/>
                    <a:pt x="529229" y="29097"/>
                    <a:pt x="532782" y="29689"/>
                  </a:cubicBezTo>
                  <a:cubicBezTo>
                    <a:pt x="543690" y="31507"/>
                    <a:pt x="543781" y="38776"/>
                    <a:pt x="546446" y="46770"/>
                  </a:cubicBezTo>
                  <a:lnTo>
                    <a:pt x="556695" y="57019"/>
                  </a:lnTo>
                  <a:cubicBezTo>
                    <a:pt x="562501" y="62825"/>
                    <a:pt x="571012" y="65277"/>
                    <a:pt x="577191" y="70684"/>
                  </a:cubicBezTo>
                  <a:cubicBezTo>
                    <a:pt x="585116" y="77619"/>
                    <a:pt x="584756" y="85206"/>
                    <a:pt x="587440" y="94597"/>
                  </a:cubicBezTo>
                  <a:cubicBezTo>
                    <a:pt x="595979" y="124483"/>
                    <a:pt x="588818" y="78359"/>
                    <a:pt x="594273" y="149256"/>
                  </a:cubicBezTo>
                  <a:cubicBezTo>
                    <a:pt x="594273" y="149256"/>
                    <a:pt x="589335" y="162805"/>
                    <a:pt x="587440" y="169753"/>
                  </a:cubicBezTo>
                  <a:cubicBezTo>
                    <a:pt x="585912" y="175356"/>
                    <a:pt x="585162" y="181140"/>
                    <a:pt x="584024" y="186835"/>
                  </a:cubicBezTo>
                  <a:cubicBezTo>
                    <a:pt x="600126" y="210988"/>
                    <a:pt x="579918" y="181086"/>
                    <a:pt x="601105" y="210747"/>
                  </a:cubicBezTo>
                  <a:cubicBezTo>
                    <a:pt x="603492" y="214088"/>
                    <a:pt x="606102" y="217323"/>
                    <a:pt x="607938" y="220996"/>
                  </a:cubicBezTo>
                  <a:cubicBezTo>
                    <a:pt x="609548" y="224216"/>
                    <a:pt x="609935" y="227935"/>
                    <a:pt x="611354" y="231244"/>
                  </a:cubicBezTo>
                  <a:cubicBezTo>
                    <a:pt x="613359" y="235926"/>
                    <a:pt x="616181" y="240228"/>
                    <a:pt x="618186" y="244909"/>
                  </a:cubicBezTo>
                  <a:cubicBezTo>
                    <a:pt x="619605" y="248219"/>
                    <a:pt x="618606" y="253161"/>
                    <a:pt x="621603" y="255158"/>
                  </a:cubicBezTo>
                  <a:cubicBezTo>
                    <a:pt x="626434" y="258379"/>
                    <a:pt x="632990" y="257436"/>
                    <a:pt x="638684" y="258574"/>
                  </a:cubicBezTo>
                  <a:cubicBezTo>
                    <a:pt x="642100" y="257436"/>
                    <a:pt x="646120" y="257408"/>
                    <a:pt x="648933" y="255158"/>
                  </a:cubicBezTo>
                  <a:cubicBezTo>
                    <a:pt x="652138" y="252593"/>
                    <a:pt x="651739" y="245715"/>
                    <a:pt x="655765" y="244909"/>
                  </a:cubicBezTo>
                  <a:cubicBezTo>
                    <a:pt x="662463" y="243570"/>
                    <a:pt x="670702" y="258777"/>
                    <a:pt x="672845" y="261991"/>
                  </a:cubicBezTo>
                  <a:cubicBezTo>
                    <a:pt x="676261" y="263129"/>
                    <a:pt x="680097" y="263409"/>
                    <a:pt x="683094" y="265407"/>
                  </a:cubicBezTo>
                  <a:cubicBezTo>
                    <a:pt x="687114" y="268087"/>
                    <a:pt x="690250" y="271944"/>
                    <a:pt x="693342" y="275656"/>
                  </a:cubicBezTo>
                  <a:cubicBezTo>
                    <a:pt x="699378" y="282897"/>
                    <a:pt x="702832" y="291217"/>
                    <a:pt x="707007" y="299568"/>
                  </a:cubicBezTo>
                  <a:cubicBezTo>
                    <a:pt x="710424" y="301846"/>
                    <a:pt x="714691" y="303195"/>
                    <a:pt x="717256" y="306400"/>
                  </a:cubicBezTo>
                  <a:cubicBezTo>
                    <a:pt x="719506" y="309212"/>
                    <a:pt x="719062" y="313428"/>
                    <a:pt x="720672" y="316649"/>
                  </a:cubicBezTo>
                  <a:cubicBezTo>
                    <a:pt x="722508" y="320322"/>
                    <a:pt x="725468" y="323333"/>
                    <a:pt x="727505" y="326898"/>
                  </a:cubicBezTo>
                  <a:cubicBezTo>
                    <a:pt x="730031" y="331319"/>
                    <a:pt x="732059" y="336008"/>
                    <a:pt x="734337" y="340563"/>
                  </a:cubicBezTo>
                  <a:cubicBezTo>
                    <a:pt x="742442" y="356771"/>
                    <a:pt x="748720" y="356465"/>
                    <a:pt x="751419" y="371309"/>
                  </a:cubicBezTo>
                  <a:cubicBezTo>
                    <a:pt x="753060" y="380341"/>
                    <a:pt x="753695" y="389529"/>
                    <a:pt x="754833" y="398638"/>
                  </a:cubicBezTo>
                  <a:cubicBezTo>
                    <a:pt x="763421" y="424398"/>
                    <a:pt x="751837" y="392645"/>
                    <a:pt x="765082" y="419135"/>
                  </a:cubicBezTo>
                  <a:cubicBezTo>
                    <a:pt x="766693" y="422356"/>
                    <a:pt x="767080" y="426074"/>
                    <a:pt x="768498" y="429384"/>
                  </a:cubicBezTo>
                  <a:cubicBezTo>
                    <a:pt x="781163" y="458934"/>
                    <a:pt x="770736" y="429262"/>
                    <a:pt x="778747" y="453298"/>
                  </a:cubicBezTo>
                  <a:cubicBezTo>
                    <a:pt x="782163" y="456714"/>
                    <a:pt x="785284" y="460454"/>
                    <a:pt x="788996" y="463546"/>
                  </a:cubicBezTo>
                  <a:cubicBezTo>
                    <a:pt x="792150" y="466175"/>
                    <a:pt x="798305" y="466383"/>
                    <a:pt x="799245" y="470379"/>
                  </a:cubicBezTo>
                  <a:cubicBezTo>
                    <a:pt x="803165" y="487042"/>
                    <a:pt x="801523" y="504540"/>
                    <a:pt x="802661" y="521621"/>
                  </a:cubicBezTo>
                  <a:cubicBezTo>
                    <a:pt x="803996" y="526961"/>
                    <a:pt x="804951" y="530804"/>
                    <a:pt x="805619" y="533507"/>
                  </a:cubicBezTo>
                  <a:lnTo>
                    <a:pt x="806399" y="536690"/>
                  </a:lnTo>
                  <a:lnTo>
                    <a:pt x="806406" y="536733"/>
                  </a:lnTo>
                  <a:cubicBezTo>
                    <a:pt x="806833" y="538557"/>
                    <a:pt x="807231" y="540119"/>
                    <a:pt x="806856" y="538555"/>
                  </a:cubicBezTo>
                  <a:lnTo>
                    <a:pt x="806399" y="536690"/>
                  </a:lnTo>
                  <a:lnTo>
                    <a:pt x="805792" y="533333"/>
                  </a:lnTo>
                  <a:cubicBezTo>
                    <a:pt x="806058" y="533845"/>
                    <a:pt x="807043" y="536958"/>
                    <a:pt x="809493" y="545535"/>
                  </a:cubicBezTo>
                  <a:cubicBezTo>
                    <a:pt x="810783" y="550049"/>
                    <a:pt x="811771" y="554645"/>
                    <a:pt x="812910" y="559200"/>
                  </a:cubicBezTo>
                  <a:lnTo>
                    <a:pt x="819742" y="569449"/>
                  </a:lnTo>
                  <a:cubicBezTo>
                    <a:pt x="821740" y="572444"/>
                    <a:pt x="822020" y="576280"/>
                    <a:pt x="823158" y="579696"/>
                  </a:cubicBezTo>
                  <a:lnTo>
                    <a:pt x="829991" y="600193"/>
                  </a:lnTo>
                  <a:cubicBezTo>
                    <a:pt x="829991" y="600193"/>
                    <a:pt x="843266" y="614271"/>
                    <a:pt x="850487" y="620691"/>
                  </a:cubicBezTo>
                  <a:cubicBezTo>
                    <a:pt x="853555" y="623419"/>
                    <a:pt x="857581" y="624895"/>
                    <a:pt x="860736" y="627523"/>
                  </a:cubicBezTo>
                  <a:cubicBezTo>
                    <a:pt x="877918" y="641842"/>
                    <a:pt x="871215" y="639846"/>
                    <a:pt x="874401" y="668518"/>
                  </a:cubicBezTo>
                  <a:cubicBezTo>
                    <a:pt x="898544" y="673347"/>
                    <a:pt x="885974" y="673770"/>
                    <a:pt x="911979" y="665102"/>
                  </a:cubicBezTo>
                  <a:cubicBezTo>
                    <a:pt x="932734" y="661643"/>
                    <a:pt x="929785" y="664200"/>
                    <a:pt x="946140" y="654853"/>
                  </a:cubicBezTo>
                  <a:cubicBezTo>
                    <a:pt x="949705" y="652817"/>
                    <a:pt x="953485" y="650925"/>
                    <a:pt x="956389" y="648021"/>
                  </a:cubicBezTo>
                  <a:cubicBezTo>
                    <a:pt x="959293" y="645117"/>
                    <a:pt x="960836" y="641113"/>
                    <a:pt x="963222" y="637772"/>
                  </a:cubicBezTo>
                  <a:cubicBezTo>
                    <a:pt x="968916" y="629801"/>
                    <a:pt x="976887" y="617275"/>
                    <a:pt x="987135" y="613858"/>
                  </a:cubicBezTo>
                  <a:cubicBezTo>
                    <a:pt x="995845" y="610955"/>
                    <a:pt x="1005355" y="611580"/>
                    <a:pt x="1014465" y="610442"/>
                  </a:cubicBezTo>
                  <a:cubicBezTo>
                    <a:pt x="1017882" y="612720"/>
                    <a:pt x="1022879" y="613602"/>
                    <a:pt x="1024714" y="617275"/>
                  </a:cubicBezTo>
                  <a:cubicBezTo>
                    <a:pt x="1027812" y="623471"/>
                    <a:pt x="1022148" y="634282"/>
                    <a:pt x="1028130" y="637772"/>
                  </a:cubicBezTo>
                  <a:cubicBezTo>
                    <a:pt x="1038994" y="644110"/>
                    <a:pt x="1053182" y="640050"/>
                    <a:pt x="1065708" y="641188"/>
                  </a:cubicBezTo>
                  <a:cubicBezTo>
                    <a:pt x="1077205" y="637355"/>
                    <a:pt x="1077801" y="637694"/>
                    <a:pt x="1089621" y="630940"/>
                  </a:cubicBezTo>
                  <a:cubicBezTo>
                    <a:pt x="1093186" y="628903"/>
                    <a:pt x="1097305" y="627313"/>
                    <a:pt x="1099870" y="624107"/>
                  </a:cubicBezTo>
                  <a:cubicBezTo>
                    <a:pt x="1102120" y="621295"/>
                    <a:pt x="1102148" y="617275"/>
                    <a:pt x="1103286" y="613858"/>
                  </a:cubicBezTo>
                  <a:cubicBezTo>
                    <a:pt x="1111458" y="608411"/>
                    <a:pt x="1117805" y="605147"/>
                    <a:pt x="1123784" y="596777"/>
                  </a:cubicBezTo>
                  <a:cubicBezTo>
                    <a:pt x="1126744" y="592633"/>
                    <a:pt x="1128338" y="587667"/>
                    <a:pt x="1130616" y="583112"/>
                  </a:cubicBezTo>
                  <a:cubicBezTo>
                    <a:pt x="1127192" y="572842"/>
                    <a:pt x="1127725" y="571446"/>
                    <a:pt x="1120368" y="562616"/>
                  </a:cubicBezTo>
                  <a:cubicBezTo>
                    <a:pt x="1113073" y="553863"/>
                    <a:pt x="1107547" y="553939"/>
                    <a:pt x="1106703" y="542119"/>
                  </a:cubicBezTo>
                  <a:cubicBezTo>
                    <a:pt x="1104673" y="513700"/>
                    <a:pt x="1104425" y="485182"/>
                    <a:pt x="1103286" y="456714"/>
                  </a:cubicBezTo>
                  <a:cubicBezTo>
                    <a:pt x="1111874" y="430954"/>
                    <a:pt x="1100290" y="462706"/>
                    <a:pt x="1113535" y="436216"/>
                  </a:cubicBezTo>
                  <a:cubicBezTo>
                    <a:pt x="1115146" y="432996"/>
                    <a:pt x="1115341" y="429188"/>
                    <a:pt x="1116951" y="425968"/>
                  </a:cubicBezTo>
                  <a:cubicBezTo>
                    <a:pt x="1118787" y="422295"/>
                    <a:pt x="1122485" y="419614"/>
                    <a:pt x="1123784" y="415719"/>
                  </a:cubicBezTo>
                  <a:cubicBezTo>
                    <a:pt x="1131915" y="391326"/>
                    <a:pt x="1126622" y="401214"/>
                    <a:pt x="1137448" y="384974"/>
                  </a:cubicBezTo>
                  <a:cubicBezTo>
                    <a:pt x="1142002" y="381558"/>
                    <a:pt x="1147467" y="379099"/>
                    <a:pt x="1151113" y="374725"/>
                  </a:cubicBezTo>
                  <a:cubicBezTo>
                    <a:pt x="1153417" y="371959"/>
                    <a:pt x="1152918" y="367697"/>
                    <a:pt x="1154529" y="364477"/>
                  </a:cubicBezTo>
                  <a:cubicBezTo>
                    <a:pt x="1166324" y="340884"/>
                    <a:pt x="1157667" y="369003"/>
                    <a:pt x="1164778" y="340563"/>
                  </a:cubicBezTo>
                  <a:cubicBezTo>
                    <a:pt x="1168194" y="337147"/>
                    <a:pt x="1171315" y="333407"/>
                    <a:pt x="1175026" y="330314"/>
                  </a:cubicBezTo>
                  <a:cubicBezTo>
                    <a:pt x="1178181" y="327686"/>
                    <a:pt x="1182371" y="326385"/>
                    <a:pt x="1185275" y="323482"/>
                  </a:cubicBezTo>
                  <a:cubicBezTo>
                    <a:pt x="1188179" y="320578"/>
                    <a:pt x="1189830" y="316649"/>
                    <a:pt x="1192107" y="313233"/>
                  </a:cubicBezTo>
                  <a:cubicBezTo>
                    <a:pt x="1195524" y="310955"/>
                    <a:pt x="1199452" y="309304"/>
                    <a:pt x="1202356" y="306400"/>
                  </a:cubicBezTo>
                  <a:cubicBezTo>
                    <a:pt x="1205260" y="303497"/>
                    <a:pt x="1207352" y="299824"/>
                    <a:pt x="1209189" y="296152"/>
                  </a:cubicBezTo>
                  <a:cubicBezTo>
                    <a:pt x="1216954" y="280621"/>
                    <a:pt x="1215482" y="245638"/>
                    <a:pt x="1216021" y="238077"/>
                  </a:cubicBezTo>
                  <a:cubicBezTo>
                    <a:pt x="1234241" y="235799"/>
                    <a:pt x="1252712" y="235027"/>
                    <a:pt x="1270680" y="231244"/>
                  </a:cubicBezTo>
                  <a:cubicBezTo>
                    <a:pt x="1287967" y="227604"/>
                    <a:pt x="1284345" y="206109"/>
                    <a:pt x="1284345" y="193667"/>
                  </a:cubicBezTo>
                  <a:cubicBezTo>
                    <a:pt x="1284345" y="188972"/>
                    <a:pt x="1281592" y="184650"/>
                    <a:pt x="1280929" y="180002"/>
                  </a:cubicBezTo>
                  <a:cubicBezTo>
                    <a:pt x="1279310" y="168673"/>
                    <a:pt x="1278651" y="157227"/>
                    <a:pt x="1277512" y="145840"/>
                  </a:cubicBezTo>
                  <a:cubicBezTo>
                    <a:pt x="1279790" y="141285"/>
                    <a:pt x="1280744" y="135776"/>
                    <a:pt x="1284345" y="132175"/>
                  </a:cubicBezTo>
                  <a:cubicBezTo>
                    <a:pt x="1285978" y="130541"/>
                    <a:pt x="1308140" y="125372"/>
                    <a:pt x="1308258" y="125342"/>
                  </a:cubicBezTo>
                  <a:cubicBezTo>
                    <a:pt x="1311675" y="128758"/>
                    <a:pt x="1315415" y="131879"/>
                    <a:pt x="1318507" y="135591"/>
                  </a:cubicBezTo>
                  <a:cubicBezTo>
                    <a:pt x="1321136" y="138745"/>
                    <a:pt x="1321586" y="144173"/>
                    <a:pt x="1325338" y="145840"/>
                  </a:cubicBezTo>
                  <a:cubicBezTo>
                    <a:pt x="1332697" y="149110"/>
                    <a:pt x="1341281" y="148118"/>
                    <a:pt x="1349252" y="149256"/>
                  </a:cubicBezTo>
                  <a:lnTo>
                    <a:pt x="1349716" y="145754"/>
                  </a:lnTo>
                  <a:lnTo>
                    <a:pt x="1356578" y="151368"/>
                  </a:lnTo>
                  <a:lnTo>
                    <a:pt x="1352668" y="152671"/>
                  </a:lnTo>
                  <a:cubicBezTo>
                    <a:pt x="1353807" y="158365"/>
                    <a:pt x="1354676" y="164118"/>
                    <a:pt x="1356084" y="169752"/>
                  </a:cubicBezTo>
                  <a:cubicBezTo>
                    <a:pt x="1356958" y="173245"/>
                    <a:pt x="1356689" y="177751"/>
                    <a:pt x="1359501" y="180001"/>
                  </a:cubicBezTo>
                  <a:cubicBezTo>
                    <a:pt x="1363166" y="182934"/>
                    <a:pt x="1368611" y="182278"/>
                    <a:pt x="1373166" y="183417"/>
                  </a:cubicBezTo>
                  <a:cubicBezTo>
                    <a:pt x="1377179" y="231588"/>
                    <a:pt x="1372246" y="211402"/>
                    <a:pt x="1383414" y="244908"/>
                  </a:cubicBezTo>
                  <a:cubicBezTo>
                    <a:pt x="1384553" y="248324"/>
                    <a:pt x="1390247" y="247186"/>
                    <a:pt x="1393663" y="248324"/>
                  </a:cubicBezTo>
                  <a:cubicBezTo>
                    <a:pt x="1394801" y="251740"/>
                    <a:pt x="1397671" y="255020"/>
                    <a:pt x="1397079" y="258573"/>
                  </a:cubicBezTo>
                  <a:cubicBezTo>
                    <a:pt x="1396129" y="264280"/>
                    <a:pt x="1383076" y="275992"/>
                    <a:pt x="1379998" y="279070"/>
                  </a:cubicBezTo>
                  <a:cubicBezTo>
                    <a:pt x="1378860" y="282486"/>
                    <a:pt x="1375244" y="285976"/>
                    <a:pt x="1376582" y="289319"/>
                  </a:cubicBezTo>
                  <a:cubicBezTo>
                    <a:pt x="1380013" y="297895"/>
                    <a:pt x="1404009" y="299013"/>
                    <a:pt x="1407328" y="299566"/>
                  </a:cubicBezTo>
                  <a:lnTo>
                    <a:pt x="1427824" y="306399"/>
                  </a:lnTo>
                  <a:cubicBezTo>
                    <a:pt x="1431241" y="307537"/>
                    <a:pt x="1434580" y="303857"/>
                    <a:pt x="1438073" y="302983"/>
                  </a:cubicBezTo>
                  <a:cubicBezTo>
                    <a:pt x="1443706" y="301575"/>
                    <a:pt x="1449460" y="300705"/>
                    <a:pt x="1455154" y="299566"/>
                  </a:cubicBezTo>
                  <a:cubicBezTo>
                    <a:pt x="1458570" y="297290"/>
                    <a:pt x="1462062" y="295121"/>
                    <a:pt x="1465403" y="292735"/>
                  </a:cubicBezTo>
                  <a:cubicBezTo>
                    <a:pt x="1470036" y="289425"/>
                    <a:pt x="1473718" y="284433"/>
                    <a:pt x="1479068" y="282486"/>
                  </a:cubicBezTo>
                  <a:cubicBezTo>
                    <a:pt x="1486635" y="279735"/>
                    <a:pt x="1495011" y="280209"/>
                    <a:pt x="1502982" y="279070"/>
                  </a:cubicBezTo>
                  <a:cubicBezTo>
                    <a:pt x="1513230" y="280209"/>
                    <a:pt x="1523723" y="279986"/>
                    <a:pt x="1533726" y="282486"/>
                  </a:cubicBezTo>
                  <a:cubicBezTo>
                    <a:pt x="1550860" y="286770"/>
                    <a:pt x="1539267" y="289411"/>
                    <a:pt x="1547391" y="299566"/>
                  </a:cubicBezTo>
                  <a:cubicBezTo>
                    <a:pt x="1549957" y="302772"/>
                    <a:pt x="1554224" y="304121"/>
                    <a:pt x="1557640" y="306399"/>
                  </a:cubicBezTo>
                  <a:lnTo>
                    <a:pt x="1558975" y="310547"/>
                  </a:lnTo>
                  <a:lnTo>
                    <a:pt x="1550808" y="316648"/>
                  </a:lnTo>
                  <a:cubicBezTo>
                    <a:pt x="1549670" y="322342"/>
                    <a:pt x="1547392" y="327923"/>
                    <a:pt x="1547392" y="333729"/>
                  </a:cubicBezTo>
                  <a:cubicBezTo>
                    <a:pt x="1547392" y="356070"/>
                    <a:pt x="1555292" y="366539"/>
                    <a:pt x="1547392" y="384973"/>
                  </a:cubicBezTo>
                  <a:cubicBezTo>
                    <a:pt x="1544238" y="392330"/>
                    <a:pt x="1538017" y="399250"/>
                    <a:pt x="1530310" y="402053"/>
                  </a:cubicBezTo>
                  <a:cubicBezTo>
                    <a:pt x="1521486" y="405261"/>
                    <a:pt x="1502982" y="408885"/>
                    <a:pt x="1502982" y="408885"/>
                  </a:cubicBezTo>
                  <a:cubicBezTo>
                    <a:pt x="1499565" y="412301"/>
                    <a:pt x="1495877" y="415466"/>
                    <a:pt x="1492733" y="419134"/>
                  </a:cubicBezTo>
                  <a:cubicBezTo>
                    <a:pt x="1489028" y="423457"/>
                    <a:pt x="1486858" y="429153"/>
                    <a:pt x="1482484" y="432799"/>
                  </a:cubicBezTo>
                  <a:cubicBezTo>
                    <a:pt x="1479718" y="435104"/>
                    <a:pt x="1475652" y="435077"/>
                    <a:pt x="1472235" y="436215"/>
                  </a:cubicBezTo>
                  <a:cubicBezTo>
                    <a:pt x="1464265" y="435077"/>
                    <a:pt x="1456244" y="434239"/>
                    <a:pt x="1448322" y="432799"/>
                  </a:cubicBezTo>
                  <a:cubicBezTo>
                    <a:pt x="1443702" y="431959"/>
                    <a:pt x="1439276" y="430223"/>
                    <a:pt x="1434657" y="429383"/>
                  </a:cubicBezTo>
                  <a:cubicBezTo>
                    <a:pt x="1426735" y="427942"/>
                    <a:pt x="1418715" y="427105"/>
                    <a:pt x="1410744" y="425966"/>
                  </a:cubicBezTo>
                  <a:cubicBezTo>
                    <a:pt x="1405428" y="420650"/>
                    <a:pt x="1397856" y="411739"/>
                    <a:pt x="1390247" y="408885"/>
                  </a:cubicBezTo>
                  <a:cubicBezTo>
                    <a:pt x="1384810" y="406846"/>
                    <a:pt x="1378860" y="406607"/>
                    <a:pt x="1373166" y="405469"/>
                  </a:cubicBezTo>
                  <a:cubicBezTo>
                    <a:pt x="1344726" y="412579"/>
                    <a:pt x="1371542" y="402619"/>
                    <a:pt x="1352668" y="419134"/>
                  </a:cubicBezTo>
                  <a:cubicBezTo>
                    <a:pt x="1346488" y="424541"/>
                    <a:pt x="1332171" y="432799"/>
                    <a:pt x="1332171" y="432799"/>
                  </a:cubicBezTo>
                  <a:cubicBezTo>
                    <a:pt x="1328754" y="429383"/>
                    <a:pt x="1324603" y="426569"/>
                    <a:pt x="1321923" y="422550"/>
                  </a:cubicBezTo>
                  <a:cubicBezTo>
                    <a:pt x="1319926" y="419553"/>
                    <a:pt x="1320117" y="415522"/>
                    <a:pt x="1318507" y="412301"/>
                  </a:cubicBezTo>
                  <a:cubicBezTo>
                    <a:pt x="1316671" y="408629"/>
                    <a:pt x="1313953" y="405469"/>
                    <a:pt x="1311675" y="402053"/>
                  </a:cubicBezTo>
                  <a:cubicBezTo>
                    <a:pt x="1307120" y="403191"/>
                    <a:pt x="1302325" y="403620"/>
                    <a:pt x="1298010" y="405469"/>
                  </a:cubicBezTo>
                  <a:cubicBezTo>
                    <a:pt x="1289687" y="409036"/>
                    <a:pt x="1283669" y="416393"/>
                    <a:pt x="1277512" y="422550"/>
                  </a:cubicBezTo>
                  <a:cubicBezTo>
                    <a:pt x="1271509" y="440561"/>
                    <a:pt x="1278064" y="425988"/>
                    <a:pt x="1263847" y="443048"/>
                  </a:cubicBezTo>
                  <a:cubicBezTo>
                    <a:pt x="1261218" y="446202"/>
                    <a:pt x="1259918" y="450393"/>
                    <a:pt x="1257015" y="453296"/>
                  </a:cubicBezTo>
                  <a:cubicBezTo>
                    <a:pt x="1254111" y="456200"/>
                    <a:pt x="1249883" y="457457"/>
                    <a:pt x="1246766" y="460129"/>
                  </a:cubicBezTo>
                  <a:cubicBezTo>
                    <a:pt x="1241875" y="464321"/>
                    <a:pt x="1237655" y="469239"/>
                    <a:pt x="1233101" y="473794"/>
                  </a:cubicBezTo>
                  <a:cubicBezTo>
                    <a:pt x="1231963" y="477210"/>
                    <a:pt x="1228074" y="480821"/>
                    <a:pt x="1229685" y="484041"/>
                  </a:cubicBezTo>
                  <a:cubicBezTo>
                    <a:pt x="1231295" y="487262"/>
                    <a:pt x="1236713" y="485847"/>
                    <a:pt x="1239933" y="487457"/>
                  </a:cubicBezTo>
                  <a:cubicBezTo>
                    <a:pt x="1243606" y="489293"/>
                    <a:pt x="1246766" y="492012"/>
                    <a:pt x="1250182" y="494290"/>
                  </a:cubicBezTo>
                  <a:cubicBezTo>
                    <a:pt x="1252460" y="497706"/>
                    <a:pt x="1256673" y="500447"/>
                    <a:pt x="1257015" y="504539"/>
                  </a:cubicBezTo>
                  <a:cubicBezTo>
                    <a:pt x="1259341" y="532450"/>
                    <a:pt x="1256267" y="531726"/>
                    <a:pt x="1243350" y="548950"/>
                  </a:cubicBezTo>
                  <a:cubicBezTo>
                    <a:pt x="1242211" y="552366"/>
                    <a:pt x="1241544" y="555978"/>
                    <a:pt x="1239933" y="559199"/>
                  </a:cubicBezTo>
                  <a:cubicBezTo>
                    <a:pt x="1236160" y="566747"/>
                    <a:pt x="1227369" y="570548"/>
                    <a:pt x="1236517" y="579695"/>
                  </a:cubicBezTo>
                  <a:cubicBezTo>
                    <a:pt x="1239063" y="582241"/>
                    <a:pt x="1243350" y="581973"/>
                    <a:pt x="1246766" y="583111"/>
                  </a:cubicBezTo>
                  <a:cubicBezTo>
                    <a:pt x="1250182" y="585389"/>
                    <a:pt x="1253241" y="588326"/>
                    <a:pt x="1257015" y="589943"/>
                  </a:cubicBezTo>
                  <a:cubicBezTo>
                    <a:pt x="1271284" y="596058"/>
                    <a:pt x="1275071" y="592627"/>
                    <a:pt x="1291177" y="589943"/>
                  </a:cubicBezTo>
                  <a:cubicBezTo>
                    <a:pt x="1322140" y="569303"/>
                    <a:pt x="1303497" y="575537"/>
                    <a:pt x="1349252" y="579695"/>
                  </a:cubicBezTo>
                  <a:cubicBezTo>
                    <a:pt x="1352668" y="580833"/>
                    <a:pt x="1355986" y="582330"/>
                    <a:pt x="1359501" y="583111"/>
                  </a:cubicBezTo>
                  <a:cubicBezTo>
                    <a:pt x="1366263" y="584613"/>
                    <a:pt x="1373427" y="584337"/>
                    <a:pt x="1379998" y="586527"/>
                  </a:cubicBezTo>
                  <a:cubicBezTo>
                    <a:pt x="1383893" y="587826"/>
                    <a:pt x="1386831" y="591082"/>
                    <a:pt x="1390247" y="593360"/>
                  </a:cubicBezTo>
                  <a:cubicBezTo>
                    <a:pt x="1392525" y="596776"/>
                    <a:pt x="1394451" y="600454"/>
                    <a:pt x="1397079" y="603608"/>
                  </a:cubicBezTo>
                  <a:cubicBezTo>
                    <a:pt x="1400172" y="607320"/>
                    <a:pt x="1404981" y="609634"/>
                    <a:pt x="1407328" y="613857"/>
                  </a:cubicBezTo>
                  <a:cubicBezTo>
                    <a:pt x="1410825" y="620153"/>
                    <a:pt x="1414161" y="634355"/>
                    <a:pt x="1414161" y="634355"/>
                  </a:cubicBezTo>
                  <a:cubicBezTo>
                    <a:pt x="1413022" y="637771"/>
                    <a:pt x="1412355" y="641383"/>
                    <a:pt x="1410744" y="644603"/>
                  </a:cubicBezTo>
                  <a:cubicBezTo>
                    <a:pt x="1408909" y="648276"/>
                    <a:pt x="1405579" y="651100"/>
                    <a:pt x="1403912" y="654852"/>
                  </a:cubicBezTo>
                  <a:cubicBezTo>
                    <a:pt x="1391930" y="681811"/>
                    <a:pt x="1405267" y="669890"/>
                    <a:pt x="1386831" y="682181"/>
                  </a:cubicBezTo>
                  <a:lnTo>
                    <a:pt x="1373166" y="702678"/>
                  </a:lnTo>
                  <a:lnTo>
                    <a:pt x="1366333" y="712927"/>
                  </a:lnTo>
                  <a:cubicBezTo>
                    <a:pt x="1365195" y="734562"/>
                    <a:pt x="1365845" y="756367"/>
                    <a:pt x="1362917" y="777834"/>
                  </a:cubicBezTo>
                  <a:cubicBezTo>
                    <a:pt x="1362363" y="781902"/>
                    <a:pt x="1356538" y="784002"/>
                    <a:pt x="1356084" y="788083"/>
                  </a:cubicBezTo>
                  <a:cubicBezTo>
                    <a:pt x="1355320" y="794966"/>
                    <a:pt x="1355830" y="802707"/>
                    <a:pt x="1359501" y="808580"/>
                  </a:cubicBezTo>
                  <a:cubicBezTo>
                    <a:pt x="1361722" y="812135"/>
                    <a:pt x="1378703" y="817259"/>
                    <a:pt x="1383414" y="818829"/>
                  </a:cubicBezTo>
                  <a:cubicBezTo>
                    <a:pt x="1386831" y="821107"/>
                    <a:pt x="1390099" y="823625"/>
                    <a:pt x="1393663" y="825661"/>
                  </a:cubicBezTo>
                  <a:cubicBezTo>
                    <a:pt x="1398084" y="828187"/>
                    <a:pt x="1403416" y="829234"/>
                    <a:pt x="1407328" y="832494"/>
                  </a:cubicBezTo>
                  <a:cubicBezTo>
                    <a:pt x="1410483" y="835122"/>
                    <a:pt x="1411532" y="839588"/>
                    <a:pt x="1414161" y="842743"/>
                  </a:cubicBezTo>
                  <a:cubicBezTo>
                    <a:pt x="1417253" y="846454"/>
                    <a:pt x="1420992" y="849575"/>
                    <a:pt x="1424408" y="852991"/>
                  </a:cubicBezTo>
                  <a:cubicBezTo>
                    <a:pt x="1423270" y="875765"/>
                    <a:pt x="1422885" y="898591"/>
                    <a:pt x="1420992" y="921315"/>
                  </a:cubicBezTo>
                  <a:cubicBezTo>
                    <a:pt x="1420602" y="925993"/>
                    <a:pt x="1420583" y="931373"/>
                    <a:pt x="1417577" y="934980"/>
                  </a:cubicBezTo>
                  <a:cubicBezTo>
                    <a:pt x="1414317" y="938892"/>
                    <a:pt x="1407889" y="938631"/>
                    <a:pt x="1403912" y="941812"/>
                  </a:cubicBezTo>
                  <a:cubicBezTo>
                    <a:pt x="1396367" y="947848"/>
                    <a:pt x="1390247" y="955476"/>
                    <a:pt x="1383414" y="962308"/>
                  </a:cubicBezTo>
                  <a:cubicBezTo>
                    <a:pt x="1377608" y="968114"/>
                    <a:pt x="1369749" y="982806"/>
                    <a:pt x="1369749" y="982806"/>
                  </a:cubicBezTo>
                  <a:cubicBezTo>
                    <a:pt x="1374814" y="1079030"/>
                    <a:pt x="1351140" y="1039470"/>
                    <a:pt x="1448322" y="1051131"/>
                  </a:cubicBezTo>
                  <a:cubicBezTo>
                    <a:pt x="1452398" y="1051620"/>
                    <a:pt x="1455154" y="1055685"/>
                    <a:pt x="1458570" y="1057962"/>
                  </a:cubicBezTo>
                  <a:cubicBezTo>
                    <a:pt x="1475723" y="1083692"/>
                    <a:pt x="1452596" y="1053979"/>
                    <a:pt x="1479068" y="1071627"/>
                  </a:cubicBezTo>
                  <a:cubicBezTo>
                    <a:pt x="1484352" y="1075150"/>
                    <a:pt x="1487712" y="1086507"/>
                    <a:pt x="1489317" y="1092124"/>
                  </a:cubicBezTo>
                  <a:cubicBezTo>
                    <a:pt x="1490606" y="1096638"/>
                    <a:pt x="1490404" y="1101712"/>
                    <a:pt x="1492733" y="1105789"/>
                  </a:cubicBezTo>
                  <a:cubicBezTo>
                    <a:pt x="1495130" y="1109984"/>
                    <a:pt x="1498961" y="1113358"/>
                    <a:pt x="1502982" y="1116038"/>
                  </a:cubicBezTo>
                  <a:cubicBezTo>
                    <a:pt x="1505977" y="1118035"/>
                    <a:pt x="1510008" y="1117844"/>
                    <a:pt x="1513229" y="1119454"/>
                  </a:cubicBezTo>
                  <a:cubicBezTo>
                    <a:pt x="1516902" y="1121291"/>
                    <a:pt x="1519704" y="1124670"/>
                    <a:pt x="1523478" y="1126287"/>
                  </a:cubicBezTo>
                  <a:cubicBezTo>
                    <a:pt x="1530421" y="1129262"/>
                    <a:pt x="1552341" y="1132059"/>
                    <a:pt x="1557640" y="1133119"/>
                  </a:cubicBezTo>
                  <a:cubicBezTo>
                    <a:pt x="1562245" y="1134040"/>
                    <a:pt x="1566620" y="1136243"/>
                    <a:pt x="1571305" y="1136535"/>
                  </a:cubicBezTo>
                  <a:cubicBezTo>
                    <a:pt x="1603148" y="1138526"/>
                    <a:pt x="1635074" y="1138813"/>
                    <a:pt x="1666959" y="1139952"/>
                  </a:cubicBezTo>
                  <a:cubicBezTo>
                    <a:pt x="1670375" y="1142230"/>
                    <a:pt x="1675171" y="1143220"/>
                    <a:pt x="1677208" y="1146784"/>
                  </a:cubicBezTo>
                  <a:cubicBezTo>
                    <a:pt x="1680088" y="1151826"/>
                    <a:pt x="1679364" y="1158197"/>
                    <a:pt x="1680624" y="1163864"/>
                  </a:cubicBezTo>
                  <a:cubicBezTo>
                    <a:pt x="1690270" y="1207266"/>
                    <a:pt x="1677158" y="1143116"/>
                    <a:pt x="1687456" y="1194610"/>
                  </a:cubicBezTo>
                  <a:cubicBezTo>
                    <a:pt x="1686318" y="1199165"/>
                    <a:pt x="1685889" y="1203959"/>
                    <a:pt x="1684040" y="1208275"/>
                  </a:cubicBezTo>
                  <a:cubicBezTo>
                    <a:pt x="1682287" y="1212367"/>
                    <a:pt x="1668248" y="1230346"/>
                    <a:pt x="1666959" y="1232189"/>
                  </a:cubicBezTo>
                  <a:cubicBezTo>
                    <a:pt x="1662249" y="1238916"/>
                    <a:pt x="1655890" y="1244895"/>
                    <a:pt x="1653294" y="1252685"/>
                  </a:cubicBezTo>
                  <a:cubicBezTo>
                    <a:pt x="1652156" y="1256101"/>
                    <a:pt x="1652424" y="1260387"/>
                    <a:pt x="1649878" y="1262934"/>
                  </a:cubicBezTo>
                  <a:cubicBezTo>
                    <a:pt x="1647331" y="1265480"/>
                    <a:pt x="1643045" y="1265212"/>
                    <a:pt x="1639629" y="1266350"/>
                  </a:cubicBezTo>
                  <a:cubicBezTo>
                    <a:pt x="1627670" y="1263360"/>
                    <a:pt x="1614291" y="1259517"/>
                    <a:pt x="1602052" y="1259517"/>
                  </a:cubicBezTo>
                  <a:cubicBezTo>
                    <a:pt x="1598450" y="1259517"/>
                    <a:pt x="1595219" y="1261795"/>
                    <a:pt x="1591803" y="1262934"/>
                  </a:cubicBezTo>
                  <a:cubicBezTo>
                    <a:pt x="1572222" y="1292305"/>
                    <a:pt x="1598294" y="1257740"/>
                    <a:pt x="1574722" y="1276599"/>
                  </a:cubicBezTo>
                  <a:cubicBezTo>
                    <a:pt x="1571516" y="1279164"/>
                    <a:pt x="1570793" y="1283944"/>
                    <a:pt x="1567889" y="1286847"/>
                  </a:cubicBezTo>
                  <a:cubicBezTo>
                    <a:pt x="1563731" y="1291005"/>
                    <a:pt x="1553566" y="1296478"/>
                    <a:pt x="1547392" y="1297096"/>
                  </a:cubicBezTo>
                  <a:lnTo>
                    <a:pt x="1524897" y="1297096"/>
                  </a:lnTo>
                  <a:lnTo>
                    <a:pt x="1502031" y="1289473"/>
                  </a:lnTo>
                  <a:lnTo>
                    <a:pt x="1486220" y="1284204"/>
                  </a:lnTo>
                  <a:cubicBezTo>
                    <a:pt x="1481530" y="1284725"/>
                    <a:pt x="1437025" y="1286315"/>
                    <a:pt x="1422977" y="1294744"/>
                  </a:cubicBezTo>
                  <a:cubicBezTo>
                    <a:pt x="1386812" y="1316445"/>
                    <a:pt x="1441405" y="1295632"/>
                    <a:pt x="1396625" y="1310555"/>
                  </a:cubicBezTo>
                  <a:cubicBezTo>
                    <a:pt x="1368346" y="1338838"/>
                    <a:pt x="1407417" y="1295371"/>
                    <a:pt x="1380814" y="1368528"/>
                  </a:cubicBezTo>
                  <a:cubicBezTo>
                    <a:pt x="1378650" y="1374482"/>
                    <a:pt x="1370504" y="1375926"/>
                    <a:pt x="1365004" y="1379069"/>
                  </a:cubicBezTo>
                  <a:cubicBezTo>
                    <a:pt x="1318197" y="1405816"/>
                    <a:pt x="1366632" y="1374471"/>
                    <a:pt x="1328111" y="1400150"/>
                  </a:cubicBezTo>
                  <a:cubicBezTo>
                    <a:pt x="1317571" y="1398393"/>
                    <a:pt x="1306628" y="1398259"/>
                    <a:pt x="1296490" y="1394879"/>
                  </a:cubicBezTo>
                  <a:cubicBezTo>
                    <a:pt x="1290482" y="1392876"/>
                    <a:pt x="1287013" y="1384339"/>
                    <a:pt x="1280679" y="1384339"/>
                  </a:cubicBezTo>
                  <a:cubicBezTo>
                    <a:pt x="1272823" y="1384339"/>
                    <a:pt x="1266819" y="1391784"/>
                    <a:pt x="1259598" y="1394879"/>
                  </a:cubicBezTo>
                  <a:cubicBezTo>
                    <a:pt x="1254492" y="1397068"/>
                    <a:pt x="1249058" y="1398393"/>
                    <a:pt x="1243787" y="1400150"/>
                  </a:cubicBezTo>
                  <a:cubicBezTo>
                    <a:pt x="1238516" y="1405421"/>
                    <a:pt x="1232748" y="1410235"/>
                    <a:pt x="1227976" y="1415961"/>
                  </a:cubicBezTo>
                  <a:cubicBezTo>
                    <a:pt x="1223921" y="1420827"/>
                    <a:pt x="1222382" y="1427814"/>
                    <a:pt x="1217436" y="1431771"/>
                  </a:cubicBezTo>
                  <a:cubicBezTo>
                    <a:pt x="1213099" y="1435242"/>
                    <a:pt x="1206896" y="1435285"/>
                    <a:pt x="1201625" y="1437042"/>
                  </a:cubicBezTo>
                  <a:cubicBezTo>
                    <a:pt x="1196355" y="1435285"/>
                    <a:pt x="1190152" y="1435242"/>
                    <a:pt x="1185813" y="1431771"/>
                  </a:cubicBezTo>
                  <a:cubicBezTo>
                    <a:pt x="1180868" y="1427814"/>
                    <a:pt x="1179752" y="1420440"/>
                    <a:pt x="1175273" y="1415961"/>
                  </a:cubicBezTo>
                  <a:cubicBezTo>
                    <a:pt x="1170794" y="1411482"/>
                    <a:pt x="1164408" y="1409378"/>
                    <a:pt x="1159463" y="1405421"/>
                  </a:cubicBezTo>
                  <a:cubicBezTo>
                    <a:pt x="1155582" y="1402316"/>
                    <a:pt x="1153366" y="1397102"/>
                    <a:pt x="1148923" y="1394879"/>
                  </a:cubicBezTo>
                  <a:cubicBezTo>
                    <a:pt x="1138984" y="1389911"/>
                    <a:pt x="1127841" y="1387853"/>
                    <a:pt x="1117300" y="1384339"/>
                  </a:cubicBezTo>
                  <a:lnTo>
                    <a:pt x="1101489" y="1379069"/>
                  </a:lnTo>
                  <a:cubicBezTo>
                    <a:pt x="1096218" y="1382582"/>
                    <a:pt x="1089635" y="1384663"/>
                    <a:pt x="1085678" y="1389610"/>
                  </a:cubicBezTo>
                  <a:cubicBezTo>
                    <a:pt x="1082208" y="1393947"/>
                    <a:pt x="1083267" y="1400657"/>
                    <a:pt x="1080409" y="1405421"/>
                  </a:cubicBezTo>
                  <a:cubicBezTo>
                    <a:pt x="1077852" y="1409681"/>
                    <a:pt x="1073381" y="1412447"/>
                    <a:pt x="1069867" y="1415961"/>
                  </a:cubicBezTo>
                  <a:cubicBezTo>
                    <a:pt x="1068111" y="1421231"/>
                    <a:pt x="1070021" y="1430567"/>
                    <a:pt x="1064598" y="1431771"/>
                  </a:cubicBezTo>
                  <a:cubicBezTo>
                    <a:pt x="1046724" y="1435743"/>
                    <a:pt x="1024184" y="1427083"/>
                    <a:pt x="1006624" y="1421231"/>
                  </a:cubicBezTo>
                  <a:cubicBezTo>
                    <a:pt x="955862" y="1370469"/>
                    <a:pt x="1009875" y="1421725"/>
                    <a:pt x="969732" y="1389610"/>
                  </a:cubicBezTo>
                  <a:cubicBezTo>
                    <a:pt x="965852" y="1386505"/>
                    <a:pt x="963453" y="1381626"/>
                    <a:pt x="959192" y="1379069"/>
                  </a:cubicBezTo>
                  <a:cubicBezTo>
                    <a:pt x="954429" y="1376211"/>
                    <a:pt x="948652" y="1375555"/>
                    <a:pt x="943381" y="1373799"/>
                  </a:cubicBezTo>
                  <a:cubicBezTo>
                    <a:pt x="938111" y="1375555"/>
                    <a:pt x="932015" y="1375736"/>
                    <a:pt x="927571" y="1379069"/>
                  </a:cubicBezTo>
                  <a:cubicBezTo>
                    <a:pt x="916066" y="1387696"/>
                    <a:pt x="901700" y="1409851"/>
                    <a:pt x="885408" y="1415961"/>
                  </a:cubicBezTo>
                  <a:cubicBezTo>
                    <a:pt x="877020" y="1419106"/>
                    <a:pt x="867747" y="1419059"/>
                    <a:pt x="859057" y="1421231"/>
                  </a:cubicBezTo>
                  <a:cubicBezTo>
                    <a:pt x="853668" y="1422579"/>
                    <a:pt x="848516" y="1424745"/>
                    <a:pt x="843245" y="1426501"/>
                  </a:cubicBezTo>
                  <a:cubicBezTo>
                    <a:pt x="827434" y="1424745"/>
                    <a:pt x="811246" y="1425090"/>
                    <a:pt x="795813" y="1421231"/>
                  </a:cubicBezTo>
                  <a:cubicBezTo>
                    <a:pt x="755775" y="1411223"/>
                    <a:pt x="806960" y="1403951"/>
                    <a:pt x="758920" y="1415961"/>
                  </a:cubicBezTo>
                  <a:cubicBezTo>
                    <a:pt x="755506" y="1421083"/>
                    <a:pt x="741432" y="1439191"/>
                    <a:pt x="743110" y="1447582"/>
                  </a:cubicBezTo>
                  <a:cubicBezTo>
                    <a:pt x="744085" y="1452455"/>
                    <a:pt x="750138" y="1454610"/>
                    <a:pt x="753651" y="1458124"/>
                  </a:cubicBezTo>
                  <a:cubicBezTo>
                    <a:pt x="775593" y="1523960"/>
                    <a:pt x="764191" y="1484735"/>
                    <a:pt x="764191" y="1637312"/>
                  </a:cubicBezTo>
                  <a:cubicBezTo>
                    <a:pt x="764191" y="1646270"/>
                    <a:pt x="761093" y="1654973"/>
                    <a:pt x="758920" y="1663664"/>
                  </a:cubicBezTo>
                  <a:cubicBezTo>
                    <a:pt x="757573" y="1669054"/>
                    <a:pt x="753651" y="1679475"/>
                    <a:pt x="753651" y="1679475"/>
                  </a:cubicBezTo>
                  <a:cubicBezTo>
                    <a:pt x="744867" y="1677718"/>
                    <a:pt x="735687" y="1677350"/>
                    <a:pt x="727299" y="1674204"/>
                  </a:cubicBezTo>
                  <a:cubicBezTo>
                    <a:pt x="721369" y="1671980"/>
                    <a:pt x="717682" y="1664992"/>
                    <a:pt x="711489" y="1663664"/>
                  </a:cubicBezTo>
                  <a:cubicBezTo>
                    <a:pt x="692515" y="1659598"/>
                    <a:pt x="672840" y="1660151"/>
                    <a:pt x="653516" y="1658394"/>
                  </a:cubicBezTo>
                  <a:cubicBezTo>
                    <a:pt x="646066" y="1621147"/>
                    <a:pt x="651079" y="1640540"/>
                    <a:pt x="637704" y="1600420"/>
                  </a:cubicBezTo>
                  <a:cubicBezTo>
                    <a:pt x="632038" y="1583424"/>
                    <a:pt x="634578" y="1564027"/>
                    <a:pt x="627164" y="1547717"/>
                  </a:cubicBezTo>
                  <a:cubicBezTo>
                    <a:pt x="624866" y="1542660"/>
                    <a:pt x="616624" y="1544204"/>
                    <a:pt x="611353" y="1542448"/>
                  </a:cubicBezTo>
                  <a:cubicBezTo>
                    <a:pt x="606083" y="1544204"/>
                    <a:pt x="600063" y="1544488"/>
                    <a:pt x="595542" y="1547717"/>
                  </a:cubicBezTo>
                  <a:cubicBezTo>
                    <a:pt x="575911" y="1561740"/>
                    <a:pt x="578951" y="1570640"/>
                    <a:pt x="558650" y="1579340"/>
                  </a:cubicBezTo>
                  <a:cubicBezTo>
                    <a:pt x="551993" y="1582194"/>
                    <a:pt x="544595" y="1582853"/>
                    <a:pt x="537569" y="1584609"/>
                  </a:cubicBezTo>
                  <a:cubicBezTo>
                    <a:pt x="529219" y="1592961"/>
                    <a:pt x="524903" y="1600420"/>
                    <a:pt x="511218" y="1600420"/>
                  </a:cubicBezTo>
                  <a:cubicBezTo>
                    <a:pt x="505663" y="1600420"/>
                    <a:pt x="500678" y="1596907"/>
                    <a:pt x="495407" y="1595151"/>
                  </a:cubicBezTo>
                  <a:cubicBezTo>
                    <a:pt x="491894" y="1591637"/>
                    <a:pt x="487971" y="1588490"/>
                    <a:pt x="484866" y="1584609"/>
                  </a:cubicBezTo>
                  <a:cubicBezTo>
                    <a:pt x="480909" y="1579664"/>
                    <a:pt x="479698" y="1572156"/>
                    <a:pt x="474326" y="1568799"/>
                  </a:cubicBezTo>
                  <a:cubicBezTo>
                    <a:pt x="464904" y="1562910"/>
                    <a:pt x="452641" y="1563227"/>
                    <a:pt x="442704" y="1558259"/>
                  </a:cubicBezTo>
                  <a:lnTo>
                    <a:pt x="421623" y="1547717"/>
                  </a:lnTo>
                  <a:cubicBezTo>
                    <a:pt x="419865" y="1542447"/>
                    <a:pt x="416352" y="1537462"/>
                    <a:pt x="416352" y="1531906"/>
                  </a:cubicBezTo>
                  <a:cubicBezTo>
                    <a:pt x="416352" y="1519187"/>
                    <a:pt x="422734" y="1502220"/>
                    <a:pt x="426893" y="1489745"/>
                  </a:cubicBezTo>
                  <a:cubicBezTo>
                    <a:pt x="425136" y="1484474"/>
                    <a:pt x="425552" y="1477863"/>
                    <a:pt x="421623" y="1473934"/>
                  </a:cubicBezTo>
                  <a:cubicBezTo>
                    <a:pt x="419093" y="1471404"/>
                    <a:pt x="384926" y="1463452"/>
                    <a:pt x="384731" y="1463393"/>
                  </a:cubicBezTo>
                  <a:cubicBezTo>
                    <a:pt x="384683" y="1463379"/>
                    <a:pt x="345227" y="1450226"/>
                    <a:pt x="337298" y="1447582"/>
                  </a:cubicBezTo>
                  <a:cubicBezTo>
                    <a:pt x="331290" y="1445579"/>
                    <a:pt x="327310" y="1439537"/>
                    <a:pt x="321488" y="1437042"/>
                  </a:cubicBezTo>
                  <a:cubicBezTo>
                    <a:pt x="314830" y="1434188"/>
                    <a:pt x="307433" y="1433529"/>
                    <a:pt x="300406" y="1431771"/>
                  </a:cubicBezTo>
                  <a:cubicBezTo>
                    <a:pt x="296893" y="1426501"/>
                    <a:pt x="290762" y="1422231"/>
                    <a:pt x="289866" y="1415961"/>
                  </a:cubicBezTo>
                  <a:cubicBezTo>
                    <a:pt x="288671" y="1407595"/>
                    <a:pt x="303884" y="1373009"/>
                    <a:pt x="305677" y="1368528"/>
                  </a:cubicBezTo>
                  <a:cubicBezTo>
                    <a:pt x="307434" y="1347447"/>
                    <a:pt x="301488" y="1324206"/>
                    <a:pt x="310947" y="1305285"/>
                  </a:cubicBezTo>
                  <a:cubicBezTo>
                    <a:pt x="315916" y="1295348"/>
                    <a:pt x="332029" y="1298257"/>
                    <a:pt x="342569" y="1294744"/>
                  </a:cubicBezTo>
                  <a:lnTo>
                    <a:pt x="358380" y="1289473"/>
                  </a:lnTo>
                  <a:cubicBezTo>
                    <a:pt x="360981" y="1279065"/>
                    <a:pt x="371055" y="1251548"/>
                    <a:pt x="358380" y="1242041"/>
                  </a:cubicBezTo>
                  <a:cubicBezTo>
                    <a:pt x="348443" y="1234588"/>
                    <a:pt x="333785" y="1238528"/>
                    <a:pt x="321488" y="1236772"/>
                  </a:cubicBezTo>
                  <a:cubicBezTo>
                    <a:pt x="316217" y="1235014"/>
                    <a:pt x="311019" y="1233028"/>
                    <a:pt x="305677" y="1231501"/>
                  </a:cubicBezTo>
                  <a:cubicBezTo>
                    <a:pt x="259353" y="1218265"/>
                    <a:pt x="306694" y="1233597"/>
                    <a:pt x="268785" y="1220960"/>
                  </a:cubicBezTo>
                  <a:cubicBezTo>
                    <a:pt x="263514" y="1215689"/>
                    <a:pt x="257745" y="1210874"/>
                    <a:pt x="252974" y="1205149"/>
                  </a:cubicBezTo>
                  <a:cubicBezTo>
                    <a:pt x="222066" y="1168059"/>
                    <a:pt x="241548" y="1138372"/>
                    <a:pt x="226622" y="1078663"/>
                  </a:cubicBezTo>
                  <a:cubicBezTo>
                    <a:pt x="218409" y="1045810"/>
                    <a:pt x="222429" y="1041796"/>
                    <a:pt x="205541" y="1020689"/>
                  </a:cubicBezTo>
                  <a:cubicBezTo>
                    <a:pt x="202437" y="1016809"/>
                    <a:pt x="199261" y="1012705"/>
                    <a:pt x="195000" y="1010149"/>
                  </a:cubicBezTo>
                  <a:cubicBezTo>
                    <a:pt x="190236" y="1007291"/>
                    <a:pt x="184696" y="1005612"/>
                    <a:pt x="179189" y="1004879"/>
                  </a:cubicBezTo>
                  <a:cubicBezTo>
                    <a:pt x="158221" y="1002083"/>
                    <a:pt x="137028" y="1001365"/>
                    <a:pt x="115946" y="999608"/>
                  </a:cubicBezTo>
                  <a:cubicBezTo>
                    <a:pt x="91351" y="1001365"/>
                    <a:pt x="66684" y="1002297"/>
                    <a:pt x="42162" y="1004879"/>
                  </a:cubicBezTo>
                  <a:cubicBezTo>
                    <a:pt x="3495" y="1008949"/>
                    <a:pt x="28568" y="1014402"/>
                    <a:pt x="0" y="1004879"/>
                  </a:cubicBezTo>
                  <a:cubicBezTo>
                    <a:pt x="1756" y="997852"/>
                    <a:pt x="147" y="988920"/>
                    <a:pt x="5270" y="983797"/>
                  </a:cubicBezTo>
                  <a:cubicBezTo>
                    <a:pt x="10392" y="978675"/>
                    <a:pt x="23807" y="985310"/>
                    <a:pt x="26351" y="978528"/>
                  </a:cubicBezTo>
                  <a:cubicBezTo>
                    <a:pt x="27475" y="975532"/>
                    <a:pt x="21798" y="935803"/>
                    <a:pt x="15811" y="925825"/>
                  </a:cubicBezTo>
                  <a:cubicBezTo>
                    <a:pt x="13254" y="921564"/>
                    <a:pt x="8783" y="918797"/>
                    <a:pt x="5270" y="915284"/>
                  </a:cubicBezTo>
                  <a:cubicBezTo>
                    <a:pt x="3514" y="910013"/>
                    <a:pt x="0" y="905028"/>
                    <a:pt x="0" y="899473"/>
                  </a:cubicBezTo>
                  <a:cubicBezTo>
                    <a:pt x="0" y="887050"/>
                    <a:pt x="1700" y="874479"/>
                    <a:pt x="5270" y="862581"/>
                  </a:cubicBezTo>
                  <a:cubicBezTo>
                    <a:pt x="6554" y="858301"/>
                    <a:pt x="31604" y="825713"/>
                    <a:pt x="31622" y="825690"/>
                  </a:cubicBezTo>
                  <a:cubicBezTo>
                    <a:pt x="33379" y="820419"/>
                    <a:pt x="33422" y="814216"/>
                    <a:pt x="36892" y="809878"/>
                  </a:cubicBezTo>
                  <a:cubicBezTo>
                    <a:pt x="40850" y="804932"/>
                    <a:pt x="47837" y="803393"/>
                    <a:pt x="52703" y="799338"/>
                  </a:cubicBezTo>
                  <a:cubicBezTo>
                    <a:pt x="58428" y="794566"/>
                    <a:pt x="62789" y="788299"/>
                    <a:pt x="68514" y="783527"/>
                  </a:cubicBezTo>
                  <a:cubicBezTo>
                    <a:pt x="73380" y="779471"/>
                    <a:pt x="79459" y="777042"/>
                    <a:pt x="84325" y="772987"/>
                  </a:cubicBezTo>
                  <a:cubicBezTo>
                    <a:pt x="110645" y="751054"/>
                    <a:pt x="88159" y="761168"/>
                    <a:pt x="115946" y="751905"/>
                  </a:cubicBezTo>
                  <a:cubicBezTo>
                    <a:pt x="135376" y="732475"/>
                    <a:pt x="141219" y="730076"/>
                    <a:pt x="152838" y="709743"/>
                  </a:cubicBezTo>
                  <a:cubicBezTo>
                    <a:pt x="156736" y="702922"/>
                    <a:pt x="158349" y="694698"/>
                    <a:pt x="163379" y="688663"/>
                  </a:cubicBezTo>
                  <a:cubicBezTo>
                    <a:pt x="167434" y="683796"/>
                    <a:pt x="173018" y="679545"/>
                    <a:pt x="179189" y="678121"/>
                  </a:cubicBezTo>
                  <a:cubicBezTo>
                    <a:pt x="196392" y="674151"/>
                    <a:pt x="214324" y="674608"/>
                    <a:pt x="231892" y="672850"/>
                  </a:cubicBezTo>
                  <a:cubicBezTo>
                    <a:pt x="237163" y="669337"/>
                    <a:pt x="242757" y="666267"/>
                    <a:pt x="247703" y="662310"/>
                  </a:cubicBezTo>
                  <a:cubicBezTo>
                    <a:pt x="255876" y="655773"/>
                    <a:pt x="264218" y="645094"/>
                    <a:pt x="268785" y="635960"/>
                  </a:cubicBezTo>
                  <a:cubicBezTo>
                    <a:pt x="271269" y="630991"/>
                    <a:pt x="272298" y="625420"/>
                    <a:pt x="274055" y="620149"/>
                  </a:cubicBezTo>
                  <a:cubicBezTo>
                    <a:pt x="268383" y="597458"/>
                    <a:pt x="264363" y="593292"/>
                    <a:pt x="274055" y="567446"/>
                  </a:cubicBezTo>
                  <a:cubicBezTo>
                    <a:pt x="275800" y="562793"/>
                    <a:pt x="281082" y="560418"/>
                    <a:pt x="284595" y="556905"/>
                  </a:cubicBezTo>
                  <a:cubicBezTo>
                    <a:pt x="286353" y="549878"/>
                    <a:pt x="289545" y="543059"/>
                    <a:pt x="289866" y="535823"/>
                  </a:cubicBezTo>
                  <a:cubicBezTo>
                    <a:pt x="291176" y="506358"/>
                    <a:pt x="272666" y="373276"/>
                    <a:pt x="300406" y="303931"/>
                  </a:cubicBezTo>
                  <a:cubicBezTo>
                    <a:pt x="301865" y="300284"/>
                    <a:pt x="303919" y="296905"/>
                    <a:pt x="305677" y="293391"/>
                  </a:cubicBezTo>
                  <a:lnTo>
                    <a:pt x="306330" y="293107"/>
                  </a:lnTo>
                  <a:lnTo>
                    <a:pt x="305940" y="290114"/>
                  </a:lnTo>
                  <a:lnTo>
                    <a:pt x="300406" y="298661"/>
                  </a:lnTo>
                  <a:cubicBezTo>
                    <a:pt x="294733" y="297527"/>
                    <a:pt x="266351" y="292985"/>
                    <a:pt x="258245" y="288121"/>
                  </a:cubicBezTo>
                  <a:cubicBezTo>
                    <a:pt x="249897" y="283112"/>
                    <a:pt x="241954" y="268955"/>
                    <a:pt x="237163" y="261769"/>
                  </a:cubicBezTo>
                  <a:cubicBezTo>
                    <a:pt x="228955" y="228942"/>
                    <a:pt x="230668" y="239792"/>
                    <a:pt x="226622" y="193255"/>
                  </a:cubicBezTo>
                  <a:cubicBezTo>
                    <a:pt x="225554" y="180974"/>
                    <a:pt x="225732" y="168508"/>
                    <a:pt x="225429" y="156123"/>
                  </a:cubicBezTo>
                  <a:lnTo>
                    <a:pt x="225038" y="152600"/>
                  </a:lnTo>
                  <a:lnTo>
                    <a:pt x="227317" y="156088"/>
                  </a:lnTo>
                  <a:cubicBezTo>
                    <a:pt x="227317" y="156088"/>
                    <a:pt x="248405" y="140767"/>
                    <a:pt x="259771" y="134452"/>
                  </a:cubicBezTo>
                  <a:cubicBezTo>
                    <a:pt x="264754" y="131684"/>
                    <a:pt x="270589" y="130846"/>
                    <a:pt x="275997" y="129043"/>
                  </a:cubicBezTo>
                  <a:cubicBezTo>
                    <a:pt x="283561" y="140389"/>
                    <a:pt x="300630" y="174727"/>
                    <a:pt x="324678" y="150679"/>
                  </a:cubicBezTo>
                  <a:cubicBezTo>
                    <a:pt x="336223" y="139134"/>
                    <a:pt x="328285" y="118225"/>
                    <a:pt x="330088" y="101999"/>
                  </a:cubicBezTo>
                  <a:cubicBezTo>
                    <a:pt x="331891" y="94787"/>
                    <a:pt x="333454" y="87511"/>
                    <a:pt x="335496" y="80363"/>
                  </a:cubicBezTo>
                  <a:cubicBezTo>
                    <a:pt x="337062" y="74881"/>
                    <a:pt x="339267" y="69596"/>
                    <a:pt x="340906" y="64136"/>
                  </a:cubicBezTo>
                  <a:cubicBezTo>
                    <a:pt x="344678" y="51563"/>
                    <a:pt x="348117" y="38893"/>
                    <a:pt x="351724" y="26272"/>
                  </a:cubicBezTo>
                  <a:cubicBezTo>
                    <a:pt x="380572" y="-16999"/>
                    <a:pt x="342708" y="28077"/>
                    <a:pt x="378768" y="20864"/>
                  </a:cubicBezTo>
                  <a:cubicBezTo>
                    <a:pt x="385143" y="19590"/>
                    <a:pt x="385979" y="10046"/>
                    <a:pt x="389585" y="463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湖北"/>
            <p:cNvSpPr/>
            <p:nvPr>
              <p:custDataLst>
                <p:tags r:id="rId17"/>
              </p:custDataLst>
            </p:nvPr>
          </p:nvSpPr>
          <p:spPr>
            <a:xfrm>
              <a:off x="9203" y="6220"/>
              <a:ext cx="1864" cy="1224"/>
            </a:xfrm>
            <a:custGeom>
              <a:avLst/>
              <a:gdLst>
                <a:gd name="connsiteX0" fmla="*/ 464662 w 1407547"/>
                <a:gd name="connsiteY0" fmla="*/ 443 h 924759"/>
                <a:gd name="connsiteX1" fmla="*/ 471468 w 1407547"/>
                <a:gd name="connsiteY1" fmla="*/ 12620 h 924759"/>
                <a:gd name="connsiteX2" fmla="*/ 473373 w 1407547"/>
                <a:gd name="connsiteY2" fmla="*/ 17230 h 924759"/>
                <a:gd name="connsiteX3" fmla="*/ 489831 w 1407547"/>
                <a:gd name="connsiteY3" fmla="*/ 27564 h 924759"/>
                <a:gd name="connsiteX4" fmla="*/ 509047 w 1407547"/>
                <a:gd name="connsiteY4" fmla="*/ 46780 h 924759"/>
                <a:gd name="connsiteX5" fmla="*/ 512464 w 1407547"/>
                <a:gd name="connsiteY5" fmla="*/ 60445 h 924759"/>
                <a:gd name="connsiteX6" fmla="*/ 519295 w 1407547"/>
                <a:gd name="connsiteY6" fmla="*/ 70694 h 924759"/>
                <a:gd name="connsiteX7" fmla="*/ 526127 w 1407547"/>
                <a:gd name="connsiteY7" fmla="*/ 104855 h 924759"/>
                <a:gd name="connsiteX8" fmla="*/ 536376 w 1407547"/>
                <a:gd name="connsiteY8" fmla="*/ 115104 h 924759"/>
                <a:gd name="connsiteX9" fmla="*/ 556873 w 1407547"/>
                <a:gd name="connsiteY9" fmla="*/ 128768 h 924759"/>
                <a:gd name="connsiteX10" fmla="*/ 563706 w 1407547"/>
                <a:gd name="connsiteY10" fmla="*/ 139017 h 924759"/>
                <a:gd name="connsiteX11" fmla="*/ 570538 w 1407547"/>
                <a:gd name="connsiteY11" fmla="*/ 152682 h 924759"/>
                <a:gd name="connsiteX12" fmla="*/ 601284 w 1407547"/>
                <a:gd name="connsiteY12" fmla="*/ 166347 h 924759"/>
                <a:gd name="connsiteX13" fmla="*/ 621780 w 1407547"/>
                <a:gd name="connsiteY13" fmla="*/ 176596 h 924759"/>
                <a:gd name="connsiteX14" fmla="*/ 632029 w 1407547"/>
                <a:gd name="connsiteY14" fmla="*/ 180012 h 924759"/>
                <a:gd name="connsiteX15" fmla="*/ 659359 w 1407547"/>
                <a:gd name="connsiteY15" fmla="*/ 193676 h 924759"/>
                <a:gd name="connsiteX16" fmla="*/ 679856 w 1407547"/>
                <a:gd name="connsiteY16" fmla="*/ 207341 h 924759"/>
                <a:gd name="connsiteX17" fmla="*/ 690105 w 1407547"/>
                <a:gd name="connsiteY17" fmla="*/ 214173 h 924759"/>
                <a:gd name="connsiteX18" fmla="*/ 720850 w 1407547"/>
                <a:gd name="connsiteY18" fmla="*/ 221006 h 924759"/>
                <a:gd name="connsiteX19" fmla="*/ 755012 w 1407547"/>
                <a:gd name="connsiteY19" fmla="*/ 214173 h 924759"/>
                <a:gd name="connsiteX20" fmla="*/ 765261 w 1407547"/>
                <a:gd name="connsiteY20" fmla="*/ 203925 h 924759"/>
                <a:gd name="connsiteX21" fmla="*/ 778926 w 1407547"/>
                <a:gd name="connsiteY21" fmla="*/ 200508 h 924759"/>
                <a:gd name="connsiteX22" fmla="*/ 789175 w 1407547"/>
                <a:gd name="connsiteY22" fmla="*/ 197092 h 924759"/>
                <a:gd name="connsiteX23" fmla="*/ 840417 w 1407547"/>
                <a:gd name="connsiteY23" fmla="*/ 200508 h 924759"/>
                <a:gd name="connsiteX24" fmla="*/ 860914 w 1407547"/>
                <a:gd name="connsiteY24" fmla="*/ 203925 h 924759"/>
                <a:gd name="connsiteX25" fmla="*/ 871163 w 1407547"/>
                <a:gd name="connsiteY25" fmla="*/ 207341 h 924759"/>
                <a:gd name="connsiteX26" fmla="*/ 884828 w 1407547"/>
                <a:gd name="connsiteY26" fmla="*/ 210757 h 924759"/>
                <a:gd name="connsiteX27" fmla="*/ 895077 w 1407547"/>
                <a:gd name="connsiteY27" fmla="*/ 217590 h 924759"/>
                <a:gd name="connsiteX28" fmla="*/ 932654 w 1407547"/>
                <a:gd name="connsiteY28" fmla="*/ 207341 h 924759"/>
                <a:gd name="connsiteX29" fmla="*/ 946319 w 1407547"/>
                <a:gd name="connsiteY29" fmla="*/ 203925 h 924759"/>
                <a:gd name="connsiteX30" fmla="*/ 963400 w 1407547"/>
                <a:gd name="connsiteY30" fmla="*/ 207341 h 924759"/>
                <a:gd name="connsiteX31" fmla="*/ 966816 w 1407547"/>
                <a:gd name="connsiteY31" fmla="*/ 217590 h 924759"/>
                <a:gd name="connsiteX32" fmla="*/ 970233 w 1407547"/>
                <a:gd name="connsiteY32" fmla="*/ 282499 h 924759"/>
                <a:gd name="connsiteX33" fmla="*/ 973649 w 1407547"/>
                <a:gd name="connsiteY33" fmla="*/ 309827 h 924759"/>
                <a:gd name="connsiteX34" fmla="*/ 980481 w 1407547"/>
                <a:gd name="connsiteY34" fmla="*/ 330325 h 924759"/>
                <a:gd name="connsiteX35" fmla="*/ 1106879 w 1407547"/>
                <a:gd name="connsiteY35" fmla="*/ 337157 h 924759"/>
                <a:gd name="connsiteX36" fmla="*/ 1120544 w 1407547"/>
                <a:gd name="connsiteY36" fmla="*/ 350822 h 924759"/>
                <a:gd name="connsiteX37" fmla="*/ 1127377 w 1407547"/>
                <a:gd name="connsiteY37" fmla="*/ 361071 h 924759"/>
                <a:gd name="connsiteX38" fmla="*/ 1158123 w 1407547"/>
                <a:gd name="connsiteY38" fmla="*/ 388400 h 924759"/>
                <a:gd name="connsiteX39" fmla="*/ 1188868 w 1407547"/>
                <a:gd name="connsiteY39" fmla="*/ 374736 h 924759"/>
                <a:gd name="connsiteX40" fmla="*/ 1199116 w 1407547"/>
                <a:gd name="connsiteY40" fmla="*/ 371320 h 924759"/>
                <a:gd name="connsiteX41" fmla="*/ 1233279 w 1407547"/>
                <a:gd name="connsiteY41" fmla="*/ 374736 h 924759"/>
                <a:gd name="connsiteX42" fmla="*/ 1236695 w 1407547"/>
                <a:gd name="connsiteY42" fmla="*/ 384983 h 924759"/>
                <a:gd name="connsiteX43" fmla="*/ 1257192 w 1407547"/>
                <a:gd name="connsiteY43" fmla="*/ 405481 h 924759"/>
                <a:gd name="connsiteX44" fmla="*/ 1264025 w 1407547"/>
                <a:gd name="connsiteY44" fmla="*/ 415729 h 924759"/>
                <a:gd name="connsiteX45" fmla="*/ 1277688 w 1407547"/>
                <a:gd name="connsiteY45" fmla="*/ 419146 h 924759"/>
                <a:gd name="connsiteX46" fmla="*/ 1308435 w 1407547"/>
                <a:gd name="connsiteY46" fmla="*/ 443059 h 924759"/>
                <a:gd name="connsiteX47" fmla="*/ 1318683 w 1407547"/>
                <a:gd name="connsiteY47" fmla="*/ 449892 h 924759"/>
                <a:gd name="connsiteX48" fmla="*/ 1356262 w 1407547"/>
                <a:gd name="connsiteY48" fmla="*/ 453308 h 924759"/>
                <a:gd name="connsiteX49" fmla="*/ 1373342 w 1407547"/>
                <a:gd name="connsiteY49" fmla="*/ 470389 h 924759"/>
                <a:gd name="connsiteX50" fmla="*/ 1380174 w 1407547"/>
                <a:gd name="connsiteY50" fmla="*/ 490886 h 924759"/>
                <a:gd name="connsiteX51" fmla="*/ 1376758 w 1407547"/>
                <a:gd name="connsiteY51" fmla="*/ 514799 h 924759"/>
                <a:gd name="connsiteX52" fmla="*/ 1356262 w 1407547"/>
                <a:gd name="connsiteY52" fmla="*/ 521632 h 924759"/>
                <a:gd name="connsiteX53" fmla="*/ 1346013 w 1407547"/>
                <a:gd name="connsiteY53" fmla="*/ 542129 h 924759"/>
                <a:gd name="connsiteX54" fmla="*/ 1349429 w 1407547"/>
                <a:gd name="connsiteY54" fmla="*/ 579707 h 924759"/>
                <a:gd name="connsiteX55" fmla="*/ 1369925 w 1407547"/>
                <a:gd name="connsiteY55" fmla="*/ 617285 h 924759"/>
                <a:gd name="connsiteX56" fmla="*/ 1373342 w 1407547"/>
                <a:gd name="connsiteY56" fmla="*/ 627534 h 924759"/>
                <a:gd name="connsiteX57" fmla="*/ 1380174 w 1407547"/>
                <a:gd name="connsiteY57" fmla="*/ 637783 h 924759"/>
                <a:gd name="connsiteX58" fmla="*/ 1400672 w 1407547"/>
                <a:gd name="connsiteY58" fmla="*/ 658280 h 924759"/>
                <a:gd name="connsiteX59" fmla="*/ 1407504 w 1407547"/>
                <a:gd name="connsiteY59" fmla="*/ 695858 h 924759"/>
                <a:gd name="connsiteX60" fmla="*/ 1404088 w 1407547"/>
                <a:gd name="connsiteY60" fmla="*/ 723187 h 924759"/>
                <a:gd name="connsiteX61" fmla="*/ 1390423 w 1407547"/>
                <a:gd name="connsiteY61" fmla="*/ 730020 h 924759"/>
                <a:gd name="connsiteX62" fmla="*/ 1376758 w 1407547"/>
                <a:gd name="connsiteY62" fmla="*/ 750517 h 924759"/>
                <a:gd name="connsiteX63" fmla="*/ 1359678 w 1407547"/>
                <a:gd name="connsiteY63" fmla="*/ 753934 h 924759"/>
                <a:gd name="connsiteX64" fmla="*/ 1339181 w 1407547"/>
                <a:gd name="connsiteY64" fmla="*/ 750517 h 924759"/>
                <a:gd name="connsiteX65" fmla="*/ 1287937 w 1407547"/>
                <a:gd name="connsiteY65" fmla="*/ 774430 h 924759"/>
                <a:gd name="connsiteX66" fmla="*/ 1270857 w 1407547"/>
                <a:gd name="connsiteY66" fmla="*/ 794927 h 924759"/>
                <a:gd name="connsiteX67" fmla="*/ 1260609 w 1407547"/>
                <a:gd name="connsiteY67" fmla="*/ 798344 h 924759"/>
                <a:gd name="connsiteX68" fmla="*/ 1216198 w 1407547"/>
                <a:gd name="connsiteY68" fmla="*/ 801760 h 924759"/>
                <a:gd name="connsiteX69" fmla="*/ 1205949 w 1407547"/>
                <a:gd name="connsiteY69" fmla="*/ 812008 h 924759"/>
                <a:gd name="connsiteX70" fmla="*/ 1199116 w 1407547"/>
                <a:gd name="connsiteY70" fmla="*/ 822257 h 924759"/>
                <a:gd name="connsiteX71" fmla="*/ 1188868 w 1407547"/>
                <a:gd name="connsiteY71" fmla="*/ 825673 h 924759"/>
                <a:gd name="connsiteX72" fmla="*/ 1164955 w 1407547"/>
                <a:gd name="connsiteY72" fmla="*/ 829090 h 924759"/>
                <a:gd name="connsiteX73" fmla="*/ 1141042 w 1407547"/>
                <a:gd name="connsiteY73" fmla="*/ 839338 h 924759"/>
                <a:gd name="connsiteX74" fmla="*/ 1096631 w 1407547"/>
                <a:gd name="connsiteY74" fmla="*/ 849587 h 924759"/>
                <a:gd name="connsiteX75" fmla="*/ 1082967 w 1407547"/>
                <a:gd name="connsiteY75" fmla="*/ 856418 h 924759"/>
                <a:gd name="connsiteX76" fmla="*/ 1065886 w 1407547"/>
                <a:gd name="connsiteY76" fmla="*/ 859835 h 924759"/>
                <a:gd name="connsiteX77" fmla="*/ 1059053 w 1407547"/>
                <a:gd name="connsiteY77" fmla="*/ 870083 h 924759"/>
                <a:gd name="connsiteX78" fmla="*/ 1048805 w 1407547"/>
                <a:gd name="connsiteY78" fmla="*/ 876916 h 924759"/>
                <a:gd name="connsiteX79" fmla="*/ 1041972 w 1407547"/>
                <a:gd name="connsiteY79" fmla="*/ 887165 h 924759"/>
                <a:gd name="connsiteX80" fmla="*/ 1031723 w 1407547"/>
                <a:gd name="connsiteY80" fmla="*/ 893997 h 924759"/>
                <a:gd name="connsiteX81" fmla="*/ 1028307 w 1407547"/>
                <a:gd name="connsiteY81" fmla="*/ 907662 h 924759"/>
                <a:gd name="connsiteX82" fmla="*/ 1021475 w 1407547"/>
                <a:gd name="connsiteY82" fmla="*/ 924743 h 924759"/>
                <a:gd name="connsiteX83" fmla="*/ 1015861 w 1407547"/>
                <a:gd name="connsiteY83" fmla="*/ 920204 h 924759"/>
                <a:gd name="connsiteX84" fmla="*/ 1012056 w 1407547"/>
                <a:gd name="connsiteY84" fmla="*/ 917765 h 924759"/>
                <a:gd name="connsiteX85" fmla="*/ 1011226 w 1407547"/>
                <a:gd name="connsiteY85" fmla="*/ 921325 h 924759"/>
                <a:gd name="connsiteX86" fmla="*/ 987313 w 1407547"/>
                <a:gd name="connsiteY86" fmla="*/ 907660 h 924759"/>
                <a:gd name="connsiteX87" fmla="*/ 977065 w 1407547"/>
                <a:gd name="connsiteY87" fmla="*/ 897411 h 924759"/>
                <a:gd name="connsiteX88" fmla="*/ 980481 w 1407547"/>
                <a:gd name="connsiteY88" fmla="*/ 856416 h 924759"/>
                <a:gd name="connsiteX89" fmla="*/ 983897 w 1407547"/>
                <a:gd name="connsiteY89" fmla="*/ 846169 h 924759"/>
                <a:gd name="connsiteX90" fmla="*/ 980481 w 1407547"/>
                <a:gd name="connsiteY90" fmla="*/ 788093 h 924759"/>
                <a:gd name="connsiteX91" fmla="*/ 970232 w 1407547"/>
                <a:gd name="connsiteY91" fmla="*/ 784677 h 924759"/>
                <a:gd name="connsiteX92" fmla="*/ 939486 w 1407547"/>
                <a:gd name="connsiteY92" fmla="*/ 767595 h 924759"/>
                <a:gd name="connsiteX93" fmla="*/ 929237 w 1407547"/>
                <a:gd name="connsiteY93" fmla="*/ 760763 h 924759"/>
                <a:gd name="connsiteX94" fmla="*/ 905323 w 1407547"/>
                <a:gd name="connsiteY94" fmla="*/ 774428 h 924759"/>
                <a:gd name="connsiteX95" fmla="*/ 891660 w 1407547"/>
                <a:gd name="connsiteY95" fmla="*/ 794925 h 924759"/>
                <a:gd name="connsiteX96" fmla="*/ 877995 w 1407547"/>
                <a:gd name="connsiteY96" fmla="*/ 815423 h 924759"/>
                <a:gd name="connsiteX97" fmla="*/ 871162 w 1407547"/>
                <a:gd name="connsiteY97" fmla="*/ 825672 h 924759"/>
                <a:gd name="connsiteX98" fmla="*/ 860914 w 1407547"/>
                <a:gd name="connsiteY98" fmla="*/ 829088 h 924759"/>
                <a:gd name="connsiteX99" fmla="*/ 840416 w 1407547"/>
                <a:gd name="connsiteY99" fmla="*/ 825672 h 924759"/>
                <a:gd name="connsiteX100" fmla="*/ 830167 w 1407547"/>
                <a:gd name="connsiteY100" fmla="*/ 805174 h 924759"/>
                <a:gd name="connsiteX101" fmla="*/ 826751 w 1407547"/>
                <a:gd name="connsiteY101" fmla="*/ 784677 h 924759"/>
                <a:gd name="connsiteX102" fmla="*/ 809670 w 1407547"/>
                <a:gd name="connsiteY102" fmla="*/ 781260 h 924759"/>
                <a:gd name="connsiteX103" fmla="*/ 751595 w 1407547"/>
                <a:gd name="connsiteY103" fmla="*/ 784677 h 924759"/>
                <a:gd name="connsiteX104" fmla="*/ 741347 w 1407547"/>
                <a:gd name="connsiteY104" fmla="*/ 788093 h 924759"/>
                <a:gd name="connsiteX105" fmla="*/ 720849 w 1407547"/>
                <a:gd name="connsiteY105" fmla="*/ 808590 h 924759"/>
                <a:gd name="connsiteX106" fmla="*/ 717433 w 1407547"/>
                <a:gd name="connsiteY106" fmla="*/ 818839 h 924759"/>
                <a:gd name="connsiteX107" fmla="*/ 707184 w 1407547"/>
                <a:gd name="connsiteY107" fmla="*/ 815423 h 924759"/>
                <a:gd name="connsiteX108" fmla="*/ 703769 w 1407547"/>
                <a:gd name="connsiteY108" fmla="*/ 805174 h 924759"/>
                <a:gd name="connsiteX109" fmla="*/ 693520 w 1407547"/>
                <a:gd name="connsiteY109" fmla="*/ 794925 h 924759"/>
                <a:gd name="connsiteX110" fmla="*/ 686688 w 1407547"/>
                <a:gd name="connsiteY110" fmla="*/ 784677 h 924759"/>
                <a:gd name="connsiteX111" fmla="*/ 666191 w 1407547"/>
                <a:gd name="connsiteY111" fmla="*/ 774428 h 924759"/>
                <a:gd name="connsiteX112" fmla="*/ 649109 w 1407547"/>
                <a:gd name="connsiteY112" fmla="*/ 757348 h 924759"/>
                <a:gd name="connsiteX113" fmla="*/ 638861 w 1407547"/>
                <a:gd name="connsiteY113" fmla="*/ 743683 h 924759"/>
                <a:gd name="connsiteX114" fmla="*/ 577370 w 1407547"/>
                <a:gd name="connsiteY114" fmla="*/ 733434 h 924759"/>
                <a:gd name="connsiteX115" fmla="*/ 563705 w 1407547"/>
                <a:gd name="connsiteY115" fmla="*/ 730018 h 924759"/>
                <a:gd name="connsiteX116" fmla="*/ 532958 w 1407547"/>
                <a:gd name="connsiteY116" fmla="*/ 719769 h 924759"/>
                <a:gd name="connsiteX117" fmla="*/ 512462 w 1407547"/>
                <a:gd name="connsiteY117" fmla="*/ 712937 h 924759"/>
                <a:gd name="connsiteX118" fmla="*/ 491965 w 1407547"/>
                <a:gd name="connsiteY118" fmla="*/ 702688 h 924759"/>
                <a:gd name="connsiteX119" fmla="*/ 396311 w 1407547"/>
                <a:gd name="connsiteY119" fmla="*/ 716353 h 924759"/>
                <a:gd name="connsiteX120" fmla="*/ 392895 w 1407547"/>
                <a:gd name="connsiteY120" fmla="*/ 730018 h 924759"/>
                <a:gd name="connsiteX121" fmla="*/ 392895 w 1407547"/>
                <a:gd name="connsiteY121" fmla="*/ 788093 h 924759"/>
                <a:gd name="connsiteX122" fmla="*/ 368981 w 1407547"/>
                <a:gd name="connsiteY122" fmla="*/ 798342 h 924759"/>
                <a:gd name="connsiteX123" fmla="*/ 351900 w 1407547"/>
                <a:gd name="connsiteY123" fmla="*/ 794925 h 924759"/>
                <a:gd name="connsiteX124" fmla="*/ 331403 w 1407547"/>
                <a:gd name="connsiteY124" fmla="*/ 777844 h 924759"/>
                <a:gd name="connsiteX125" fmla="*/ 321155 w 1407547"/>
                <a:gd name="connsiteY125" fmla="*/ 774428 h 924759"/>
                <a:gd name="connsiteX126" fmla="*/ 242582 w 1407547"/>
                <a:gd name="connsiteY126" fmla="*/ 777844 h 924759"/>
                <a:gd name="connsiteX127" fmla="*/ 235749 w 1407547"/>
                <a:gd name="connsiteY127" fmla="*/ 788093 h 924759"/>
                <a:gd name="connsiteX128" fmla="*/ 215253 w 1407547"/>
                <a:gd name="connsiteY128" fmla="*/ 812007 h 924759"/>
                <a:gd name="connsiteX129" fmla="*/ 208421 w 1407547"/>
                <a:gd name="connsiteY129" fmla="*/ 822255 h 924759"/>
                <a:gd name="connsiteX130" fmla="*/ 187923 w 1407547"/>
                <a:gd name="connsiteY130" fmla="*/ 835920 h 924759"/>
                <a:gd name="connsiteX131" fmla="*/ 167426 w 1407547"/>
                <a:gd name="connsiteY131" fmla="*/ 846169 h 924759"/>
                <a:gd name="connsiteX132" fmla="*/ 164010 w 1407547"/>
                <a:gd name="connsiteY132" fmla="*/ 856416 h 924759"/>
                <a:gd name="connsiteX133" fmla="*/ 150345 w 1407547"/>
                <a:gd name="connsiteY133" fmla="*/ 876914 h 924759"/>
                <a:gd name="connsiteX134" fmla="*/ 150345 w 1407547"/>
                <a:gd name="connsiteY134" fmla="*/ 879570 h 924759"/>
                <a:gd name="connsiteX135" fmla="*/ 152188 w 1407547"/>
                <a:gd name="connsiteY135" fmla="*/ 898422 h 924759"/>
                <a:gd name="connsiteX136" fmla="*/ 152393 w 1407547"/>
                <a:gd name="connsiteY136" fmla="*/ 900524 h 924759"/>
                <a:gd name="connsiteX137" fmla="*/ 154403 w 1407547"/>
                <a:gd name="connsiteY137" fmla="*/ 907744 h 924759"/>
                <a:gd name="connsiteX138" fmla="*/ 153197 w 1407547"/>
                <a:gd name="connsiteY138" fmla="*/ 908734 h 924759"/>
                <a:gd name="connsiteX139" fmla="*/ 153761 w 1407547"/>
                <a:gd name="connsiteY139" fmla="*/ 914494 h 924759"/>
                <a:gd name="connsiteX140" fmla="*/ 123017 w 1407547"/>
                <a:gd name="connsiteY140" fmla="*/ 897413 h 924759"/>
                <a:gd name="connsiteX141" fmla="*/ 126433 w 1407547"/>
                <a:gd name="connsiteY141" fmla="*/ 866667 h 924759"/>
                <a:gd name="connsiteX142" fmla="*/ 116184 w 1407547"/>
                <a:gd name="connsiteY142" fmla="*/ 859834 h 924759"/>
                <a:gd name="connsiteX143" fmla="*/ 95687 w 1407547"/>
                <a:gd name="connsiteY143" fmla="*/ 853002 h 924759"/>
                <a:gd name="connsiteX144" fmla="*/ 85438 w 1407547"/>
                <a:gd name="connsiteY144" fmla="*/ 842754 h 924759"/>
                <a:gd name="connsiteX145" fmla="*/ 85438 w 1407547"/>
                <a:gd name="connsiteY145" fmla="*/ 812008 h 924759"/>
                <a:gd name="connsiteX146" fmla="*/ 88854 w 1407547"/>
                <a:gd name="connsiteY146" fmla="*/ 798343 h 924759"/>
                <a:gd name="connsiteX147" fmla="*/ 85438 w 1407547"/>
                <a:gd name="connsiteY147" fmla="*/ 781262 h 924759"/>
                <a:gd name="connsiteX148" fmla="*/ 64941 w 1407547"/>
                <a:gd name="connsiteY148" fmla="*/ 774430 h 924759"/>
                <a:gd name="connsiteX149" fmla="*/ 54692 w 1407547"/>
                <a:gd name="connsiteY149" fmla="*/ 767597 h 924759"/>
                <a:gd name="connsiteX150" fmla="*/ 44443 w 1407547"/>
                <a:gd name="connsiteY150" fmla="*/ 764181 h 924759"/>
                <a:gd name="connsiteX151" fmla="*/ 30779 w 1407547"/>
                <a:gd name="connsiteY151" fmla="*/ 757350 h 924759"/>
                <a:gd name="connsiteX152" fmla="*/ 20531 w 1407547"/>
                <a:gd name="connsiteY152" fmla="*/ 760765 h 924759"/>
                <a:gd name="connsiteX153" fmla="*/ 17114 w 1407547"/>
                <a:gd name="connsiteY153" fmla="*/ 777846 h 924759"/>
                <a:gd name="connsiteX154" fmla="*/ 13698 w 1407547"/>
                <a:gd name="connsiteY154" fmla="*/ 788095 h 924759"/>
                <a:gd name="connsiteX155" fmla="*/ 6866 w 1407547"/>
                <a:gd name="connsiteY155" fmla="*/ 747101 h 924759"/>
                <a:gd name="connsiteX156" fmla="*/ 10282 w 1407547"/>
                <a:gd name="connsiteY156" fmla="*/ 736852 h 924759"/>
                <a:gd name="connsiteX157" fmla="*/ 30779 w 1407547"/>
                <a:gd name="connsiteY157" fmla="*/ 730020 h 924759"/>
                <a:gd name="connsiteX158" fmla="*/ 41028 w 1407547"/>
                <a:gd name="connsiteY158" fmla="*/ 709522 h 924759"/>
                <a:gd name="connsiteX159" fmla="*/ 37612 w 1407547"/>
                <a:gd name="connsiteY159" fmla="*/ 695857 h 924759"/>
                <a:gd name="connsiteX160" fmla="*/ 34196 w 1407547"/>
                <a:gd name="connsiteY160" fmla="*/ 671944 h 924759"/>
                <a:gd name="connsiteX161" fmla="*/ 20531 w 1407547"/>
                <a:gd name="connsiteY161" fmla="*/ 651448 h 924759"/>
                <a:gd name="connsiteX162" fmla="*/ 13698 w 1407547"/>
                <a:gd name="connsiteY162" fmla="*/ 641199 h 924759"/>
                <a:gd name="connsiteX163" fmla="*/ 6866 w 1407547"/>
                <a:gd name="connsiteY163" fmla="*/ 630950 h 924759"/>
                <a:gd name="connsiteX164" fmla="*/ 10282 w 1407547"/>
                <a:gd name="connsiteY164" fmla="*/ 620701 h 924759"/>
                <a:gd name="connsiteX165" fmla="*/ 61524 w 1407547"/>
                <a:gd name="connsiteY165" fmla="*/ 617285 h 924759"/>
                <a:gd name="connsiteX166" fmla="*/ 85438 w 1407547"/>
                <a:gd name="connsiteY166" fmla="*/ 613869 h 924759"/>
                <a:gd name="connsiteX167" fmla="*/ 88854 w 1407547"/>
                <a:gd name="connsiteY167" fmla="*/ 603620 h 924759"/>
                <a:gd name="connsiteX168" fmla="*/ 95687 w 1407547"/>
                <a:gd name="connsiteY168" fmla="*/ 589955 h 924759"/>
                <a:gd name="connsiteX169" fmla="*/ 116184 w 1407547"/>
                <a:gd name="connsiteY169" fmla="*/ 583123 h 924759"/>
                <a:gd name="connsiteX170" fmla="*/ 150345 w 1407547"/>
                <a:gd name="connsiteY170" fmla="*/ 589955 h 924759"/>
                <a:gd name="connsiteX171" fmla="*/ 187924 w 1407547"/>
                <a:gd name="connsiteY171" fmla="*/ 586539 h 924759"/>
                <a:gd name="connsiteX172" fmla="*/ 198173 w 1407547"/>
                <a:gd name="connsiteY172" fmla="*/ 579707 h 924759"/>
                <a:gd name="connsiteX173" fmla="*/ 205005 w 1407547"/>
                <a:gd name="connsiteY173" fmla="*/ 569458 h 924759"/>
                <a:gd name="connsiteX174" fmla="*/ 225503 w 1407547"/>
                <a:gd name="connsiteY174" fmla="*/ 552378 h 924759"/>
                <a:gd name="connsiteX175" fmla="*/ 259664 w 1407547"/>
                <a:gd name="connsiteY175" fmla="*/ 545545 h 924759"/>
                <a:gd name="connsiteX176" fmla="*/ 276745 w 1407547"/>
                <a:gd name="connsiteY176" fmla="*/ 542129 h 924759"/>
                <a:gd name="connsiteX177" fmla="*/ 286994 w 1407547"/>
                <a:gd name="connsiteY177" fmla="*/ 535297 h 924759"/>
                <a:gd name="connsiteX178" fmla="*/ 317740 w 1407547"/>
                <a:gd name="connsiteY178" fmla="*/ 531881 h 924759"/>
                <a:gd name="connsiteX179" fmla="*/ 327987 w 1407547"/>
                <a:gd name="connsiteY179" fmla="*/ 494302 h 924759"/>
                <a:gd name="connsiteX180" fmla="*/ 324572 w 1407547"/>
                <a:gd name="connsiteY180" fmla="*/ 436227 h 924759"/>
                <a:gd name="connsiteX181" fmla="*/ 317740 w 1407547"/>
                <a:gd name="connsiteY181" fmla="*/ 425978 h 924759"/>
                <a:gd name="connsiteX182" fmla="*/ 310907 w 1407547"/>
                <a:gd name="connsiteY182" fmla="*/ 405481 h 924759"/>
                <a:gd name="connsiteX183" fmla="*/ 286994 w 1407547"/>
                <a:gd name="connsiteY183" fmla="*/ 395232 h 924759"/>
                <a:gd name="connsiteX184" fmla="*/ 276745 w 1407547"/>
                <a:gd name="connsiteY184" fmla="*/ 384983 h 924759"/>
                <a:gd name="connsiteX185" fmla="*/ 266496 w 1407547"/>
                <a:gd name="connsiteY185" fmla="*/ 381567 h 924759"/>
                <a:gd name="connsiteX186" fmla="*/ 256247 w 1407547"/>
                <a:gd name="connsiteY186" fmla="*/ 374736 h 924759"/>
                <a:gd name="connsiteX187" fmla="*/ 242582 w 1407547"/>
                <a:gd name="connsiteY187" fmla="*/ 367904 h 924759"/>
                <a:gd name="connsiteX188" fmla="*/ 239312 w 1407547"/>
                <a:gd name="connsiteY188" fmla="*/ 357891 h 924759"/>
                <a:gd name="connsiteX189" fmla="*/ 234108 w 1407547"/>
                <a:gd name="connsiteY189" fmla="*/ 352619 h 924759"/>
                <a:gd name="connsiteX190" fmla="*/ 218670 w 1407547"/>
                <a:gd name="connsiteY190" fmla="*/ 354240 h 924759"/>
                <a:gd name="connsiteX191" fmla="*/ 225502 w 1407547"/>
                <a:gd name="connsiteY191" fmla="*/ 302996 h 924759"/>
                <a:gd name="connsiteX192" fmla="*/ 222086 w 1407547"/>
                <a:gd name="connsiteY192" fmla="*/ 292748 h 924759"/>
                <a:gd name="connsiteX193" fmla="*/ 218670 w 1407547"/>
                <a:gd name="connsiteY193" fmla="*/ 282500 h 924759"/>
                <a:gd name="connsiteX194" fmla="*/ 201589 w 1407547"/>
                <a:gd name="connsiteY194" fmla="*/ 231257 h 924759"/>
                <a:gd name="connsiteX195" fmla="*/ 211837 w 1407547"/>
                <a:gd name="connsiteY195" fmla="*/ 190262 h 924759"/>
                <a:gd name="connsiteX196" fmla="*/ 222086 w 1407547"/>
                <a:gd name="connsiteY196" fmla="*/ 183430 h 924759"/>
                <a:gd name="connsiteX197" fmla="*/ 232333 w 1407547"/>
                <a:gd name="connsiteY197" fmla="*/ 173182 h 924759"/>
                <a:gd name="connsiteX198" fmla="*/ 293826 w 1407547"/>
                <a:gd name="connsiteY198" fmla="*/ 169765 h 924759"/>
                <a:gd name="connsiteX199" fmla="*/ 307491 w 1407547"/>
                <a:gd name="connsiteY199" fmla="*/ 162933 h 924759"/>
                <a:gd name="connsiteX200" fmla="*/ 310907 w 1407547"/>
                <a:gd name="connsiteY200" fmla="*/ 128771 h 924759"/>
                <a:gd name="connsiteX201" fmla="*/ 300658 w 1407547"/>
                <a:gd name="connsiteY201" fmla="*/ 108273 h 924759"/>
                <a:gd name="connsiteX202" fmla="*/ 283577 w 1407547"/>
                <a:gd name="connsiteY202" fmla="*/ 91193 h 924759"/>
                <a:gd name="connsiteX203" fmla="*/ 273328 w 1407547"/>
                <a:gd name="connsiteY203" fmla="*/ 80944 h 924759"/>
                <a:gd name="connsiteX204" fmla="*/ 266496 w 1407547"/>
                <a:gd name="connsiteY204" fmla="*/ 70696 h 924759"/>
                <a:gd name="connsiteX205" fmla="*/ 256247 w 1407547"/>
                <a:gd name="connsiteY205" fmla="*/ 67279 h 924759"/>
                <a:gd name="connsiteX206" fmla="*/ 245998 w 1407547"/>
                <a:gd name="connsiteY206" fmla="*/ 60447 h 924759"/>
                <a:gd name="connsiteX207" fmla="*/ 228919 w 1407547"/>
                <a:gd name="connsiteY207" fmla="*/ 57031 h 924759"/>
                <a:gd name="connsiteX208" fmla="*/ 215254 w 1407547"/>
                <a:gd name="connsiteY208" fmla="*/ 53614 h 924759"/>
                <a:gd name="connsiteX209" fmla="*/ 208421 w 1407547"/>
                <a:gd name="connsiteY209" fmla="*/ 26285 h 924759"/>
                <a:gd name="connsiteX210" fmla="*/ 372398 w 1407547"/>
                <a:gd name="connsiteY210" fmla="*/ 22868 h 924759"/>
                <a:gd name="connsiteX211" fmla="*/ 392896 w 1407547"/>
                <a:gd name="connsiteY211" fmla="*/ 43366 h 924759"/>
                <a:gd name="connsiteX212" fmla="*/ 427057 w 1407547"/>
                <a:gd name="connsiteY212" fmla="*/ 46782 h 924759"/>
                <a:gd name="connsiteX213" fmla="*/ 437305 w 1407547"/>
                <a:gd name="connsiteY213" fmla="*/ 43366 h 924759"/>
                <a:gd name="connsiteX214" fmla="*/ 450970 w 1407547"/>
                <a:gd name="connsiteY214" fmla="*/ 22868 h 924759"/>
                <a:gd name="connsiteX215" fmla="*/ 461219 w 1407547"/>
                <a:gd name="connsiteY215" fmla="*/ 16036 h 924759"/>
                <a:gd name="connsiteX216" fmla="*/ 464662 w 1407547"/>
                <a:gd name="connsiteY216" fmla="*/ 443 h 924759"/>
                <a:gd name="connsiteX0-1" fmla="*/ 464662 w 1407547"/>
                <a:gd name="connsiteY0-2" fmla="*/ 443 h 924759"/>
                <a:gd name="connsiteX1-3" fmla="*/ 471468 w 1407547"/>
                <a:gd name="connsiteY1-4" fmla="*/ 12620 h 924759"/>
                <a:gd name="connsiteX2-5" fmla="*/ 473373 w 1407547"/>
                <a:gd name="connsiteY2-6" fmla="*/ 17230 h 924759"/>
                <a:gd name="connsiteX3-7" fmla="*/ 489831 w 1407547"/>
                <a:gd name="connsiteY3-8" fmla="*/ 27564 h 924759"/>
                <a:gd name="connsiteX4-9" fmla="*/ 509047 w 1407547"/>
                <a:gd name="connsiteY4-10" fmla="*/ 46780 h 924759"/>
                <a:gd name="connsiteX5-11" fmla="*/ 512464 w 1407547"/>
                <a:gd name="connsiteY5-12" fmla="*/ 60445 h 924759"/>
                <a:gd name="connsiteX6-13" fmla="*/ 519295 w 1407547"/>
                <a:gd name="connsiteY6-14" fmla="*/ 70694 h 924759"/>
                <a:gd name="connsiteX7-15" fmla="*/ 526127 w 1407547"/>
                <a:gd name="connsiteY7-16" fmla="*/ 104855 h 924759"/>
                <a:gd name="connsiteX8-17" fmla="*/ 536376 w 1407547"/>
                <a:gd name="connsiteY8-18" fmla="*/ 115104 h 924759"/>
                <a:gd name="connsiteX9-19" fmla="*/ 556873 w 1407547"/>
                <a:gd name="connsiteY9-20" fmla="*/ 128768 h 924759"/>
                <a:gd name="connsiteX10-21" fmla="*/ 563706 w 1407547"/>
                <a:gd name="connsiteY10-22" fmla="*/ 139017 h 924759"/>
                <a:gd name="connsiteX11-23" fmla="*/ 570538 w 1407547"/>
                <a:gd name="connsiteY11-24" fmla="*/ 152682 h 924759"/>
                <a:gd name="connsiteX12-25" fmla="*/ 601284 w 1407547"/>
                <a:gd name="connsiteY12-26" fmla="*/ 166347 h 924759"/>
                <a:gd name="connsiteX13-27" fmla="*/ 621780 w 1407547"/>
                <a:gd name="connsiteY13-28" fmla="*/ 176596 h 924759"/>
                <a:gd name="connsiteX14-29" fmla="*/ 632029 w 1407547"/>
                <a:gd name="connsiteY14-30" fmla="*/ 180012 h 924759"/>
                <a:gd name="connsiteX15-31" fmla="*/ 659359 w 1407547"/>
                <a:gd name="connsiteY15-32" fmla="*/ 193676 h 924759"/>
                <a:gd name="connsiteX16-33" fmla="*/ 679856 w 1407547"/>
                <a:gd name="connsiteY16-34" fmla="*/ 207341 h 924759"/>
                <a:gd name="connsiteX17-35" fmla="*/ 690105 w 1407547"/>
                <a:gd name="connsiteY17-36" fmla="*/ 214173 h 924759"/>
                <a:gd name="connsiteX18-37" fmla="*/ 720850 w 1407547"/>
                <a:gd name="connsiteY18-38" fmla="*/ 221006 h 924759"/>
                <a:gd name="connsiteX19-39" fmla="*/ 755012 w 1407547"/>
                <a:gd name="connsiteY19-40" fmla="*/ 214173 h 924759"/>
                <a:gd name="connsiteX20-41" fmla="*/ 765261 w 1407547"/>
                <a:gd name="connsiteY20-42" fmla="*/ 203925 h 924759"/>
                <a:gd name="connsiteX21-43" fmla="*/ 778926 w 1407547"/>
                <a:gd name="connsiteY21-44" fmla="*/ 200508 h 924759"/>
                <a:gd name="connsiteX22-45" fmla="*/ 789175 w 1407547"/>
                <a:gd name="connsiteY22-46" fmla="*/ 197092 h 924759"/>
                <a:gd name="connsiteX23-47" fmla="*/ 840417 w 1407547"/>
                <a:gd name="connsiteY23-48" fmla="*/ 200508 h 924759"/>
                <a:gd name="connsiteX24-49" fmla="*/ 860914 w 1407547"/>
                <a:gd name="connsiteY24-50" fmla="*/ 203925 h 924759"/>
                <a:gd name="connsiteX25-51" fmla="*/ 871163 w 1407547"/>
                <a:gd name="connsiteY25-52" fmla="*/ 207341 h 924759"/>
                <a:gd name="connsiteX26-53" fmla="*/ 884828 w 1407547"/>
                <a:gd name="connsiteY26-54" fmla="*/ 210757 h 924759"/>
                <a:gd name="connsiteX27-55" fmla="*/ 895077 w 1407547"/>
                <a:gd name="connsiteY27-56" fmla="*/ 217590 h 924759"/>
                <a:gd name="connsiteX28-57" fmla="*/ 932654 w 1407547"/>
                <a:gd name="connsiteY28-58" fmla="*/ 207341 h 924759"/>
                <a:gd name="connsiteX29-59" fmla="*/ 946319 w 1407547"/>
                <a:gd name="connsiteY29-60" fmla="*/ 203925 h 924759"/>
                <a:gd name="connsiteX30-61" fmla="*/ 963400 w 1407547"/>
                <a:gd name="connsiteY30-62" fmla="*/ 207341 h 924759"/>
                <a:gd name="connsiteX31-63" fmla="*/ 966816 w 1407547"/>
                <a:gd name="connsiteY31-64" fmla="*/ 217590 h 924759"/>
                <a:gd name="connsiteX32-65" fmla="*/ 970233 w 1407547"/>
                <a:gd name="connsiteY32-66" fmla="*/ 282499 h 924759"/>
                <a:gd name="connsiteX33-67" fmla="*/ 973649 w 1407547"/>
                <a:gd name="connsiteY33-68" fmla="*/ 309827 h 924759"/>
                <a:gd name="connsiteX34-69" fmla="*/ 980481 w 1407547"/>
                <a:gd name="connsiteY34-70" fmla="*/ 330325 h 924759"/>
                <a:gd name="connsiteX35-71" fmla="*/ 1106879 w 1407547"/>
                <a:gd name="connsiteY35-72" fmla="*/ 337157 h 924759"/>
                <a:gd name="connsiteX36-73" fmla="*/ 1120544 w 1407547"/>
                <a:gd name="connsiteY36-74" fmla="*/ 350822 h 924759"/>
                <a:gd name="connsiteX37-75" fmla="*/ 1127377 w 1407547"/>
                <a:gd name="connsiteY37-76" fmla="*/ 361071 h 924759"/>
                <a:gd name="connsiteX38-77" fmla="*/ 1158123 w 1407547"/>
                <a:gd name="connsiteY38-78" fmla="*/ 388400 h 924759"/>
                <a:gd name="connsiteX39-79" fmla="*/ 1188868 w 1407547"/>
                <a:gd name="connsiteY39-80" fmla="*/ 374736 h 924759"/>
                <a:gd name="connsiteX40-81" fmla="*/ 1199116 w 1407547"/>
                <a:gd name="connsiteY40-82" fmla="*/ 371320 h 924759"/>
                <a:gd name="connsiteX41-83" fmla="*/ 1233279 w 1407547"/>
                <a:gd name="connsiteY41-84" fmla="*/ 374736 h 924759"/>
                <a:gd name="connsiteX42-85" fmla="*/ 1236695 w 1407547"/>
                <a:gd name="connsiteY42-86" fmla="*/ 384983 h 924759"/>
                <a:gd name="connsiteX43-87" fmla="*/ 1257192 w 1407547"/>
                <a:gd name="connsiteY43-88" fmla="*/ 405481 h 924759"/>
                <a:gd name="connsiteX44-89" fmla="*/ 1264025 w 1407547"/>
                <a:gd name="connsiteY44-90" fmla="*/ 415729 h 924759"/>
                <a:gd name="connsiteX45-91" fmla="*/ 1277688 w 1407547"/>
                <a:gd name="connsiteY45-92" fmla="*/ 419146 h 924759"/>
                <a:gd name="connsiteX46-93" fmla="*/ 1308435 w 1407547"/>
                <a:gd name="connsiteY46-94" fmla="*/ 443059 h 924759"/>
                <a:gd name="connsiteX47-95" fmla="*/ 1318683 w 1407547"/>
                <a:gd name="connsiteY47-96" fmla="*/ 449892 h 924759"/>
                <a:gd name="connsiteX48-97" fmla="*/ 1356262 w 1407547"/>
                <a:gd name="connsiteY48-98" fmla="*/ 453308 h 924759"/>
                <a:gd name="connsiteX49-99" fmla="*/ 1373342 w 1407547"/>
                <a:gd name="connsiteY49-100" fmla="*/ 470389 h 924759"/>
                <a:gd name="connsiteX50-101" fmla="*/ 1380174 w 1407547"/>
                <a:gd name="connsiteY50-102" fmla="*/ 490886 h 924759"/>
                <a:gd name="connsiteX51-103" fmla="*/ 1376758 w 1407547"/>
                <a:gd name="connsiteY51-104" fmla="*/ 514799 h 924759"/>
                <a:gd name="connsiteX52-105" fmla="*/ 1356262 w 1407547"/>
                <a:gd name="connsiteY52-106" fmla="*/ 521632 h 924759"/>
                <a:gd name="connsiteX53-107" fmla="*/ 1346013 w 1407547"/>
                <a:gd name="connsiteY53-108" fmla="*/ 542129 h 924759"/>
                <a:gd name="connsiteX54-109" fmla="*/ 1349429 w 1407547"/>
                <a:gd name="connsiteY54-110" fmla="*/ 579707 h 924759"/>
                <a:gd name="connsiteX55-111" fmla="*/ 1369925 w 1407547"/>
                <a:gd name="connsiteY55-112" fmla="*/ 617285 h 924759"/>
                <a:gd name="connsiteX56-113" fmla="*/ 1373342 w 1407547"/>
                <a:gd name="connsiteY56-114" fmla="*/ 627534 h 924759"/>
                <a:gd name="connsiteX57-115" fmla="*/ 1380174 w 1407547"/>
                <a:gd name="connsiteY57-116" fmla="*/ 637783 h 924759"/>
                <a:gd name="connsiteX58-117" fmla="*/ 1400672 w 1407547"/>
                <a:gd name="connsiteY58-118" fmla="*/ 658280 h 924759"/>
                <a:gd name="connsiteX59-119" fmla="*/ 1407504 w 1407547"/>
                <a:gd name="connsiteY59-120" fmla="*/ 695858 h 924759"/>
                <a:gd name="connsiteX60-121" fmla="*/ 1404088 w 1407547"/>
                <a:gd name="connsiteY60-122" fmla="*/ 723187 h 924759"/>
                <a:gd name="connsiteX61-123" fmla="*/ 1390423 w 1407547"/>
                <a:gd name="connsiteY61-124" fmla="*/ 730020 h 924759"/>
                <a:gd name="connsiteX62-125" fmla="*/ 1376758 w 1407547"/>
                <a:gd name="connsiteY62-126" fmla="*/ 750517 h 924759"/>
                <a:gd name="connsiteX63-127" fmla="*/ 1359678 w 1407547"/>
                <a:gd name="connsiteY63-128" fmla="*/ 753934 h 924759"/>
                <a:gd name="connsiteX64-129" fmla="*/ 1339181 w 1407547"/>
                <a:gd name="connsiteY64-130" fmla="*/ 750517 h 924759"/>
                <a:gd name="connsiteX65-131" fmla="*/ 1287937 w 1407547"/>
                <a:gd name="connsiteY65-132" fmla="*/ 774430 h 924759"/>
                <a:gd name="connsiteX66-133" fmla="*/ 1260609 w 1407547"/>
                <a:gd name="connsiteY66-134" fmla="*/ 798344 h 924759"/>
                <a:gd name="connsiteX67-135" fmla="*/ 1216198 w 1407547"/>
                <a:gd name="connsiteY67-136" fmla="*/ 801760 h 924759"/>
                <a:gd name="connsiteX68-137" fmla="*/ 1205949 w 1407547"/>
                <a:gd name="connsiteY68-138" fmla="*/ 812008 h 924759"/>
                <a:gd name="connsiteX69-139" fmla="*/ 1199116 w 1407547"/>
                <a:gd name="connsiteY69-140" fmla="*/ 822257 h 924759"/>
                <a:gd name="connsiteX70-141" fmla="*/ 1188868 w 1407547"/>
                <a:gd name="connsiteY70-142" fmla="*/ 825673 h 924759"/>
                <a:gd name="connsiteX71-143" fmla="*/ 1164955 w 1407547"/>
                <a:gd name="connsiteY71-144" fmla="*/ 829090 h 924759"/>
                <a:gd name="connsiteX72-145" fmla="*/ 1141042 w 1407547"/>
                <a:gd name="connsiteY72-146" fmla="*/ 839338 h 924759"/>
                <a:gd name="connsiteX73-147" fmla="*/ 1096631 w 1407547"/>
                <a:gd name="connsiteY73-148" fmla="*/ 849587 h 924759"/>
                <a:gd name="connsiteX74-149" fmla="*/ 1082967 w 1407547"/>
                <a:gd name="connsiteY74-150" fmla="*/ 856418 h 924759"/>
                <a:gd name="connsiteX75-151" fmla="*/ 1065886 w 1407547"/>
                <a:gd name="connsiteY75-152" fmla="*/ 859835 h 924759"/>
                <a:gd name="connsiteX76-153" fmla="*/ 1059053 w 1407547"/>
                <a:gd name="connsiteY76-154" fmla="*/ 870083 h 924759"/>
                <a:gd name="connsiteX77-155" fmla="*/ 1048805 w 1407547"/>
                <a:gd name="connsiteY77-156" fmla="*/ 876916 h 924759"/>
                <a:gd name="connsiteX78-157" fmla="*/ 1041972 w 1407547"/>
                <a:gd name="connsiteY78-158" fmla="*/ 887165 h 924759"/>
                <a:gd name="connsiteX79-159" fmla="*/ 1031723 w 1407547"/>
                <a:gd name="connsiteY79-160" fmla="*/ 893997 h 924759"/>
                <a:gd name="connsiteX80-161" fmla="*/ 1028307 w 1407547"/>
                <a:gd name="connsiteY80-162" fmla="*/ 907662 h 924759"/>
                <a:gd name="connsiteX81-163" fmla="*/ 1021475 w 1407547"/>
                <a:gd name="connsiteY81-164" fmla="*/ 924743 h 924759"/>
                <a:gd name="connsiteX82-165" fmla="*/ 1015861 w 1407547"/>
                <a:gd name="connsiteY82-166" fmla="*/ 920204 h 924759"/>
                <a:gd name="connsiteX83-167" fmla="*/ 1012056 w 1407547"/>
                <a:gd name="connsiteY83-168" fmla="*/ 917765 h 924759"/>
                <a:gd name="connsiteX84-169" fmla="*/ 1011226 w 1407547"/>
                <a:gd name="connsiteY84-170" fmla="*/ 921325 h 924759"/>
                <a:gd name="connsiteX85-171" fmla="*/ 987313 w 1407547"/>
                <a:gd name="connsiteY85-172" fmla="*/ 907660 h 924759"/>
                <a:gd name="connsiteX86-173" fmla="*/ 977065 w 1407547"/>
                <a:gd name="connsiteY86-174" fmla="*/ 897411 h 924759"/>
                <a:gd name="connsiteX87-175" fmla="*/ 980481 w 1407547"/>
                <a:gd name="connsiteY87-176" fmla="*/ 856416 h 924759"/>
                <a:gd name="connsiteX88-177" fmla="*/ 983897 w 1407547"/>
                <a:gd name="connsiteY88-178" fmla="*/ 846169 h 924759"/>
                <a:gd name="connsiteX89-179" fmla="*/ 980481 w 1407547"/>
                <a:gd name="connsiteY89-180" fmla="*/ 788093 h 924759"/>
                <a:gd name="connsiteX90-181" fmla="*/ 970232 w 1407547"/>
                <a:gd name="connsiteY90-182" fmla="*/ 784677 h 924759"/>
                <a:gd name="connsiteX91-183" fmla="*/ 939486 w 1407547"/>
                <a:gd name="connsiteY91-184" fmla="*/ 767595 h 924759"/>
                <a:gd name="connsiteX92-185" fmla="*/ 929237 w 1407547"/>
                <a:gd name="connsiteY92-186" fmla="*/ 760763 h 924759"/>
                <a:gd name="connsiteX93-187" fmla="*/ 905323 w 1407547"/>
                <a:gd name="connsiteY93-188" fmla="*/ 774428 h 924759"/>
                <a:gd name="connsiteX94-189" fmla="*/ 891660 w 1407547"/>
                <a:gd name="connsiteY94-190" fmla="*/ 794925 h 924759"/>
                <a:gd name="connsiteX95-191" fmla="*/ 877995 w 1407547"/>
                <a:gd name="connsiteY95-192" fmla="*/ 815423 h 924759"/>
                <a:gd name="connsiteX96-193" fmla="*/ 871162 w 1407547"/>
                <a:gd name="connsiteY96-194" fmla="*/ 825672 h 924759"/>
                <a:gd name="connsiteX97-195" fmla="*/ 860914 w 1407547"/>
                <a:gd name="connsiteY97-196" fmla="*/ 829088 h 924759"/>
                <a:gd name="connsiteX98-197" fmla="*/ 840416 w 1407547"/>
                <a:gd name="connsiteY98-198" fmla="*/ 825672 h 924759"/>
                <a:gd name="connsiteX99-199" fmla="*/ 830167 w 1407547"/>
                <a:gd name="connsiteY99-200" fmla="*/ 805174 h 924759"/>
                <a:gd name="connsiteX100-201" fmla="*/ 826751 w 1407547"/>
                <a:gd name="connsiteY100-202" fmla="*/ 784677 h 924759"/>
                <a:gd name="connsiteX101-203" fmla="*/ 809670 w 1407547"/>
                <a:gd name="connsiteY101-204" fmla="*/ 781260 h 924759"/>
                <a:gd name="connsiteX102-205" fmla="*/ 751595 w 1407547"/>
                <a:gd name="connsiteY102-206" fmla="*/ 784677 h 924759"/>
                <a:gd name="connsiteX103-207" fmla="*/ 741347 w 1407547"/>
                <a:gd name="connsiteY103-208" fmla="*/ 788093 h 924759"/>
                <a:gd name="connsiteX104-209" fmla="*/ 720849 w 1407547"/>
                <a:gd name="connsiteY104-210" fmla="*/ 808590 h 924759"/>
                <a:gd name="connsiteX105-211" fmla="*/ 717433 w 1407547"/>
                <a:gd name="connsiteY105-212" fmla="*/ 818839 h 924759"/>
                <a:gd name="connsiteX106-213" fmla="*/ 707184 w 1407547"/>
                <a:gd name="connsiteY106-214" fmla="*/ 815423 h 924759"/>
                <a:gd name="connsiteX107-215" fmla="*/ 703769 w 1407547"/>
                <a:gd name="connsiteY107-216" fmla="*/ 805174 h 924759"/>
                <a:gd name="connsiteX108-217" fmla="*/ 693520 w 1407547"/>
                <a:gd name="connsiteY108-218" fmla="*/ 794925 h 924759"/>
                <a:gd name="connsiteX109-219" fmla="*/ 686688 w 1407547"/>
                <a:gd name="connsiteY109-220" fmla="*/ 784677 h 924759"/>
                <a:gd name="connsiteX110-221" fmla="*/ 666191 w 1407547"/>
                <a:gd name="connsiteY110-222" fmla="*/ 774428 h 924759"/>
                <a:gd name="connsiteX111-223" fmla="*/ 649109 w 1407547"/>
                <a:gd name="connsiteY111-224" fmla="*/ 757348 h 924759"/>
                <a:gd name="connsiteX112-225" fmla="*/ 638861 w 1407547"/>
                <a:gd name="connsiteY112-226" fmla="*/ 743683 h 924759"/>
                <a:gd name="connsiteX113-227" fmla="*/ 577370 w 1407547"/>
                <a:gd name="connsiteY113-228" fmla="*/ 733434 h 924759"/>
                <a:gd name="connsiteX114-229" fmla="*/ 563705 w 1407547"/>
                <a:gd name="connsiteY114-230" fmla="*/ 730018 h 924759"/>
                <a:gd name="connsiteX115-231" fmla="*/ 532958 w 1407547"/>
                <a:gd name="connsiteY115-232" fmla="*/ 719769 h 924759"/>
                <a:gd name="connsiteX116-233" fmla="*/ 512462 w 1407547"/>
                <a:gd name="connsiteY116-234" fmla="*/ 712937 h 924759"/>
                <a:gd name="connsiteX117-235" fmla="*/ 491965 w 1407547"/>
                <a:gd name="connsiteY117-236" fmla="*/ 702688 h 924759"/>
                <a:gd name="connsiteX118-237" fmla="*/ 396311 w 1407547"/>
                <a:gd name="connsiteY118-238" fmla="*/ 716353 h 924759"/>
                <a:gd name="connsiteX119-239" fmla="*/ 392895 w 1407547"/>
                <a:gd name="connsiteY119-240" fmla="*/ 730018 h 924759"/>
                <a:gd name="connsiteX120-241" fmla="*/ 392895 w 1407547"/>
                <a:gd name="connsiteY120-242" fmla="*/ 788093 h 924759"/>
                <a:gd name="connsiteX121-243" fmla="*/ 368981 w 1407547"/>
                <a:gd name="connsiteY121-244" fmla="*/ 798342 h 924759"/>
                <a:gd name="connsiteX122-245" fmla="*/ 351900 w 1407547"/>
                <a:gd name="connsiteY122-246" fmla="*/ 794925 h 924759"/>
                <a:gd name="connsiteX123-247" fmla="*/ 331403 w 1407547"/>
                <a:gd name="connsiteY123-248" fmla="*/ 777844 h 924759"/>
                <a:gd name="connsiteX124-249" fmla="*/ 321155 w 1407547"/>
                <a:gd name="connsiteY124-250" fmla="*/ 774428 h 924759"/>
                <a:gd name="connsiteX125-251" fmla="*/ 242582 w 1407547"/>
                <a:gd name="connsiteY125-252" fmla="*/ 777844 h 924759"/>
                <a:gd name="connsiteX126-253" fmla="*/ 235749 w 1407547"/>
                <a:gd name="connsiteY126-254" fmla="*/ 788093 h 924759"/>
                <a:gd name="connsiteX127-255" fmla="*/ 215253 w 1407547"/>
                <a:gd name="connsiteY127-256" fmla="*/ 812007 h 924759"/>
                <a:gd name="connsiteX128-257" fmla="*/ 208421 w 1407547"/>
                <a:gd name="connsiteY128-258" fmla="*/ 822255 h 924759"/>
                <a:gd name="connsiteX129-259" fmla="*/ 187923 w 1407547"/>
                <a:gd name="connsiteY129-260" fmla="*/ 835920 h 924759"/>
                <a:gd name="connsiteX130-261" fmla="*/ 167426 w 1407547"/>
                <a:gd name="connsiteY130-262" fmla="*/ 846169 h 924759"/>
                <a:gd name="connsiteX131-263" fmla="*/ 164010 w 1407547"/>
                <a:gd name="connsiteY131-264" fmla="*/ 856416 h 924759"/>
                <a:gd name="connsiteX132-265" fmla="*/ 150345 w 1407547"/>
                <a:gd name="connsiteY132-266" fmla="*/ 876914 h 924759"/>
                <a:gd name="connsiteX133-267" fmla="*/ 150345 w 1407547"/>
                <a:gd name="connsiteY133-268" fmla="*/ 879570 h 924759"/>
                <a:gd name="connsiteX134-269" fmla="*/ 152188 w 1407547"/>
                <a:gd name="connsiteY134-270" fmla="*/ 898422 h 924759"/>
                <a:gd name="connsiteX135-271" fmla="*/ 152393 w 1407547"/>
                <a:gd name="connsiteY135-272" fmla="*/ 900524 h 924759"/>
                <a:gd name="connsiteX136-273" fmla="*/ 154403 w 1407547"/>
                <a:gd name="connsiteY136-274" fmla="*/ 907744 h 924759"/>
                <a:gd name="connsiteX137-275" fmla="*/ 153197 w 1407547"/>
                <a:gd name="connsiteY137-276" fmla="*/ 908734 h 924759"/>
                <a:gd name="connsiteX138-277" fmla="*/ 153761 w 1407547"/>
                <a:gd name="connsiteY138-278" fmla="*/ 914494 h 924759"/>
                <a:gd name="connsiteX139-279" fmla="*/ 123017 w 1407547"/>
                <a:gd name="connsiteY139-280" fmla="*/ 897413 h 924759"/>
                <a:gd name="connsiteX140-281" fmla="*/ 126433 w 1407547"/>
                <a:gd name="connsiteY140-282" fmla="*/ 866667 h 924759"/>
                <a:gd name="connsiteX141-283" fmla="*/ 116184 w 1407547"/>
                <a:gd name="connsiteY141-284" fmla="*/ 859834 h 924759"/>
                <a:gd name="connsiteX142-285" fmla="*/ 95687 w 1407547"/>
                <a:gd name="connsiteY142-286" fmla="*/ 853002 h 924759"/>
                <a:gd name="connsiteX143-287" fmla="*/ 85438 w 1407547"/>
                <a:gd name="connsiteY143-288" fmla="*/ 842754 h 924759"/>
                <a:gd name="connsiteX144-289" fmla="*/ 85438 w 1407547"/>
                <a:gd name="connsiteY144-290" fmla="*/ 812008 h 924759"/>
                <a:gd name="connsiteX145-291" fmla="*/ 88854 w 1407547"/>
                <a:gd name="connsiteY145-292" fmla="*/ 798343 h 924759"/>
                <a:gd name="connsiteX146-293" fmla="*/ 85438 w 1407547"/>
                <a:gd name="connsiteY146-294" fmla="*/ 781262 h 924759"/>
                <a:gd name="connsiteX147-295" fmla="*/ 64941 w 1407547"/>
                <a:gd name="connsiteY147-296" fmla="*/ 774430 h 924759"/>
                <a:gd name="connsiteX148-297" fmla="*/ 54692 w 1407547"/>
                <a:gd name="connsiteY148-298" fmla="*/ 767597 h 924759"/>
                <a:gd name="connsiteX149-299" fmla="*/ 44443 w 1407547"/>
                <a:gd name="connsiteY149-300" fmla="*/ 764181 h 924759"/>
                <a:gd name="connsiteX150-301" fmla="*/ 30779 w 1407547"/>
                <a:gd name="connsiteY150-302" fmla="*/ 757350 h 924759"/>
                <a:gd name="connsiteX151-303" fmla="*/ 20531 w 1407547"/>
                <a:gd name="connsiteY151-304" fmla="*/ 760765 h 924759"/>
                <a:gd name="connsiteX152-305" fmla="*/ 17114 w 1407547"/>
                <a:gd name="connsiteY152-306" fmla="*/ 777846 h 924759"/>
                <a:gd name="connsiteX153-307" fmla="*/ 13698 w 1407547"/>
                <a:gd name="connsiteY153-308" fmla="*/ 788095 h 924759"/>
                <a:gd name="connsiteX154-309" fmla="*/ 6866 w 1407547"/>
                <a:gd name="connsiteY154-310" fmla="*/ 747101 h 924759"/>
                <a:gd name="connsiteX155-311" fmla="*/ 10282 w 1407547"/>
                <a:gd name="connsiteY155-312" fmla="*/ 736852 h 924759"/>
                <a:gd name="connsiteX156-313" fmla="*/ 30779 w 1407547"/>
                <a:gd name="connsiteY156-314" fmla="*/ 730020 h 924759"/>
                <a:gd name="connsiteX157-315" fmla="*/ 41028 w 1407547"/>
                <a:gd name="connsiteY157-316" fmla="*/ 709522 h 924759"/>
                <a:gd name="connsiteX158-317" fmla="*/ 37612 w 1407547"/>
                <a:gd name="connsiteY158-318" fmla="*/ 695857 h 924759"/>
                <a:gd name="connsiteX159-319" fmla="*/ 34196 w 1407547"/>
                <a:gd name="connsiteY159-320" fmla="*/ 671944 h 924759"/>
                <a:gd name="connsiteX160-321" fmla="*/ 20531 w 1407547"/>
                <a:gd name="connsiteY160-322" fmla="*/ 651448 h 924759"/>
                <a:gd name="connsiteX161-323" fmla="*/ 13698 w 1407547"/>
                <a:gd name="connsiteY161-324" fmla="*/ 641199 h 924759"/>
                <a:gd name="connsiteX162-325" fmla="*/ 6866 w 1407547"/>
                <a:gd name="connsiteY162-326" fmla="*/ 630950 h 924759"/>
                <a:gd name="connsiteX163-327" fmla="*/ 10282 w 1407547"/>
                <a:gd name="connsiteY163-328" fmla="*/ 620701 h 924759"/>
                <a:gd name="connsiteX164-329" fmla="*/ 61524 w 1407547"/>
                <a:gd name="connsiteY164-330" fmla="*/ 617285 h 924759"/>
                <a:gd name="connsiteX165-331" fmla="*/ 85438 w 1407547"/>
                <a:gd name="connsiteY165-332" fmla="*/ 613869 h 924759"/>
                <a:gd name="connsiteX166-333" fmla="*/ 88854 w 1407547"/>
                <a:gd name="connsiteY166-334" fmla="*/ 603620 h 924759"/>
                <a:gd name="connsiteX167-335" fmla="*/ 95687 w 1407547"/>
                <a:gd name="connsiteY167-336" fmla="*/ 589955 h 924759"/>
                <a:gd name="connsiteX168-337" fmla="*/ 116184 w 1407547"/>
                <a:gd name="connsiteY168-338" fmla="*/ 583123 h 924759"/>
                <a:gd name="connsiteX169-339" fmla="*/ 150345 w 1407547"/>
                <a:gd name="connsiteY169-340" fmla="*/ 589955 h 924759"/>
                <a:gd name="connsiteX170-341" fmla="*/ 187924 w 1407547"/>
                <a:gd name="connsiteY170-342" fmla="*/ 586539 h 924759"/>
                <a:gd name="connsiteX171-343" fmla="*/ 198173 w 1407547"/>
                <a:gd name="connsiteY171-344" fmla="*/ 579707 h 924759"/>
                <a:gd name="connsiteX172-345" fmla="*/ 205005 w 1407547"/>
                <a:gd name="connsiteY172-346" fmla="*/ 569458 h 924759"/>
                <a:gd name="connsiteX173-347" fmla="*/ 225503 w 1407547"/>
                <a:gd name="connsiteY173-348" fmla="*/ 552378 h 924759"/>
                <a:gd name="connsiteX174-349" fmla="*/ 259664 w 1407547"/>
                <a:gd name="connsiteY174-350" fmla="*/ 545545 h 924759"/>
                <a:gd name="connsiteX175-351" fmla="*/ 276745 w 1407547"/>
                <a:gd name="connsiteY175-352" fmla="*/ 542129 h 924759"/>
                <a:gd name="connsiteX176-353" fmla="*/ 286994 w 1407547"/>
                <a:gd name="connsiteY176-354" fmla="*/ 535297 h 924759"/>
                <a:gd name="connsiteX177-355" fmla="*/ 317740 w 1407547"/>
                <a:gd name="connsiteY177-356" fmla="*/ 531881 h 924759"/>
                <a:gd name="connsiteX178-357" fmla="*/ 327987 w 1407547"/>
                <a:gd name="connsiteY178-358" fmla="*/ 494302 h 924759"/>
                <a:gd name="connsiteX179-359" fmla="*/ 324572 w 1407547"/>
                <a:gd name="connsiteY179-360" fmla="*/ 436227 h 924759"/>
                <a:gd name="connsiteX180-361" fmla="*/ 317740 w 1407547"/>
                <a:gd name="connsiteY180-362" fmla="*/ 425978 h 924759"/>
                <a:gd name="connsiteX181-363" fmla="*/ 310907 w 1407547"/>
                <a:gd name="connsiteY181-364" fmla="*/ 405481 h 924759"/>
                <a:gd name="connsiteX182-365" fmla="*/ 286994 w 1407547"/>
                <a:gd name="connsiteY182-366" fmla="*/ 395232 h 924759"/>
                <a:gd name="connsiteX183-367" fmla="*/ 276745 w 1407547"/>
                <a:gd name="connsiteY183-368" fmla="*/ 384983 h 924759"/>
                <a:gd name="connsiteX184-369" fmla="*/ 266496 w 1407547"/>
                <a:gd name="connsiteY184-370" fmla="*/ 381567 h 924759"/>
                <a:gd name="connsiteX185-371" fmla="*/ 256247 w 1407547"/>
                <a:gd name="connsiteY185-372" fmla="*/ 374736 h 924759"/>
                <a:gd name="connsiteX186-373" fmla="*/ 242582 w 1407547"/>
                <a:gd name="connsiteY186-374" fmla="*/ 367904 h 924759"/>
                <a:gd name="connsiteX187-375" fmla="*/ 239312 w 1407547"/>
                <a:gd name="connsiteY187-376" fmla="*/ 357891 h 924759"/>
                <a:gd name="connsiteX188-377" fmla="*/ 234108 w 1407547"/>
                <a:gd name="connsiteY188-378" fmla="*/ 352619 h 924759"/>
                <a:gd name="connsiteX189-379" fmla="*/ 218670 w 1407547"/>
                <a:gd name="connsiteY189-380" fmla="*/ 354240 h 924759"/>
                <a:gd name="connsiteX190-381" fmla="*/ 225502 w 1407547"/>
                <a:gd name="connsiteY190-382" fmla="*/ 302996 h 924759"/>
                <a:gd name="connsiteX191-383" fmla="*/ 222086 w 1407547"/>
                <a:gd name="connsiteY191-384" fmla="*/ 292748 h 924759"/>
                <a:gd name="connsiteX192-385" fmla="*/ 218670 w 1407547"/>
                <a:gd name="connsiteY192-386" fmla="*/ 282500 h 924759"/>
                <a:gd name="connsiteX193-387" fmla="*/ 201589 w 1407547"/>
                <a:gd name="connsiteY193-388" fmla="*/ 231257 h 924759"/>
                <a:gd name="connsiteX194-389" fmla="*/ 211837 w 1407547"/>
                <a:gd name="connsiteY194-390" fmla="*/ 190262 h 924759"/>
                <a:gd name="connsiteX195-391" fmla="*/ 222086 w 1407547"/>
                <a:gd name="connsiteY195-392" fmla="*/ 183430 h 924759"/>
                <a:gd name="connsiteX196-393" fmla="*/ 232333 w 1407547"/>
                <a:gd name="connsiteY196-394" fmla="*/ 173182 h 924759"/>
                <a:gd name="connsiteX197-395" fmla="*/ 293826 w 1407547"/>
                <a:gd name="connsiteY197-396" fmla="*/ 169765 h 924759"/>
                <a:gd name="connsiteX198-397" fmla="*/ 307491 w 1407547"/>
                <a:gd name="connsiteY198-398" fmla="*/ 162933 h 924759"/>
                <a:gd name="connsiteX199-399" fmla="*/ 310907 w 1407547"/>
                <a:gd name="connsiteY199-400" fmla="*/ 128771 h 924759"/>
                <a:gd name="connsiteX200-401" fmla="*/ 300658 w 1407547"/>
                <a:gd name="connsiteY200-402" fmla="*/ 108273 h 924759"/>
                <a:gd name="connsiteX201-403" fmla="*/ 283577 w 1407547"/>
                <a:gd name="connsiteY201-404" fmla="*/ 91193 h 924759"/>
                <a:gd name="connsiteX202-405" fmla="*/ 273328 w 1407547"/>
                <a:gd name="connsiteY202-406" fmla="*/ 80944 h 924759"/>
                <a:gd name="connsiteX203-407" fmla="*/ 266496 w 1407547"/>
                <a:gd name="connsiteY203-408" fmla="*/ 70696 h 924759"/>
                <a:gd name="connsiteX204-409" fmla="*/ 256247 w 1407547"/>
                <a:gd name="connsiteY204-410" fmla="*/ 67279 h 924759"/>
                <a:gd name="connsiteX205-411" fmla="*/ 245998 w 1407547"/>
                <a:gd name="connsiteY205-412" fmla="*/ 60447 h 924759"/>
                <a:gd name="connsiteX206-413" fmla="*/ 228919 w 1407547"/>
                <a:gd name="connsiteY206-414" fmla="*/ 57031 h 924759"/>
                <a:gd name="connsiteX207-415" fmla="*/ 215254 w 1407547"/>
                <a:gd name="connsiteY207-416" fmla="*/ 53614 h 924759"/>
                <a:gd name="connsiteX208-417" fmla="*/ 208421 w 1407547"/>
                <a:gd name="connsiteY208-418" fmla="*/ 26285 h 924759"/>
                <a:gd name="connsiteX209-419" fmla="*/ 372398 w 1407547"/>
                <a:gd name="connsiteY209-420" fmla="*/ 22868 h 924759"/>
                <a:gd name="connsiteX210-421" fmla="*/ 392896 w 1407547"/>
                <a:gd name="connsiteY210-422" fmla="*/ 43366 h 924759"/>
                <a:gd name="connsiteX211-423" fmla="*/ 427057 w 1407547"/>
                <a:gd name="connsiteY211-424" fmla="*/ 46782 h 924759"/>
                <a:gd name="connsiteX212-425" fmla="*/ 437305 w 1407547"/>
                <a:gd name="connsiteY212-426" fmla="*/ 43366 h 924759"/>
                <a:gd name="connsiteX213-427" fmla="*/ 450970 w 1407547"/>
                <a:gd name="connsiteY213-428" fmla="*/ 22868 h 924759"/>
                <a:gd name="connsiteX214-429" fmla="*/ 461219 w 1407547"/>
                <a:gd name="connsiteY214-430" fmla="*/ 16036 h 924759"/>
                <a:gd name="connsiteX215-431" fmla="*/ 464662 w 1407547"/>
                <a:gd name="connsiteY215-432" fmla="*/ 443 h 924759"/>
                <a:gd name="connsiteX0-433" fmla="*/ 464662 w 1407547"/>
                <a:gd name="connsiteY0-434" fmla="*/ 443 h 924743"/>
                <a:gd name="connsiteX1-435" fmla="*/ 471468 w 1407547"/>
                <a:gd name="connsiteY1-436" fmla="*/ 12620 h 924743"/>
                <a:gd name="connsiteX2-437" fmla="*/ 473373 w 1407547"/>
                <a:gd name="connsiteY2-438" fmla="*/ 17230 h 924743"/>
                <a:gd name="connsiteX3-439" fmla="*/ 489831 w 1407547"/>
                <a:gd name="connsiteY3-440" fmla="*/ 27564 h 924743"/>
                <a:gd name="connsiteX4-441" fmla="*/ 509047 w 1407547"/>
                <a:gd name="connsiteY4-442" fmla="*/ 46780 h 924743"/>
                <a:gd name="connsiteX5-443" fmla="*/ 512464 w 1407547"/>
                <a:gd name="connsiteY5-444" fmla="*/ 60445 h 924743"/>
                <a:gd name="connsiteX6-445" fmla="*/ 519295 w 1407547"/>
                <a:gd name="connsiteY6-446" fmla="*/ 70694 h 924743"/>
                <a:gd name="connsiteX7-447" fmla="*/ 526127 w 1407547"/>
                <a:gd name="connsiteY7-448" fmla="*/ 104855 h 924743"/>
                <a:gd name="connsiteX8-449" fmla="*/ 536376 w 1407547"/>
                <a:gd name="connsiteY8-450" fmla="*/ 115104 h 924743"/>
                <a:gd name="connsiteX9-451" fmla="*/ 556873 w 1407547"/>
                <a:gd name="connsiteY9-452" fmla="*/ 128768 h 924743"/>
                <a:gd name="connsiteX10-453" fmla="*/ 563706 w 1407547"/>
                <a:gd name="connsiteY10-454" fmla="*/ 139017 h 924743"/>
                <a:gd name="connsiteX11-455" fmla="*/ 570538 w 1407547"/>
                <a:gd name="connsiteY11-456" fmla="*/ 152682 h 924743"/>
                <a:gd name="connsiteX12-457" fmla="*/ 601284 w 1407547"/>
                <a:gd name="connsiteY12-458" fmla="*/ 166347 h 924743"/>
                <a:gd name="connsiteX13-459" fmla="*/ 621780 w 1407547"/>
                <a:gd name="connsiteY13-460" fmla="*/ 176596 h 924743"/>
                <a:gd name="connsiteX14-461" fmla="*/ 632029 w 1407547"/>
                <a:gd name="connsiteY14-462" fmla="*/ 180012 h 924743"/>
                <a:gd name="connsiteX15-463" fmla="*/ 659359 w 1407547"/>
                <a:gd name="connsiteY15-464" fmla="*/ 193676 h 924743"/>
                <a:gd name="connsiteX16-465" fmla="*/ 679856 w 1407547"/>
                <a:gd name="connsiteY16-466" fmla="*/ 207341 h 924743"/>
                <a:gd name="connsiteX17-467" fmla="*/ 690105 w 1407547"/>
                <a:gd name="connsiteY17-468" fmla="*/ 214173 h 924743"/>
                <a:gd name="connsiteX18-469" fmla="*/ 720850 w 1407547"/>
                <a:gd name="connsiteY18-470" fmla="*/ 221006 h 924743"/>
                <a:gd name="connsiteX19-471" fmla="*/ 755012 w 1407547"/>
                <a:gd name="connsiteY19-472" fmla="*/ 214173 h 924743"/>
                <a:gd name="connsiteX20-473" fmla="*/ 765261 w 1407547"/>
                <a:gd name="connsiteY20-474" fmla="*/ 203925 h 924743"/>
                <a:gd name="connsiteX21-475" fmla="*/ 778926 w 1407547"/>
                <a:gd name="connsiteY21-476" fmla="*/ 200508 h 924743"/>
                <a:gd name="connsiteX22-477" fmla="*/ 789175 w 1407547"/>
                <a:gd name="connsiteY22-478" fmla="*/ 197092 h 924743"/>
                <a:gd name="connsiteX23-479" fmla="*/ 840417 w 1407547"/>
                <a:gd name="connsiteY23-480" fmla="*/ 200508 h 924743"/>
                <a:gd name="connsiteX24-481" fmla="*/ 860914 w 1407547"/>
                <a:gd name="connsiteY24-482" fmla="*/ 203925 h 924743"/>
                <a:gd name="connsiteX25-483" fmla="*/ 871163 w 1407547"/>
                <a:gd name="connsiteY25-484" fmla="*/ 207341 h 924743"/>
                <a:gd name="connsiteX26-485" fmla="*/ 884828 w 1407547"/>
                <a:gd name="connsiteY26-486" fmla="*/ 210757 h 924743"/>
                <a:gd name="connsiteX27-487" fmla="*/ 895077 w 1407547"/>
                <a:gd name="connsiteY27-488" fmla="*/ 217590 h 924743"/>
                <a:gd name="connsiteX28-489" fmla="*/ 932654 w 1407547"/>
                <a:gd name="connsiteY28-490" fmla="*/ 207341 h 924743"/>
                <a:gd name="connsiteX29-491" fmla="*/ 946319 w 1407547"/>
                <a:gd name="connsiteY29-492" fmla="*/ 203925 h 924743"/>
                <a:gd name="connsiteX30-493" fmla="*/ 963400 w 1407547"/>
                <a:gd name="connsiteY30-494" fmla="*/ 207341 h 924743"/>
                <a:gd name="connsiteX31-495" fmla="*/ 966816 w 1407547"/>
                <a:gd name="connsiteY31-496" fmla="*/ 217590 h 924743"/>
                <a:gd name="connsiteX32-497" fmla="*/ 970233 w 1407547"/>
                <a:gd name="connsiteY32-498" fmla="*/ 282499 h 924743"/>
                <a:gd name="connsiteX33-499" fmla="*/ 973649 w 1407547"/>
                <a:gd name="connsiteY33-500" fmla="*/ 309827 h 924743"/>
                <a:gd name="connsiteX34-501" fmla="*/ 980481 w 1407547"/>
                <a:gd name="connsiteY34-502" fmla="*/ 330325 h 924743"/>
                <a:gd name="connsiteX35-503" fmla="*/ 1106879 w 1407547"/>
                <a:gd name="connsiteY35-504" fmla="*/ 337157 h 924743"/>
                <a:gd name="connsiteX36-505" fmla="*/ 1120544 w 1407547"/>
                <a:gd name="connsiteY36-506" fmla="*/ 350822 h 924743"/>
                <a:gd name="connsiteX37-507" fmla="*/ 1127377 w 1407547"/>
                <a:gd name="connsiteY37-508" fmla="*/ 361071 h 924743"/>
                <a:gd name="connsiteX38-509" fmla="*/ 1158123 w 1407547"/>
                <a:gd name="connsiteY38-510" fmla="*/ 388400 h 924743"/>
                <a:gd name="connsiteX39-511" fmla="*/ 1188868 w 1407547"/>
                <a:gd name="connsiteY39-512" fmla="*/ 374736 h 924743"/>
                <a:gd name="connsiteX40-513" fmla="*/ 1199116 w 1407547"/>
                <a:gd name="connsiteY40-514" fmla="*/ 371320 h 924743"/>
                <a:gd name="connsiteX41-515" fmla="*/ 1233279 w 1407547"/>
                <a:gd name="connsiteY41-516" fmla="*/ 374736 h 924743"/>
                <a:gd name="connsiteX42-517" fmla="*/ 1236695 w 1407547"/>
                <a:gd name="connsiteY42-518" fmla="*/ 384983 h 924743"/>
                <a:gd name="connsiteX43-519" fmla="*/ 1257192 w 1407547"/>
                <a:gd name="connsiteY43-520" fmla="*/ 405481 h 924743"/>
                <a:gd name="connsiteX44-521" fmla="*/ 1264025 w 1407547"/>
                <a:gd name="connsiteY44-522" fmla="*/ 415729 h 924743"/>
                <a:gd name="connsiteX45-523" fmla="*/ 1277688 w 1407547"/>
                <a:gd name="connsiteY45-524" fmla="*/ 419146 h 924743"/>
                <a:gd name="connsiteX46-525" fmla="*/ 1308435 w 1407547"/>
                <a:gd name="connsiteY46-526" fmla="*/ 443059 h 924743"/>
                <a:gd name="connsiteX47-527" fmla="*/ 1318683 w 1407547"/>
                <a:gd name="connsiteY47-528" fmla="*/ 449892 h 924743"/>
                <a:gd name="connsiteX48-529" fmla="*/ 1356262 w 1407547"/>
                <a:gd name="connsiteY48-530" fmla="*/ 453308 h 924743"/>
                <a:gd name="connsiteX49-531" fmla="*/ 1373342 w 1407547"/>
                <a:gd name="connsiteY49-532" fmla="*/ 470389 h 924743"/>
                <a:gd name="connsiteX50-533" fmla="*/ 1380174 w 1407547"/>
                <a:gd name="connsiteY50-534" fmla="*/ 490886 h 924743"/>
                <a:gd name="connsiteX51-535" fmla="*/ 1376758 w 1407547"/>
                <a:gd name="connsiteY51-536" fmla="*/ 514799 h 924743"/>
                <a:gd name="connsiteX52-537" fmla="*/ 1356262 w 1407547"/>
                <a:gd name="connsiteY52-538" fmla="*/ 521632 h 924743"/>
                <a:gd name="connsiteX53-539" fmla="*/ 1346013 w 1407547"/>
                <a:gd name="connsiteY53-540" fmla="*/ 542129 h 924743"/>
                <a:gd name="connsiteX54-541" fmla="*/ 1349429 w 1407547"/>
                <a:gd name="connsiteY54-542" fmla="*/ 579707 h 924743"/>
                <a:gd name="connsiteX55-543" fmla="*/ 1369925 w 1407547"/>
                <a:gd name="connsiteY55-544" fmla="*/ 617285 h 924743"/>
                <a:gd name="connsiteX56-545" fmla="*/ 1373342 w 1407547"/>
                <a:gd name="connsiteY56-546" fmla="*/ 627534 h 924743"/>
                <a:gd name="connsiteX57-547" fmla="*/ 1380174 w 1407547"/>
                <a:gd name="connsiteY57-548" fmla="*/ 637783 h 924743"/>
                <a:gd name="connsiteX58-549" fmla="*/ 1400672 w 1407547"/>
                <a:gd name="connsiteY58-550" fmla="*/ 658280 h 924743"/>
                <a:gd name="connsiteX59-551" fmla="*/ 1407504 w 1407547"/>
                <a:gd name="connsiteY59-552" fmla="*/ 695858 h 924743"/>
                <a:gd name="connsiteX60-553" fmla="*/ 1404088 w 1407547"/>
                <a:gd name="connsiteY60-554" fmla="*/ 723187 h 924743"/>
                <a:gd name="connsiteX61-555" fmla="*/ 1390423 w 1407547"/>
                <a:gd name="connsiteY61-556" fmla="*/ 730020 h 924743"/>
                <a:gd name="connsiteX62-557" fmla="*/ 1376758 w 1407547"/>
                <a:gd name="connsiteY62-558" fmla="*/ 750517 h 924743"/>
                <a:gd name="connsiteX63-559" fmla="*/ 1359678 w 1407547"/>
                <a:gd name="connsiteY63-560" fmla="*/ 753934 h 924743"/>
                <a:gd name="connsiteX64-561" fmla="*/ 1339181 w 1407547"/>
                <a:gd name="connsiteY64-562" fmla="*/ 750517 h 924743"/>
                <a:gd name="connsiteX65-563" fmla="*/ 1287937 w 1407547"/>
                <a:gd name="connsiteY65-564" fmla="*/ 774430 h 924743"/>
                <a:gd name="connsiteX66-565" fmla="*/ 1260609 w 1407547"/>
                <a:gd name="connsiteY66-566" fmla="*/ 798344 h 924743"/>
                <a:gd name="connsiteX67-567" fmla="*/ 1216198 w 1407547"/>
                <a:gd name="connsiteY67-568" fmla="*/ 801760 h 924743"/>
                <a:gd name="connsiteX68-569" fmla="*/ 1205949 w 1407547"/>
                <a:gd name="connsiteY68-570" fmla="*/ 812008 h 924743"/>
                <a:gd name="connsiteX69-571" fmla="*/ 1199116 w 1407547"/>
                <a:gd name="connsiteY69-572" fmla="*/ 822257 h 924743"/>
                <a:gd name="connsiteX70-573" fmla="*/ 1188868 w 1407547"/>
                <a:gd name="connsiteY70-574" fmla="*/ 825673 h 924743"/>
                <a:gd name="connsiteX71-575" fmla="*/ 1164955 w 1407547"/>
                <a:gd name="connsiteY71-576" fmla="*/ 829090 h 924743"/>
                <a:gd name="connsiteX72-577" fmla="*/ 1141042 w 1407547"/>
                <a:gd name="connsiteY72-578" fmla="*/ 839338 h 924743"/>
                <a:gd name="connsiteX73-579" fmla="*/ 1096631 w 1407547"/>
                <a:gd name="connsiteY73-580" fmla="*/ 849587 h 924743"/>
                <a:gd name="connsiteX74-581" fmla="*/ 1082967 w 1407547"/>
                <a:gd name="connsiteY74-582" fmla="*/ 856418 h 924743"/>
                <a:gd name="connsiteX75-583" fmla="*/ 1065886 w 1407547"/>
                <a:gd name="connsiteY75-584" fmla="*/ 859835 h 924743"/>
                <a:gd name="connsiteX76-585" fmla="*/ 1059053 w 1407547"/>
                <a:gd name="connsiteY76-586" fmla="*/ 870083 h 924743"/>
                <a:gd name="connsiteX77-587" fmla="*/ 1048805 w 1407547"/>
                <a:gd name="connsiteY77-588" fmla="*/ 876916 h 924743"/>
                <a:gd name="connsiteX78-589" fmla="*/ 1041972 w 1407547"/>
                <a:gd name="connsiteY78-590" fmla="*/ 887165 h 924743"/>
                <a:gd name="connsiteX79-591" fmla="*/ 1031723 w 1407547"/>
                <a:gd name="connsiteY79-592" fmla="*/ 893997 h 924743"/>
                <a:gd name="connsiteX80-593" fmla="*/ 1028307 w 1407547"/>
                <a:gd name="connsiteY80-594" fmla="*/ 907662 h 924743"/>
                <a:gd name="connsiteX81-595" fmla="*/ 1021475 w 1407547"/>
                <a:gd name="connsiteY81-596" fmla="*/ 924743 h 924743"/>
                <a:gd name="connsiteX82-597" fmla="*/ 1015861 w 1407547"/>
                <a:gd name="connsiteY82-598" fmla="*/ 920204 h 924743"/>
                <a:gd name="connsiteX83-599" fmla="*/ 1012056 w 1407547"/>
                <a:gd name="connsiteY83-600" fmla="*/ 917765 h 924743"/>
                <a:gd name="connsiteX84-601" fmla="*/ 1011226 w 1407547"/>
                <a:gd name="connsiteY84-602" fmla="*/ 921325 h 924743"/>
                <a:gd name="connsiteX85-603" fmla="*/ 987313 w 1407547"/>
                <a:gd name="connsiteY85-604" fmla="*/ 907660 h 924743"/>
                <a:gd name="connsiteX86-605" fmla="*/ 977065 w 1407547"/>
                <a:gd name="connsiteY86-606" fmla="*/ 897411 h 924743"/>
                <a:gd name="connsiteX87-607" fmla="*/ 980481 w 1407547"/>
                <a:gd name="connsiteY87-608" fmla="*/ 856416 h 924743"/>
                <a:gd name="connsiteX88-609" fmla="*/ 983897 w 1407547"/>
                <a:gd name="connsiteY88-610" fmla="*/ 846169 h 924743"/>
                <a:gd name="connsiteX89-611" fmla="*/ 980481 w 1407547"/>
                <a:gd name="connsiteY89-612" fmla="*/ 788093 h 924743"/>
                <a:gd name="connsiteX90-613" fmla="*/ 970232 w 1407547"/>
                <a:gd name="connsiteY90-614" fmla="*/ 784677 h 924743"/>
                <a:gd name="connsiteX91-615" fmla="*/ 939486 w 1407547"/>
                <a:gd name="connsiteY91-616" fmla="*/ 767595 h 924743"/>
                <a:gd name="connsiteX92-617" fmla="*/ 929237 w 1407547"/>
                <a:gd name="connsiteY92-618" fmla="*/ 760763 h 924743"/>
                <a:gd name="connsiteX93-619" fmla="*/ 905323 w 1407547"/>
                <a:gd name="connsiteY93-620" fmla="*/ 774428 h 924743"/>
                <a:gd name="connsiteX94-621" fmla="*/ 891660 w 1407547"/>
                <a:gd name="connsiteY94-622" fmla="*/ 794925 h 924743"/>
                <a:gd name="connsiteX95-623" fmla="*/ 877995 w 1407547"/>
                <a:gd name="connsiteY95-624" fmla="*/ 815423 h 924743"/>
                <a:gd name="connsiteX96-625" fmla="*/ 871162 w 1407547"/>
                <a:gd name="connsiteY96-626" fmla="*/ 825672 h 924743"/>
                <a:gd name="connsiteX97-627" fmla="*/ 860914 w 1407547"/>
                <a:gd name="connsiteY97-628" fmla="*/ 829088 h 924743"/>
                <a:gd name="connsiteX98-629" fmla="*/ 840416 w 1407547"/>
                <a:gd name="connsiteY98-630" fmla="*/ 825672 h 924743"/>
                <a:gd name="connsiteX99-631" fmla="*/ 830167 w 1407547"/>
                <a:gd name="connsiteY99-632" fmla="*/ 805174 h 924743"/>
                <a:gd name="connsiteX100-633" fmla="*/ 826751 w 1407547"/>
                <a:gd name="connsiteY100-634" fmla="*/ 784677 h 924743"/>
                <a:gd name="connsiteX101-635" fmla="*/ 809670 w 1407547"/>
                <a:gd name="connsiteY101-636" fmla="*/ 781260 h 924743"/>
                <a:gd name="connsiteX102-637" fmla="*/ 751595 w 1407547"/>
                <a:gd name="connsiteY102-638" fmla="*/ 784677 h 924743"/>
                <a:gd name="connsiteX103-639" fmla="*/ 741347 w 1407547"/>
                <a:gd name="connsiteY103-640" fmla="*/ 788093 h 924743"/>
                <a:gd name="connsiteX104-641" fmla="*/ 720849 w 1407547"/>
                <a:gd name="connsiteY104-642" fmla="*/ 808590 h 924743"/>
                <a:gd name="connsiteX105-643" fmla="*/ 717433 w 1407547"/>
                <a:gd name="connsiteY105-644" fmla="*/ 818839 h 924743"/>
                <a:gd name="connsiteX106-645" fmla="*/ 707184 w 1407547"/>
                <a:gd name="connsiteY106-646" fmla="*/ 815423 h 924743"/>
                <a:gd name="connsiteX107-647" fmla="*/ 703769 w 1407547"/>
                <a:gd name="connsiteY107-648" fmla="*/ 805174 h 924743"/>
                <a:gd name="connsiteX108-649" fmla="*/ 693520 w 1407547"/>
                <a:gd name="connsiteY108-650" fmla="*/ 794925 h 924743"/>
                <a:gd name="connsiteX109-651" fmla="*/ 686688 w 1407547"/>
                <a:gd name="connsiteY109-652" fmla="*/ 784677 h 924743"/>
                <a:gd name="connsiteX110-653" fmla="*/ 666191 w 1407547"/>
                <a:gd name="connsiteY110-654" fmla="*/ 774428 h 924743"/>
                <a:gd name="connsiteX111-655" fmla="*/ 649109 w 1407547"/>
                <a:gd name="connsiteY111-656" fmla="*/ 757348 h 924743"/>
                <a:gd name="connsiteX112-657" fmla="*/ 638861 w 1407547"/>
                <a:gd name="connsiteY112-658" fmla="*/ 743683 h 924743"/>
                <a:gd name="connsiteX113-659" fmla="*/ 577370 w 1407547"/>
                <a:gd name="connsiteY113-660" fmla="*/ 733434 h 924743"/>
                <a:gd name="connsiteX114-661" fmla="*/ 563705 w 1407547"/>
                <a:gd name="connsiteY114-662" fmla="*/ 730018 h 924743"/>
                <a:gd name="connsiteX115-663" fmla="*/ 532958 w 1407547"/>
                <a:gd name="connsiteY115-664" fmla="*/ 719769 h 924743"/>
                <a:gd name="connsiteX116-665" fmla="*/ 512462 w 1407547"/>
                <a:gd name="connsiteY116-666" fmla="*/ 712937 h 924743"/>
                <a:gd name="connsiteX117-667" fmla="*/ 491965 w 1407547"/>
                <a:gd name="connsiteY117-668" fmla="*/ 702688 h 924743"/>
                <a:gd name="connsiteX118-669" fmla="*/ 396311 w 1407547"/>
                <a:gd name="connsiteY118-670" fmla="*/ 716353 h 924743"/>
                <a:gd name="connsiteX119-671" fmla="*/ 392895 w 1407547"/>
                <a:gd name="connsiteY119-672" fmla="*/ 730018 h 924743"/>
                <a:gd name="connsiteX120-673" fmla="*/ 392895 w 1407547"/>
                <a:gd name="connsiteY120-674" fmla="*/ 788093 h 924743"/>
                <a:gd name="connsiteX121-675" fmla="*/ 368981 w 1407547"/>
                <a:gd name="connsiteY121-676" fmla="*/ 798342 h 924743"/>
                <a:gd name="connsiteX122-677" fmla="*/ 351900 w 1407547"/>
                <a:gd name="connsiteY122-678" fmla="*/ 794925 h 924743"/>
                <a:gd name="connsiteX123-679" fmla="*/ 331403 w 1407547"/>
                <a:gd name="connsiteY123-680" fmla="*/ 777844 h 924743"/>
                <a:gd name="connsiteX124-681" fmla="*/ 321155 w 1407547"/>
                <a:gd name="connsiteY124-682" fmla="*/ 774428 h 924743"/>
                <a:gd name="connsiteX125-683" fmla="*/ 242582 w 1407547"/>
                <a:gd name="connsiteY125-684" fmla="*/ 777844 h 924743"/>
                <a:gd name="connsiteX126-685" fmla="*/ 235749 w 1407547"/>
                <a:gd name="connsiteY126-686" fmla="*/ 788093 h 924743"/>
                <a:gd name="connsiteX127-687" fmla="*/ 215253 w 1407547"/>
                <a:gd name="connsiteY127-688" fmla="*/ 812007 h 924743"/>
                <a:gd name="connsiteX128-689" fmla="*/ 208421 w 1407547"/>
                <a:gd name="connsiteY128-690" fmla="*/ 822255 h 924743"/>
                <a:gd name="connsiteX129-691" fmla="*/ 187923 w 1407547"/>
                <a:gd name="connsiteY129-692" fmla="*/ 835920 h 924743"/>
                <a:gd name="connsiteX130-693" fmla="*/ 167426 w 1407547"/>
                <a:gd name="connsiteY130-694" fmla="*/ 846169 h 924743"/>
                <a:gd name="connsiteX131-695" fmla="*/ 164010 w 1407547"/>
                <a:gd name="connsiteY131-696" fmla="*/ 856416 h 924743"/>
                <a:gd name="connsiteX132-697" fmla="*/ 150345 w 1407547"/>
                <a:gd name="connsiteY132-698" fmla="*/ 876914 h 924743"/>
                <a:gd name="connsiteX133-699" fmla="*/ 150345 w 1407547"/>
                <a:gd name="connsiteY133-700" fmla="*/ 879570 h 924743"/>
                <a:gd name="connsiteX134-701" fmla="*/ 152188 w 1407547"/>
                <a:gd name="connsiteY134-702" fmla="*/ 898422 h 924743"/>
                <a:gd name="connsiteX135-703" fmla="*/ 152393 w 1407547"/>
                <a:gd name="connsiteY135-704" fmla="*/ 900524 h 924743"/>
                <a:gd name="connsiteX136-705" fmla="*/ 154403 w 1407547"/>
                <a:gd name="connsiteY136-706" fmla="*/ 907744 h 924743"/>
                <a:gd name="connsiteX137-707" fmla="*/ 153197 w 1407547"/>
                <a:gd name="connsiteY137-708" fmla="*/ 908734 h 924743"/>
                <a:gd name="connsiteX138-709" fmla="*/ 123017 w 1407547"/>
                <a:gd name="connsiteY138-710" fmla="*/ 897413 h 924743"/>
                <a:gd name="connsiteX139-711" fmla="*/ 126433 w 1407547"/>
                <a:gd name="connsiteY139-712" fmla="*/ 866667 h 924743"/>
                <a:gd name="connsiteX140-713" fmla="*/ 116184 w 1407547"/>
                <a:gd name="connsiteY140-714" fmla="*/ 859834 h 924743"/>
                <a:gd name="connsiteX141-715" fmla="*/ 95687 w 1407547"/>
                <a:gd name="connsiteY141-716" fmla="*/ 853002 h 924743"/>
                <a:gd name="connsiteX142-717" fmla="*/ 85438 w 1407547"/>
                <a:gd name="connsiteY142-718" fmla="*/ 842754 h 924743"/>
                <a:gd name="connsiteX143-719" fmla="*/ 85438 w 1407547"/>
                <a:gd name="connsiteY143-720" fmla="*/ 812008 h 924743"/>
                <a:gd name="connsiteX144-721" fmla="*/ 88854 w 1407547"/>
                <a:gd name="connsiteY144-722" fmla="*/ 798343 h 924743"/>
                <a:gd name="connsiteX145-723" fmla="*/ 85438 w 1407547"/>
                <a:gd name="connsiteY145-724" fmla="*/ 781262 h 924743"/>
                <a:gd name="connsiteX146-725" fmla="*/ 64941 w 1407547"/>
                <a:gd name="connsiteY146-726" fmla="*/ 774430 h 924743"/>
                <a:gd name="connsiteX147-727" fmla="*/ 54692 w 1407547"/>
                <a:gd name="connsiteY147-728" fmla="*/ 767597 h 924743"/>
                <a:gd name="connsiteX148-729" fmla="*/ 44443 w 1407547"/>
                <a:gd name="connsiteY148-730" fmla="*/ 764181 h 924743"/>
                <a:gd name="connsiteX149-731" fmla="*/ 30779 w 1407547"/>
                <a:gd name="connsiteY149-732" fmla="*/ 757350 h 924743"/>
                <a:gd name="connsiteX150-733" fmla="*/ 20531 w 1407547"/>
                <a:gd name="connsiteY150-734" fmla="*/ 760765 h 924743"/>
                <a:gd name="connsiteX151-735" fmla="*/ 17114 w 1407547"/>
                <a:gd name="connsiteY151-736" fmla="*/ 777846 h 924743"/>
                <a:gd name="connsiteX152-737" fmla="*/ 13698 w 1407547"/>
                <a:gd name="connsiteY152-738" fmla="*/ 788095 h 924743"/>
                <a:gd name="connsiteX153-739" fmla="*/ 6866 w 1407547"/>
                <a:gd name="connsiteY153-740" fmla="*/ 747101 h 924743"/>
                <a:gd name="connsiteX154-741" fmla="*/ 10282 w 1407547"/>
                <a:gd name="connsiteY154-742" fmla="*/ 736852 h 924743"/>
                <a:gd name="connsiteX155-743" fmla="*/ 30779 w 1407547"/>
                <a:gd name="connsiteY155-744" fmla="*/ 730020 h 924743"/>
                <a:gd name="connsiteX156-745" fmla="*/ 41028 w 1407547"/>
                <a:gd name="connsiteY156-746" fmla="*/ 709522 h 924743"/>
                <a:gd name="connsiteX157-747" fmla="*/ 37612 w 1407547"/>
                <a:gd name="connsiteY157-748" fmla="*/ 695857 h 924743"/>
                <a:gd name="connsiteX158-749" fmla="*/ 34196 w 1407547"/>
                <a:gd name="connsiteY158-750" fmla="*/ 671944 h 924743"/>
                <a:gd name="connsiteX159-751" fmla="*/ 20531 w 1407547"/>
                <a:gd name="connsiteY159-752" fmla="*/ 651448 h 924743"/>
                <a:gd name="connsiteX160-753" fmla="*/ 13698 w 1407547"/>
                <a:gd name="connsiteY160-754" fmla="*/ 641199 h 924743"/>
                <a:gd name="connsiteX161-755" fmla="*/ 6866 w 1407547"/>
                <a:gd name="connsiteY161-756" fmla="*/ 630950 h 924743"/>
                <a:gd name="connsiteX162-757" fmla="*/ 10282 w 1407547"/>
                <a:gd name="connsiteY162-758" fmla="*/ 620701 h 924743"/>
                <a:gd name="connsiteX163-759" fmla="*/ 61524 w 1407547"/>
                <a:gd name="connsiteY163-760" fmla="*/ 617285 h 924743"/>
                <a:gd name="connsiteX164-761" fmla="*/ 85438 w 1407547"/>
                <a:gd name="connsiteY164-762" fmla="*/ 613869 h 924743"/>
                <a:gd name="connsiteX165-763" fmla="*/ 88854 w 1407547"/>
                <a:gd name="connsiteY165-764" fmla="*/ 603620 h 924743"/>
                <a:gd name="connsiteX166-765" fmla="*/ 95687 w 1407547"/>
                <a:gd name="connsiteY166-766" fmla="*/ 589955 h 924743"/>
                <a:gd name="connsiteX167-767" fmla="*/ 116184 w 1407547"/>
                <a:gd name="connsiteY167-768" fmla="*/ 583123 h 924743"/>
                <a:gd name="connsiteX168-769" fmla="*/ 150345 w 1407547"/>
                <a:gd name="connsiteY168-770" fmla="*/ 589955 h 924743"/>
                <a:gd name="connsiteX169-771" fmla="*/ 187924 w 1407547"/>
                <a:gd name="connsiteY169-772" fmla="*/ 586539 h 924743"/>
                <a:gd name="connsiteX170-773" fmla="*/ 198173 w 1407547"/>
                <a:gd name="connsiteY170-774" fmla="*/ 579707 h 924743"/>
                <a:gd name="connsiteX171-775" fmla="*/ 205005 w 1407547"/>
                <a:gd name="connsiteY171-776" fmla="*/ 569458 h 924743"/>
                <a:gd name="connsiteX172-777" fmla="*/ 225503 w 1407547"/>
                <a:gd name="connsiteY172-778" fmla="*/ 552378 h 924743"/>
                <a:gd name="connsiteX173-779" fmla="*/ 259664 w 1407547"/>
                <a:gd name="connsiteY173-780" fmla="*/ 545545 h 924743"/>
                <a:gd name="connsiteX174-781" fmla="*/ 276745 w 1407547"/>
                <a:gd name="connsiteY174-782" fmla="*/ 542129 h 924743"/>
                <a:gd name="connsiteX175-783" fmla="*/ 286994 w 1407547"/>
                <a:gd name="connsiteY175-784" fmla="*/ 535297 h 924743"/>
                <a:gd name="connsiteX176-785" fmla="*/ 317740 w 1407547"/>
                <a:gd name="connsiteY176-786" fmla="*/ 531881 h 924743"/>
                <a:gd name="connsiteX177-787" fmla="*/ 327987 w 1407547"/>
                <a:gd name="connsiteY177-788" fmla="*/ 494302 h 924743"/>
                <a:gd name="connsiteX178-789" fmla="*/ 324572 w 1407547"/>
                <a:gd name="connsiteY178-790" fmla="*/ 436227 h 924743"/>
                <a:gd name="connsiteX179-791" fmla="*/ 317740 w 1407547"/>
                <a:gd name="connsiteY179-792" fmla="*/ 425978 h 924743"/>
                <a:gd name="connsiteX180-793" fmla="*/ 310907 w 1407547"/>
                <a:gd name="connsiteY180-794" fmla="*/ 405481 h 924743"/>
                <a:gd name="connsiteX181-795" fmla="*/ 286994 w 1407547"/>
                <a:gd name="connsiteY181-796" fmla="*/ 395232 h 924743"/>
                <a:gd name="connsiteX182-797" fmla="*/ 276745 w 1407547"/>
                <a:gd name="connsiteY182-798" fmla="*/ 384983 h 924743"/>
                <a:gd name="connsiteX183-799" fmla="*/ 266496 w 1407547"/>
                <a:gd name="connsiteY183-800" fmla="*/ 381567 h 924743"/>
                <a:gd name="connsiteX184-801" fmla="*/ 256247 w 1407547"/>
                <a:gd name="connsiteY184-802" fmla="*/ 374736 h 924743"/>
                <a:gd name="connsiteX185-803" fmla="*/ 242582 w 1407547"/>
                <a:gd name="connsiteY185-804" fmla="*/ 367904 h 924743"/>
                <a:gd name="connsiteX186-805" fmla="*/ 239312 w 1407547"/>
                <a:gd name="connsiteY186-806" fmla="*/ 357891 h 924743"/>
                <a:gd name="connsiteX187-807" fmla="*/ 234108 w 1407547"/>
                <a:gd name="connsiteY187-808" fmla="*/ 352619 h 924743"/>
                <a:gd name="connsiteX188-809" fmla="*/ 218670 w 1407547"/>
                <a:gd name="connsiteY188-810" fmla="*/ 354240 h 924743"/>
                <a:gd name="connsiteX189-811" fmla="*/ 225502 w 1407547"/>
                <a:gd name="connsiteY189-812" fmla="*/ 302996 h 924743"/>
                <a:gd name="connsiteX190-813" fmla="*/ 222086 w 1407547"/>
                <a:gd name="connsiteY190-814" fmla="*/ 292748 h 924743"/>
                <a:gd name="connsiteX191-815" fmla="*/ 218670 w 1407547"/>
                <a:gd name="connsiteY191-816" fmla="*/ 282500 h 924743"/>
                <a:gd name="connsiteX192-817" fmla="*/ 201589 w 1407547"/>
                <a:gd name="connsiteY192-818" fmla="*/ 231257 h 924743"/>
                <a:gd name="connsiteX193-819" fmla="*/ 211837 w 1407547"/>
                <a:gd name="connsiteY193-820" fmla="*/ 190262 h 924743"/>
                <a:gd name="connsiteX194-821" fmla="*/ 222086 w 1407547"/>
                <a:gd name="connsiteY194-822" fmla="*/ 183430 h 924743"/>
                <a:gd name="connsiteX195-823" fmla="*/ 232333 w 1407547"/>
                <a:gd name="connsiteY195-824" fmla="*/ 173182 h 924743"/>
                <a:gd name="connsiteX196-825" fmla="*/ 293826 w 1407547"/>
                <a:gd name="connsiteY196-826" fmla="*/ 169765 h 924743"/>
                <a:gd name="connsiteX197-827" fmla="*/ 307491 w 1407547"/>
                <a:gd name="connsiteY197-828" fmla="*/ 162933 h 924743"/>
                <a:gd name="connsiteX198-829" fmla="*/ 310907 w 1407547"/>
                <a:gd name="connsiteY198-830" fmla="*/ 128771 h 924743"/>
                <a:gd name="connsiteX199-831" fmla="*/ 300658 w 1407547"/>
                <a:gd name="connsiteY199-832" fmla="*/ 108273 h 924743"/>
                <a:gd name="connsiteX200-833" fmla="*/ 283577 w 1407547"/>
                <a:gd name="connsiteY200-834" fmla="*/ 91193 h 924743"/>
                <a:gd name="connsiteX201-835" fmla="*/ 273328 w 1407547"/>
                <a:gd name="connsiteY201-836" fmla="*/ 80944 h 924743"/>
                <a:gd name="connsiteX202-837" fmla="*/ 266496 w 1407547"/>
                <a:gd name="connsiteY202-838" fmla="*/ 70696 h 924743"/>
                <a:gd name="connsiteX203-839" fmla="*/ 256247 w 1407547"/>
                <a:gd name="connsiteY203-840" fmla="*/ 67279 h 924743"/>
                <a:gd name="connsiteX204-841" fmla="*/ 245998 w 1407547"/>
                <a:gd name="connsiteY204-842" fmla="*/ 60447 h 924743"/>
                <a:gd name="connsiteX205-843" fmla="*/ 228919 w 1407547"/>
                <a:gd name="connsiteY205-844" fmla="*/ 57031 h 924743"/>
                <a:gd name="connsiteX206-845" fmla="*/ 215254 w 1407547"/>
                <a:gd name="connsiteY206-846" fmla="*/ 53614 h 924743"/>
                <a:gd name="connsiteX207-847" fmla="*/ 208421 w 1407547"/>
                <a:gd name="connsiteY207-848" fmla="*/ 26285 h 924743"/>
                <a:gd name="connsiteX208-849" fmla="*/ 372398 w 1407547"/>
                <a:gd name="connsiteY208-850" fmla="*/ 22868 h 924743"/>
                <a:gd name="connsiteX209-851" fmla="*/ 392896 w 1407547"/>
                <a:gd name="connsiteY209-852" fmla="*/ 43366 h 924743"/>
                <a:gd name="connsiteX210-853" fmla="*/ 427057 w 1407547"/>
                <a:gd name="connsiteY210-854" fmla="*/ 46782 h 924743"/>
                <a:gd name="connsiteX211-855" fmla="*/ 437305 w 1407547"/>
                <a:gd name="connsiteY211-856" fmla="*/ 43366 h 924743"/>
                <a:gd name="connsiteX212-857" fmla="*/ 450970 w 1407547"/>
                <a:gd name="connsiteY212-858" fmla="*/ 22868 h 924743"/>
                <a:gd name="connsiteX213-859" fmla="*/ 461219 w 1407547"/>
                <a:gd name="connsiteY213-860" fmla="*/ 16036 h 924743"/>
                <a:gd name="connsiteX214-861" fmla="*/ 464662 w 1407547"/>
                <a:gd name="connsiteY214-862" fmla="*/ 443 h 9247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  <a:cxn ang="0">
                  <a:pos x="connsiteX197-395" y="connsiteY197-396"/>
                </a:cxn>
                <a:cxn ang="0">
                  <a:pos x="connsiteX198-397" y="connsiteY198-398"/>
                </a:cxn>
                <a:cxn ang="0">
                  <a:pos x="connsiteX199-399" y="connsiteY199-400"/>
                </a:cxn>
                <a:cxn ang="0">
                  <a:pos x="connsiteX200-401" y="connsiteY200-402"/>
                </a:cxn>
                <a:cxn ang="0">
                  <a:pos x="connsiteX201-403" y="connsiteY201-404"/>
                </a:cxn>
                <a:cxn ang="0">
                  <a:pos x="connsiteX202-405" y="connsiteY202-406"/>
                </a:cxn>
                <a:cxn ang="0">
                  <a:pos x="connsiteX203-407" y="connsiteY203-408"/>
                </a:cxn>
                <a:cxn ang="0">
                  <a:pos x="connsiteX204-409" y="connsiteY204-410"/>
                </a:cxn>
                <a:cxn ang="0">
                  <a:pos x="connsiteX205-411" y="connsiteY205-412"/>
                </a:cxn>
                <a:cxn ang="0">
                  <a:pos x="connsiteX206-413" y="connsiteY206-414"/>
                </a:cxn>
                <a:cxn ang="0">
                  <a:pos x="connsiteX207-415" y="connsiteY207-416"/>
                </a:cxn>
                <a:cxn ang="0">
                  <a:pos x="connsiteX208-417" y="connsiteY208-418"/>
                </a:cxn>
                <a:cxn ang="0">
                  <a:pos x="connsiteX209-419" y="connsiteY209-420"/>
                </a:cxn>
                <a:cxn ang="0">
                  <a:pos x="connsiteX210-421" y="connsiteY210-422"/>
                </a:cxn>
                <a:cxn ang="0">
                  <a:pos x="connsiteX211-423" y="connsiteY211-424"/>
                </a:cxn>
                <a:cxn ang="0">
                  <a:pos x="connsiteX212-425" y="connsiteY212-426"/>
                </a:cxn>
                <a:cxn ang="0">
                  <a:pos x="connsiteX213-427" y="connsiteY213-428"/>
                </a:cxn>
                <a:cxn ang="0">
                  <a:pos x="connsiteX214-429" y="connsiteY214-430"/>
                </a:cxn>
              </a:cxnLst>
              <a:rect l="l" t="t" r="r" b="b"/>
              <a:pathLst>
                <a:path w="1407547" h="924743">
                  <a:moveTo>
                    <a:pt x="464662" y="443"/>
                  </a:moveTo>
                  <a:cubicBezTo>
                    <a:pt x="465988" y="1606"/>
                    <a:pt x="468099" y="5182"/>
                    <a:pt x="471468" y="12620"/>
                  </a:cubicBezTo>
                  <a:lnTo>
                    <a:pt x="473373" y="17230"/>
                  </a:lnTo>
                  <a:lnTo>
                    <a:pt x="489831" y="27564"/>
                  </a:lnTo>
                  <a:cubicBezTo>
                    <a:pt x="502001" y="34610"/>
                    <a:pt x="498799" y="31407"/>
                    <a:pt x="509047" y="46780"/>
                  </a:cubicBezTo>
                  <a:cubicBezTo>
                    <a:pt x="510186" y="51334"/>
                    <a:pt x="510614" y="56129"/>
                    <a:pt x="512464" y="60445"/>
                  </a:cubicBezTo>
                  <a:cubicBezTo>
                    <a:pt x="514081" y="64219"/>
                    <a:pt x="517996" y="66799"/>
                    <a:pt x="519295" y="70694"/>
                  </a:cubicBezTo>
                  <a:cubicBezTo>
                    <a:pt x="520001" y="72814"/>
                    <a:pt x="523391" y="100066"/>
                    <a:pt x="526127" y="104855"/>
                  </a:cubicBezTo>
                  <a:cubicBezTo>
                    <a:pt x="528524" y="109049"/>
                    <a:pt x="532562" y="112138"/>
                    <a:pt x="536376" y="115104"/>
                  </a:cubicBezTo>
                  <a:cubicBezTo>
                    <a:pt x="542858" y="120145"/>
                    <a:pt x="556873" y="128768"/>
                    <a:pt x="556873" y="128768"/>
                  </a:cubicBezTo>
                  <a:cubicBezTo>
                    <a:pt x="559151" y="132185"/>
                    <a:pt x="561669" y="135453"/>
                    <a:pt x="563706" y="139017"/>
                  </a:cubicBezTo>
                  <a:cubicBezTo>
                    <a:pt x="566232" y="143438"/>
                    <a:pt x="567278" y="148770"/>
                    <a:pt x="570538" y="152682"/>
                  </a:cubicBezTo>
                  <a:cubicBezTo>
                    <a:pt x="576785" y="160178"/>
                    <a:pt x="594424" y="164060"/>
                    <a:pt x="601284" y="166347"/>
                  </a:cubicBezTo>
                  <a:cubicBezTo>
                    <a:pt x="627040" y="174933"/>
                    <a:pt x="595293" y="163352"/>
                    <a:pt x="621780" y="176596"/>
                  </a:cubicBezTo>
                  <a:cubicBezTo>
                    <a:pt x="625001" y="178206"/>
                    <a:pt x="628750" y="178522"/>
                    <a:pt x="632029" y="180012"/>
                  </a:cubicBezTo>
                  <a:cubicBezTo>
                    <a:pt x="641301" y="184227"/>
                    <a:pt x="650249" y="189121"/>
                    <a:pt x="659359" y="193676"/>
                  </a:cubicBezTo>
                  <a:cubicBezTo>
                    <a:pt x="666704" y="197348"/>
                    <a:pt x="673024" y="202786"/>
                    <a:pt x="679856" y="207341"/>
                  </a:cubicBezTo>
                  <a:lnTo>
                    <a:pt x="690105" y="214173"/>
                  </a:lnTo>
                  <a:cubicBezTo>
                    <a:pt x="695712" y="217910"/>
                    <a:pt x="718370" y="220592"/>
                    <a:pt x="720850" y="221006"/>
                  </a:cubicBezTo>
                  <a:cubicBezTo>
                    <a:pt x="722876" y="220716"/>
                    <a:pt x="748508" y="218509"/>
                    <a:pt x="755012" y="214173"/>
                  </a:cubicBezTo>
                  <a:cubicBezTo>
                    <a:pt x="759033" y="211493"/>
                    <a:pt x="761067" y="206321"/>
                    <a:pt x="765261" y="203925"/>
                  </a:cubicBezTo>
                  <a:cubicBezTo>
                    <a:pt x="769338" y="201595"/>
                    <a:pt x="774412" y="201798"/>
                    <a:pt x="778926" y="200508"/>
                  </a:cubicBezTo>
                  <a:cubicBezTo>
                    <a:pt x="782388" y="199518"/>
                    <a:pt x="785758" y="198230"/>
                    <a:pt x="789175" y="197092"/>
                  </a:cubicBezTo>
                  <a:cubicBezTo>
                    <a:pt x="806256" y="198230"/>
                    <a:pt x="823375" y="198886"/>
                    <a:pt x="840417" y="200508"/>
                  </a:cubicBezTo>
                  <a:cubicBezTo>
                    <a:pt x="847313" y="201165"/>
                    <a:pt x="854152" y="202422"/>
                    <a:pt x="860914" y="203925"/>
                  </a:cubicBezTo>
                  <a:cubicBezTo>
                    <a:pt x="864429" y="204705"/>
                    <a:pt x="867701" y="206351"/>
                    <a:pt x="871163" y="207341"/>
                  </a:cubicBezTo>
                  <a:cubicBezTo>
                    <a:pt x="875677" y="208630"/>
                    <a:pt x="880273" y="209619"/>
                    <a:pt x="884828" y="210757"/>
                  </a:cubicBezTo>
                  <a:cubicBezTo>
                    <a:pt x="888244" y="213035"/>
                    <a:pt x="890987" y="217217"/>
                    <a:pt x="895077" y="217590"/>
                  </a:cubicBezTo>
                  <a:cubicBezTo>
                    <a:pt x="931758" y="220925"/>
                    <a:pt x="912406" y="216018"/>
                    <a:pt x="932654" y="207341"/>
                  </a:cubicBezTo>
                  <a:cubicBezTo>
                    <a:pt x="936970" y="205492"/>
                    <a:pt x="941764" y="205063"/>
                    <a:pt x="946319" y="203925"/>
                  </a:cubicBezTo>
                  <a:cubicBezTo>
                    <a:pt x="952013" y="205063"/>
                    <a:pt x="958569" y="204120"/>
                    <a:pt x="963400" y="207341"/>
                  </a:cubicBezTo>
                  <a:cubicBezTo>
                    <a:pt x="966397" y="209338"/>
                    <a:pt x="966490" y="214003"/>
                    <a:pt x="966816" y="217590"/>
                  </a:cubicBezTo>
                  <a:cubicBezTo>
                    <a:pt x="968777" y="239168"/>
                    <a:pt x="968632" y="260891"/>
                    <a:pt x="970233" y="282499"/>
                  </a:cubicBezTo>
                  <a:cubicBezTo>
                    <a:pt x="970911" y="291654"/>
                    <a:pt x="971726" y="300850"/>
                    <a:pt x="973649" y="309827"/>
                  </a:cubicBezTo>
                  <a:cubicBezTo>
                    <a:pt x="975158" y="316869"/>
                    <a:pt x="973649" y="328047"/>
                    <a:pt x="980481" y="330325"/>
                  </a:cubicBezTo>
                  <a:cubicBezTo>
                    <a:pt x="1027474" y="345991"/>
                    <a:pt x="987129" y="333636"/>
                    <a:pt x="1106879" y="337157"/>
                  </a:cubicBezTo>
                  <a:cubicBezTo>
                    <a:pt x="1111434" y="341712"/>
                    <a:pt x="1116352" y="345932"/>
                    <a:pt x="1120544" y="350822"/>
                  </a:cubicBezTo>
                  <a:cubicBezTo>
                    <a:pt x="1123216" y="353939"/>
                    <a:pt x="1124648" y="358003"/>
                    <a:pt x="1127377" y="361071"/>
                  </a:cubicBezTo>
                  <a:cubicBezTo>
                    <a:pt x="1144394" y="380214"/>
                    <a:pt x="1142547" y="378016"/>
                    <a:pt x="1158123" y="388400"/>
                  </a:cubicBezTo>
                  <a:cubicBezTo>
                    <a:pt x="1174364" y="377572"/>
                    <a:pt x="1164475" y="382866"/>
                    <a:pt x="1188868" y="374736"/>
                  </a:cubicBezTo>
                  <a:lnTo>
                    <a:pt x="1199116" y="371320"/>
                  </a:lnTo>
                  <a:cubicBezTo>
                    <a:pt x="1210503" y="372458"/>
                    <a:pt x="1222523" y="370825"/>
                    <a:pt x="1233279" y="374736"/>
                  </a:cubicBezTo>
                  <a:cubicBezTo>
                    <a:pt x="1236663" y="375966"/>
                    <a:pt x="1234484" y="382142"/>
                    <a:pt x="1236695" y="384983"/>
                  </a:cubicBezTo>
                  <a:cubicBezTo>
                    <a:pt x="1242628" y="392610"/>
                    <a:pt x="1250360" y="398648"/>
                    <a:pt x="1257192" y="405481"/>
                  </a:cubicBezTo>
                  <a:cubicBezTo>
                    <a:pt x="1260096" y="408384"/>
                    <a:pt x="1260609" y="413452"/>
                    <a:pt x="1264025" y="415729"/>
                  </a:cubicBezTo>
                  <a:cubicBezTo>
                    <a:pt x="1267931" y="418334"/>
                    <a:pt x="1273134" y="418007"/>
                    <a:pt x="1277688" y="419146"/>
                  </a:cubicBezTo>
                  <a:cubicBezTo>
                    <a:pt x="1329494" y="453683"/>
                    <a:pt x="1276324" y="416301"/>
                    <a:pt x="1308435" y="443059"/>
                  </a:cubicBezTo>
                  <a:cubicBezTo>
                    <a:pt x="1311589" y="445688"/>
                    <a:pt x="1314668" y="449031"/>
                    <a:pt x="1318683" y="449892"/>
                  </a:cubicBezTo>
                  <a:cubicBezTo>
                    <a:pt x="1330982" y="452527"/>
                    <a:pt x="1343735" y="452170"/>
                    <a:pt x="1356262" y="453308"/>
                  </a:cubicBezTo>
                  <a:cubicBezTo>
                    <a:pt x="1365614" y="459542"/>
                    <a:pt x="1368547" y="459600"/>
                    <a:pt x="1373342" y="470389"/>
                  </a:cubicBezTo>
                  <a:cubicBezTo>
                    <a:pt x="1376267" y="476971"/>
                    <a:pt x="1380174" y="490886"/>
                    <a:pt x="1380174" y="490886"/>
                  </a:cubicBezTo>
                  <a:cubicBezTo>
                    <a:pt x="1379036" y="498856"/>
                    <a:pt x="1381701" y="508443"/>
                    <a:pt x="1376758" y="514799"/>
                  </a:cubicBezTo>
                  <a:cubicBezTo>
                    <a:pt x="1372337" y="520484"/>
                    <a:pt x="1356262" y="521632"/>
                    <a:pt x="1356262" y="521632"/>
                  </a:cubicBezTo>
                  <a:cubicBezTo>
                    <a:pt x="1352808" y="526813"/>
                    <a:pt x="1346013" y="535057"/>
                    <a:pt x="1346013" y="542129"/>
                  </a:cubicBezTo>
                  <a:cubicBezTo>
                    <a:pt x="1346013" y="554707"/>
                    <a:pt x="1347111" y="567344"/>
                    <a:pt x="1349429" y="579707"/>
                  </a:cubicBezTo>
                  <a:cubicBezTo>
                    <a:pt x="1352007" y="593454"/>
                    <a:pt x="1362641" y="606358"/>
                    <a:pt x="1369925" y="617285"/>
                  </a:cubicBezTo>
                  <a:cubicBezTo>
                    <a:pt x="1371923" y="620282"/>
                    <a:pt x="1371731" y="624313"/>
                    <a:pt x="1373342" y="627534"/>
                  </a:cubicBezTo>
                  <a:cubicBezTo>
                    <a:pt x="1375177" y="631206"/>
                    <a:pt x="1377446" y="634714"/>
                    <a:pt x="1380174" y="637783"/>
                  </a:cubicBezTo>
                  <a:cubicBezTo>
                    <a:pt x="1386594" y="645005"/>
                    <a:pt x="1400672" y="658280"/>
                    <a:pt x="1400672" y="658280"/>
                  </a:cubicBezTo>
                  <a:cubicBezTo>
                    <a:pt x="1405477" y="672692"/>
                    <a:pt x="1407504" y="676541"/>
                    <a:pt x="1407504" y="695858"/>
                  </a:cubicBezTo>
                  <a:cubicBezTo>
                    <a:pt x="1407504" y="705038"/>
                    <a:pt x="1408193" y="714975"/>
                    <a:pt x="1404088" y="723187"/>
                  </a:cubicBezTo>
                  <a:cubicBezTo>
                    <a:pt x="1401810" y="727742"/>
                    <a:pt x="1394977" y="727742"/>
                    <a:pt x="1390423" y="730020"/>
                  </a:cubicBezTo>
                  <a:cubicBezTo>
                    <a:pt x="1387386" y="739130"/>
                    <a:pt x="1386995" y="745399"/>
                    <a:pt x="1376758" y="750517"/>
                  </a:cubicBezTo>
                  <a:cubicBezTo>
                    <a:pt x="1371565" y="753114"/>
                    <a:pt x="1365371" y="752795"/>
                    <a:pt x="1359678" y="753934"/>
                  </a:cubicBezTo>
                  <a:cubicBezTo>
                    <a:pt x="1352846" y="752795"/>
                    <a:pt x="1346108" y="750517"/>
                    <a:pt x="1339181" y="750517"/>
                  </a:cubicBezTo>
                  <a:cubicBezTo>
                    <a:pt x="1319617" y="750517"/>
                    <a:pt x="1301032" y="766459"/>
                    <a:pt x="1287937" y="774430"/>
                  </a:cubicBezTo>
                  <a:cubicBezTo>
                    <a:pt x="1274842" y="782401"/>
                    <a:pt x="1272565" y="793789"/>
                    <a:pt x="1260609" y="798344"/>
                  </a:cubicBezTo>
                  <a:cubicBezTo>
                    <a:pt x="1248653" y="802899"/>
                    <a:pt x="1231001" y="800621"/>
                    <a:pt x="1216198" y="801760"/>
                  </a:cubicBezTo>
                  <a:cubicBezTo>
                    <a:pt x="1212781" y="805176"/>
                    <a:pt x="1209041" y="808297"/>
                    <a:pt x="1205949" y="812008"/>
                  </a:cubicBezTo>
                  <a:cubicBezTo>
                    <a:pt x="1203320" y="815163"/>
                    <a:pt x="1202322" y="819692"/>
                    <a:pt x="1199116" y="822257"/>
                  </a:cubicBezTo>
                  <a:cubicBezTo>
                    <a:pt x="1196304" y="824507"/>
                    <a:pt x="1192398" y="824967"/>
                    <a:pt x="1188868" y="825673"/>
                  </a:cubicBezTo>
                  <a:cubicBezTo>
                    <a:pt x="1180972" y="827253"/>
                    <a:pt x="1172926" y="827951"/>
                    <a:pt x="1164955" y="829090"/>
                  </a:cubicBezTo>
                  <a:cubicBezTo>
                    <a:pt x="1148695" y="839929"/>
                    <a:pt x="1161097" y="833322"/>
                    <a:pt x="1141042" y="839338"/>
                  </a:cubicBezTo>
                  <a:cubicBezTo>
                    <a:pt x="1106937" y="849570"/>
                    <a:pt x="1134347" y="844199"/>
                    <a:pt x="1096631" y="849587"/>
                  </a:cubicBezTo>
                  <a:cubicBezTo>
                    <a:pt x="1092076" y="851864"/>
                    <a:pt x="1087798" y="854808"/>
                    <a:pt x="1082967" y="856418"/>
                  </a:cubicBezTo>
                  <a:cubicBezTo>
                    <a:pt x="1077459" y="858254"/>
                    <a:pt x="1070927" y="856954"/>
                    <a:pt x="1065886" y="859835"/>
                  </a:cubicBezTo>
                  <a:cubicBezTo>
                    <a:pt x="1062321" y="861871"/>
                    <a:pt x="1061957" y="867180"/>
                    <a:pt x="1059053" y="870083"/>
                  </a:cubicBezTo>
                  <a:cubicBezTo>
                    <a:pt x="1056150" y="872987"/>
                    <a:pt x="1052221" y="874638"/>
                    <a:pt x="1048805" y="876916"/>
                  </a:cubicBezTo>
                  <a:cubicBezTo>
                    <a:pt x="1046527" y="880332"/>
                    <a:pt x="1044876" y="884261"/>
                    <a:pt x="1041972" y="887165"/>
                  </a:cubicBezTo>
                  <a:cubicBezTo>
                    <a:pt x="1039068" y="890068"/>
                    <a:pt x="1034001" y="890581"/>
                    <a:pt x="1031723" y="893997"/>
                  </a:cubicBezTo>
                  <a:cubicBezTo>
                    <a:pt x="1029119" y="897904"/>
                    <a:pt x="1029597" y="903148"/>
                    <a:pt x="1028307" y="907662"/>
                  </a:cubicBezTo>
                  <a:cubicBezTo>
                    <a:pt x="1025492" y="917512"/>
                    <a:pt x="1025506" y="916679"/>
                    <a:pt x="1021475" y="924743"/>
                  </a:cubicBezTo>
                  <a:cubicBezTo>
                    <a:pt x="1020569" y="920806"/>
                    <a:pt x="1018404" y="920548"/>
                    <a:pt x="1015861" y="920204"/>
                  </a:cubicBezTo>
                  <a:lnTo>
                    <a:pt x="1012056" y="917765"/>
                  </a:lnTo>
                  <a:lnTo>
                    <a:pt x="1011226" y="921325"/>
                  </a:lnTo>
                  <a:cubicBezTo>
                    <a:pt x="1005375" y="912657"/>
                    <a:pt x="994558" y="913698"/>
                    <a:pt x="987313" y="907660"/>
                  </a:cubicBezTo>
                  <a:cubicBezTo>
                    <a:pt x="983602" y="904567"/>
                    <a:pt x="980481" y="900828"/>
                    <a:pt x="977065" y="897411"/>
                  </a:cubicBezTo>
                  <a:cubicBezTo>
                    <a:pt x="978203" y="883746"/>
                    <a:pt x="978668" y="870009"/>
                    <a:pt x="980481" y="856416"/>
                  </a:cubicBezTo>
                  <a:cubicBezTo>
                    <a:pt x="980957" y="852848"/>
                    <a:pt x="983897" y="849770"/>
                    <a:pt x="983897" y="846169"/>
                  </a:cubicBezTo>
                  <a:cubicBezTo>
                    <a:pt x="983897" y="826778"/>
                    <a:pt x="984687" y="807023"/>
                    <a:pt x="980481" y="788093"/>
                  </a:cubicBezTo>
                  <a:cubicBezTo>
                    <a:pt x="979700" y="784578"/>
                    <a:pt x="973648" y="785815"/>
                    <a:pt x="970232" y="784677"/>
                  </a:cubicBezTo>
                  <a:cubicBezTo>
                    <a:pt x="946738" y="769014"/>
                    <a:pt x="957525" y="773608"/>
                    <a:pt x="939486" y="767595"/>
                  </a:cubicBezTo>
                  <a:cubicBezTo>
                    <a:pt x="936070" y="765318"/>
                    <a:pt x="933287" y="761437"/>
                    <a:pt x="929237" y="760763"/>
                  </a:cubicBezTo>
                  <a:cubicBezTo>
                    <a:pt x="922684" y="759671"/>
                    <a:pt x="907487" y="771994"/>
                    <a:pt x="905323" y="774428"/>
                  </a:cubicBezTo>
                  <a:cubicBezTo>
                    <a:pt x="899868" y="780566"/>
                    <a:pt x="896214" y="788093"/>
                    <a:pt x="891660" y="794925"/>
                  </a:cubicBezTo>
                  <a:lnTo>
                    <a:pt x="877995" y="815423"/>
                  </a:lnTo>
                  <a:cubicBezTo>
                    <a:pt x="875717" y="818839"/>
                    <a:pt x="875057" y="824373"/>
                    <a:pt x="871162" y="825672"/>
                  </a:cubicBezTo>
                  <a:lnTo>
                    <a:pt x="860914" y="829088"/>
                  </a:lnTo>
                  <a:cubicBezTo>
                    <a:pt x="854081" y="827950"/>
                    <a:pt x="846612" y="828770"/>
                    <a:pt x="840416" y="825672"/>
                  </a:cubicBezTo>
                  <a:cubicBezTo>
                    <a:pt x="835809" y="823368"/>
                    <a:pt x="831178" y="809722"/>
                    <a:pt x="830167" y="805174"/>
                  </a:cubicBezTo>
                  <a:cubicBezTo>
                    <a:pt x="828665" y="798412"/>
                    <a:pt x="831259" y="789935"/>
                    <a:pt x="826751" y="784677"/>
                  </a:cubicBezTo>
                  <a:cubicBezTo>
                    <a:pt x="822972" y="780268"/>
                    <a:pt x="815364" y="782399"/>
                    <a:pt x="809670" y="781260"/>
                  </a:cubicBezTo>
                  <a:cubicBezTo>
                    <a:pt x="790312" y="782399"/>
                    <a:pt x="770891" y="782747"/>
                    <a:pt x="751595" y="784677"/>
                  </a:cubicBezTo>
                  <a:cubicBezTo>
                    <a:pt x="748012" y="785035"/>
                    <a:pt x="744190" y="785882"/>
                    <a:pt x="741347" y="788093"/>
                  </a:cubicBezTo>
                  <a:cubicBezTo>
                    <a:pt x="733720" y="794026"/>
                    <a:pt x="720849" y="808590"/>
                    <a:pt x="720849" y="808590"/>
                  </a:cubicBezTo>
                  <a:cubicBezTo>
                    <a:pt x="719711" y="812007"/>
                    <a:pt x="720653" y="817229"/>
                    <a:pt x="717433" y="818839"/>
                  </a:cubicBezTo>
                  <a:cubicBezTo>
                    <a:pt x="714212" y="820449"/>
                    <a:pt x="709730" y="817969"/>
                    <a:pt x="707184" y="815423"/>
                  </a:cubicBezTo>
                  <a:cubicBezTo>
                    <a:pt x="704638" y="812877"/>
                    <a:pt x="705767" y="808171"/>
                    <a:pt x="703769" y="805174"/>
                  </a:cubicBezTo>
                  <a:cubicBezTo>
                    <a:pt x="701089" y="801154"/>
                    <a:pt x="696613" y="798637"/>
                    <a:pt x="693520" y="794925"/>
                  </a:cubicBezTo>
                  <a:cubicBezTo>
                    <a:pt x="690892" y="791771"/>
                    <a:pt x="689592" y="787580"/>
                    <a:pt x="686688" y="784677"/>
                  </a:cubicBezTo>
                  <a:cubicBezTo>
                    <a:pt x="680066" y="778055"/>
                    <a:pt x="674525" y="777206"/>
                    <a:pt x="666191" y="774428"/>
                  </a:cubicBezTo>
                  <a:cubicBezTo>
                    <a:pt x="647970" y="747097"/>
                    <a:pt x="671885" y="780122"/>
                    <a:pt x="649109" y="757348"/>
                  </a:cubicBezTo>
                  <a:cubicBezTo>
                    <a:pt x="645083" y="753322"/>
                    <a:pt x="643599" y="746842"/>
                    <a:pt x="638861" y="743683"/>
                  </a:cubicBezTo>
                  <a:cubicBezTo>
                    <a:pt x="624501" y="734110"/>
                    <a:pt x="589088" y="734411"/>
                    <a:pt x="577370" y="733434"/>
                  </a:cubicBezTo>
                  <a:cubicBezTo>
                    <a:pt x="572815" y="732296"/>
                    <a:pt x="568201" y="731367"/>
                    <a:pt x="563705" y="730018"/>
                  </a:cubicBezTo>
                  <a:cubicBezTo>
                    <a:pt x="553357" y="726913"/>
                    <a:pt x="543207" y="723186"/>
                    <a:pt x="532958" y="719769"/>
                  </a:cubicBezTo>
                  <a:cubicBezTo>
                    <a:pt x="532957" y="719769"/>
                    <a:pt x="512464" y="712938"/>
                    <a:pt x="512462" y="712937"/>
                  </a:cubicBezTo>
                  <a:cubicBezTo>
                    <a:pt x="499217" y="704107"/>
                    <a:pt x="506109" y="707403"/>
                    <a:pt x="491965" y="702688"/>
                  </a:cubicBezTo>
                  <a:cubicBezTo>
                    <a:pt x="440665" y="719788"/>
                    <a:pt x="472007" y="712369"/>
                    <a:pt x="396311" y="716353"/>
                  </a:cubicBezTo>
                  <a:cubicBezTo>
                    <a:pt x="395173" y="720908"/>
                    <a:pt x="392895" y="725323"/>
                    <a:pt x="392895" y="730018"/>
                  </a:cubicBezTo>
                  <a:cubicBezTo>
                    <a:pt x="392895" y="759592"/>
                    <a:pt x="404267" y="753976"/>
                    <a:pt x="392895" y="788093"/>
                  </a:cubicBezTo>
                  <a:cubicBezTo>
                    <a:pt x="390751" y="794528"/>
                    <a:pt x="372895" y="797364"/>
                    <a:pt x="368981" y="798342"/>
                  </a:cubicBezTo>
                  <a:cubicBezTo>
                    <a:pt x="363287" y="797203"/>
                    <a:pt x="357337" y="796965"/>
                    <a:pt x="351900" y="794925"/>
                  </a:cubicBezTo>
                  <a:cubicBezTo>
                    <a:pt x="339128" y="790136"/>
                    <a:pt x="342794" y="785439"/>
                    <a:pt x="331403" y="777844"/>
                  </a:cubicBezTo>
                  <a:cubicBezTo>
                    <a:pt x="328407" y="775847"/>
                    <a:pt x="324572" y="775566"/>
                    <a:pt x="321155" y="774428"/>
                  </a:cubicBezTo>
                  <a:cubicBezTo>
                    <a:pt x="294964" y="775566"/>
                    <a:pt x="268469" y="773702"/>
                    <a:pt x="242582" y="777844"/>
                  </a:cubicBezTo>
                  <a:cubicBezTo>
                    <a:pt x="238528" y="778493"/>
                    <a:pt x="238378" y="784938"/>
                    <a:pt x="235749" y="788093"/>
                  </a:cubicBezTo>
                  <a:cubicBezTo>
                    <a:pt x="210919" y="817892"/>
                    <a:pt x="240843" y="776181"/>
                    <a:pt x="215253" y="812007"/>
                  </a:cubicBezTo>
                  <a:cubicBezTo>
                    <a:pt x="212867" y="815347"/>
                    <a:pt x="211511" y="819551"/>
                    <a:pt x="208421" y="822255"/>
                  </a:cubicBezTo>
                  <a:cubicBezTo>
                    <a:pt x="202241" y="827662"/>
                    <a:pt x="194756" y="831366"/>
                    <a:pt x="187923" y="835920"/>
                  </a:cubicBezTo>
                  <a:cubicBezTo>
                    <a:pt x="174678" y="844750"/>
                    <a:pt x="181570" y="841454"/>
                    <a:pt x="167426" y="846169"/>
                  </a:cubicBezTo>
                  <a:cubicBezTo>
                    <a:pt x="166288" y="849585"/>
                    <a:pt x="166007" y="853421"/>
                    <a:pt x="164010" y="856416"/>
                  </a:cubicBezTo>
                  <a:cubicBezTo>
                    <a:pt x="156426" y="867791"/>
                    <a:pt x="151405" y="863141"/>
                    <a:pt x="150345" y="876914"/>
                  </a:cubicBezTo>
                  <a:lnTo>
                    <a:pt x="150345" y="879570"/>
                  </a:lnTo>
                  <a:lnTo>
                    <a:pt x="152188" y="898422"/>
                  </a:lnTo>
                  <a:cubicBezTo>
                    <a:pt x="152256" y="899123"/>
                    <a:pt x="152325" y="899823"/>
                    <a:pt x="152393" y="900524"/>
                  </a:cubicBezTo>
                  <a:lnTo>
                    <a:pt x="154403" y="907744"/>
                  </a:lnTo>
                  <a:lnTo>
                    <a:pt x="153197" y="908734"/>
                  </a:lnTo>
                  <a:lnTo>
                    <a:pt x="123017" y="897413"/>
                  </a:lnTo>
                  <a:cubicBezTo>
                    <a:pt x="124155" y="887164"/>
                    <a:pt x="128278" y="876812"/>
                    <a:pt x="126433" y="866667"/>
                  </a:cubicBezTo>
                  <a:cubicBezTo>
                    <a:pt x="125698" y="862627"/>
                    <a:pt x="119936" y="861501"/>
                    <a:pt x="116184" y="859834"/>
                  </a:cubicBezTo>
                  <a:cubicBezTo>
                    <a:pt x="109603" y="856909"/>
                    <a:pt x="95687" y="853002"/>
                    <a:pt x="95687" y="853002"/>
                  </a:cubicBezTo>
                  <a:cubicBezTo>
                    <a:pt x="92270" y="849586"/>
                    <a:pt x="88118" y="846774"/>
                    <a:pt x="85438" y="842754"/>
                  </a:cubicBezTo>
                  <a:cubicBezTo>
                    <a:pt x="78858" y="832885"/>
                    <a:pt x="83302" y="822689"/>
                    <a:pt x="85438" y="812008"/>
                  </a:cubicBezTo>
                  <a:cubicBezTo>
                    <a:pt x="86359" y="807404"/>
                    <a:pt x="87716" y="802898"/>
                    <a:pt x="88854" y="798343"/>
                  </a:cubicBezTo>
                  <a:cubicBezTo>
                    <a:pt x="87716" y="792649"/>
                    <a:pt x="89543" y="785368"/>
                    <a:pt x="85438" y="781262"/>
                  </a:cubicBezTo>
                  <a:cubicBezTo>
                    <a:pt x="80345" y="776169"/>
                    <a:pt x="64941" y="774430"/>
                    <a:pt x="64941" y="774430"/>
                  </a:cubicBezTo>
                  <a:cubicBezTo>
                    <a:pt x="61524" y="772152"/>
                    <a:pt x="58364" y="769433"/>
                    <a:pt x="54692" y="767597"/>
                  </a:cubicBezTo>
                  <a:cubicBezTo>
                    <a:pt x="51471" y="765987"/>
                    <a:pt x="47753" y="765600"/>
                    <a:pt x="44443" y="764181"/>
                  </a:cubicBezTo>
                  <a:cubicBezTo>
                    <a:pt x="39763" y="762175"/>
                    <a:pt x="35334" y="759626"/>
                    <a:pt x="30779" y="757350"/>
                  </a:cubicBezTo>
                  <a:cubicBezTo>
                    <a:pt x="27363" y="758488"/>
                    <a:pt x="22528" y="757769"/>
                    <a:pt x="20531" y="760765"/>
                  </a:cubicBezTo>
                  <a:cubicBezTo>
                    <a:pt x="17310" y="765596"/>
                    <a:pt x="18522" y="772212"/>
                    <a:pt x="17114" y="777846"/>
                  </a:cubicBezTo>
                  <a:cubicBezTo>
                    <a:pt x="16240" y="781339"/>
                    <a:pt x="14836" y="784678"/>
                    <a:pt x="13698" y="788095"/>
                  </a:cubicBezTo>
                  <a:cubicBezTo>
                    <a:pt x="-7898" y="780895"/>
                    <a:pt x="1083" y="787585"/>
                    <a:pt x="6866" y="747101"/>
                  </a:cubicBezTo>
                  <a:cubicBezTo>
                    <a:pt x="7376" y="743536"/>
                    <a:pt x="7351" y="738945"/>
                    <a:pt x="10282" y="736852"/>
                  </a:cubicBezTo>
                  <a:cubicBezTo>
                    <a:pt x="16142" y="732666"/>
                    <a:pt x="23947" y="732298"/>
                    <a:pt x="30779" y="730020"/>
                  </a:cubicBezTo>
                  <a:cubicBezTo>
                    <a:pt x="34233" y="724838"/>
                    <a:pt x="41028" y="716595"/>
                    <a:pt x="41028" y="709522"/>
                  </a:cubicBezTo>
                  <a:cubicBezTo>
                    <a:pt x="41028" y="704828"/>
                    <a:pt x="38452" y="700477"/>
                    <a:pt x="37612" y="695857"/>
                  </a:cubicBezTo>
                  <a:cubicBezTo>
                    <a:pt x="36171" y="687935"/>
                    <a:pt x="37086" y="679459"/>
                    <a:pt x="34196" y="671944"/>
                  </a:cubicBezTo>
                  <a:cubicBezTo>
                    <a:pt x="31247" y="664280"/>
                    <a:pt x="25085" y="658280"/>
                    <a:pt x="20531" y="651448"/>
                  </a:cubicBezTo>
                  <a:lnTo>
                    <a:pt x="13698" y="641199"/>
                  </a:lnTo>
                  <a:lnTo>
                    <a:pt x="6866" y="630950"/>
                  </a:lnTo>
                  <a:cubicBezTo>
                    <a:pt x="8004" y="627534"/>
                    <a:pt x="7736" y="623248"/>
                    <a:pt x="10282" y="620701"/>
                  </a:cubicBezTo>
                  <a:cubicBezTo>
                    <a:pt x="23777" y="607206"/>
                    <a:pt x="47077" y="615972"/>
                    <a:pt x="61524" y="617285"/>
                  </a:cubicBezTo>
                  <a:cubicBezTo>
                    <a:pt x="69495" y="616147"/>
                    <a:pt x="78236" y="617470"/>
                    <a:pt x="85438" y="613869"/>
                  </a:cubicBezTo>
                  <a:cubicBezTo>
                    <a:pt x="88659" y="612259"/>
                    <a:pt x="87435" y="606930"/>
                    <a:pt x="88854" y="603620"/>
                  </a:cubicBezTo>
                  <a:cubicBezTo>
                    <a:pt x="90860" y="598939"/>
                    <a:pt x="91612" y="593011"/>
                    <a:pt x="95687" y="589955"/>
                  </a:cubicBezTo>
                  <a:cubicBezTo>
                    <a:pt x="101448" y="585634"/>
                    <a:pt x="109352" y="585401"/>
                    <a:pt x="116184" y="583123"/>
                  </a:cubicBezTo>
                  <a:cubicBezTo>
                    <a:pt x="125212" y="585381"/>
                    <a:pt x="141971" y="589955"/>
                    <a:pt x="150345" y="589955"/>
                  </a:cubicBezTo>
                  <a:cubicBezTo>
                    <a:pt x="162923" y="589955"/>
                    <a:pt x="175397" y="587677"/>
                    <a:pt x="187924" y="586539"/>
                  </a:cubicBezTo>
                  <a:cubicBezTo>
                    <a:pt x="191340" y="584261"/>
                    <a:pt x="195269" y="582610"/>
                    <a:pt x="198173" y="579707"/>
                  </a:cubicBezTo>
                  <a:cubicBezTo>
                    <a:pt x="201076" y="576803"/>
                    <a:pt x="202377" y="572612"/>
                    <a:pt x="205005" y="569458"/>
                  </a:cubicBezTo>
                  <a:cubicBezTo>
                    <a:pt x="210401" y="562983"/>
                    <a:pt x="217826" y="556216"/>
                    <a:pt x="225503" y="552378"/>
                  </a:cubicBezTo>
                  <a:cubicBezTo>
                    <a:pt x="235325" y="547466"/>
                    <a:pt x="250220" y="547119"/>
                    <a:pt x="259664" y="545545"/>
                  </a:cubicBezTo>
                  <a:cubicBezTo>
                    <a:pt x="265392" y="544591"/>
                    <a:pt x="271051" y="543268"/>
                    <a:pt x="276745" y="542129"/>
                  </a:cubicBezTo>
                  <a:cubicBezTo>
                    <a:pt x="280161" y="539851"/>
                    <a:pt x="283011" y="536292"/>
                    <a:pt x="286994" y="535297"/>
                  </a:cubicBezTo>
                  <a:cubicBezTo>
                    <a:pt x="296997" y="532796"/>
                    <a:pt x="309041" y="537417"/>
                    <a:pt x="317740" y="531881"/>
                  </a:cubicBezTo>
                  <a:cubicBezTo>
                    <a:pt x="321714" y="529350"/>
                    <a:pt x="326945" y="499519"/>
                    <a:pt x="327987" y="494302"/>
                  </a:cubicBezTo>
                  <a:cubicBezTo>
                    <a:pt x="326849" y="474944"/>
                    <a:pt x="327449" y="455404"/>
                    <a:pt x="324572" y="436227"/>
                  </a:cubicBezTo>
                  <a:cubicBezTo>
                    <a:pt x="323963" y="432166"/>
                    <a:pt x="319407" y="429730"/>
                    <a:pt x="317740" y="425978"/>
                  </a:cubicBezTo>
                  <a:cubicBezTo>
                    <a:pt x="314814" y="419397"/>
                    <a:pt x="313185" y="412313"/>
                    <a:pt x="310907" y="405481"/>
                  </a:cubicBezTo>
                  <a:cubicBezTo>
                    <a:pt x="309851" y="402314"/>
                    <a:pt x="290879" y="396527"/>
                    <a:pt x="286994" y="395232"/>
                  </a:cubicBezTo>
                  <a:cubicBezTo>
                    <a:pt x="283577" y="391816"/>
                    <a:pt x="280765" y="387663"/>
                    <a:pt x="276745" y="384983"/>
                  </a:cubicBezTo>
                  <a:cubicBezTo>
                    <a:pt x="273748" y="382986"/>
                    <a:pt x="269717" y="383178"/>
                    <a:pt x="266496" y="381567"/>
                  </a:cubicBezTo>
                  <a:cubicBezTo>
                    <a:pt x="262824" y="379732"/>
                    <a:pt x="259812" y="376773"/>
                    <a:pt x="256247" y="374736"/>
                  </a:cubicBezTo>
                  <a:cubicBezTo>
                    <a:pt x="251825" y="372210"/>
                    <a:pt x="247137" y="370182"/>
                    <a:pt x="242582" y="367904"/>
                  </a:cubicBezTo>
                  <a:cubicBezTo>
                    <a:pt x="240365" y="361252"/>
                    <a:pt x="240148" y="359326"/>
                    <a:pt x="239312" y="357891"/>
                  </a:cubicBezTo>
                  <a:lnTo>
                    <a:pt x="234108" y="352619"/>
                  </a:lnTo>
                  <a:lnTo>
                    <a:pt x="218670" y="354240"/>
                  </a:lnTo>
                  <a:cubicBezTo>
                    <a:pt x="225647" y="340285"/>
                    <a:pt x="224739" y="312155"/>
                    <a:pt x="225502" y="302996"/>
                  </a:cubicBezTo>
                  <a:lnTo>
                    <a:pt x="222086" y="292748"/>
                  </a:lnTo>
                  <a:lnTo>
                    <a:pt x="218670" y="282500"/>
                  </a:lnTo>
                  <a:lnTo>
                    <a:pt x="201589" y="231257"/>
                  </a:lnTo>
                  <a:cubicBezTo>
                    <a:pt x="203428" y="220223"/>
                    <a:pt x="205686" y="200104"/>
                    <a:pt x="211837" y="190262"/>
                  </a:cubicBezTo>
                  <a:cubicBezTo>
                    <a:pt x="214013" y="186781"/>
                    <a:pt x="218932" y="186059"/>
                    <a:pt x="222086" y="183430"/>
                  </a:cubicBezTo>
                  <a:cubicBezTo>
                    <a:pt x="225798" y="180338"/>
                    <a:pt x="228917" y="176598"/>
                    <a:pt x="232333" y="173182"/>
                  </a:cubicBezTo>
                  <a:cubicBezTo>
                    <a:pt x="252831" y="172043"/>
                    <a:pt x="273485" y="172540"/>
                    <a:pt x="293826" y="169765"/>
                  </a:cubicBezTo>
                  <a:cubicBezTo>
                    <a:pt x="298871" y="169078"/>
                    <a:pt x="305533" y="167635"/>
                    <a:pt x="307491" y="162933"/>
                  </a:cubicBezTo>
                  <a:cubicBezTo>
                    <a:pt x="311893" y="152369"/>
                    <a:pt x="310907" y="140214"/>
                    <a:pt x="310907" y="128771"/>
                  </a:cubicBezTo>
                  <a:cubicBezTo>
                    <a:pt x="310907" y="121698"/>
                    <a:pt x="304112" y="113455"/>
                    <a:pt x="300658" y="108273"/>
                  </a:cubicBezTo>
                  <a:cubicBezTo>
                    <a:pt x="281870" y="95748"/>
                    <a:pt x="297810" y="108272"/>
                    <a:pt x="283577" y="91193"/>
                  </a:cubicBezTo>
                  <a:cubicBezTo>
                    <a:pt x="280485" y="87482"/>
                    <a:pt x="276421" y="84656"/>
                    <a:pt x="273328" y="80944"/>
                  </a:cubicBezTo>
                  <a:cubicBezTo>
                    <a:pt x="270700" y="77790"/>
                    <a:pt x="269702" y="73261"/>
                    <a:pt x="266496" y="70696"/>
                  </a:cubicBezTo>
                  <a:cubicBezTo>
                    <a:pt x="263684" y="68446"/>
                    <a:pt x="259468" y="68890"/>
                    <a:pt x="256247" y="67279"/>
                  </a:cubicBezTo>
                  <a:cubicBezTo>
                    <a:pt x="252575" y="65444"/>
                    <a:pt x="249415" y="62725"/>
                    <a:pt x="245998" y="60447"/>
                  </a:cubicBezTo>
                  <a:cubicBezTo>
                    <a:pt x="240306" y="59309"/>
                    <a:pt x="234586" y="58290"/>
                    <a:pt x="228919" y="57031"/>
                  </a:cubicBezTo>
                  <a:cubicBezTo>
                    <a:pt x="224336" y="56012"/>
                    <a:pt x="217858" y="57522"/>
                    <a:pt x="215254" y="53614"/>
                  </a:cubicBezTo>
                  <a:cubicBezTo>
                    <a:pt x="210045" y="45801"/>
                    <a:pt x="199206" y="28088"/>
                    <a:pt x="208421" y="26285"/>
                  </a:cubicBezTo>
                  <a:cubicBezTo>
                    <a:pt x="262075" y="15786"/>
                    <a:pt x="317740" y="24007"/>
                    <a:pt x="372398" y="22868"/>
                  </a:cubicBezTo>
                  <a:cubicBezTo>
                    <a:pt x="372398" y="22868"/>
                    <a:pt x="384043" y="39492"/>
                    <a:pt x="392896" y="43366"/>
                  </a:cubicBezTo>
                  <a:cubicBezTo>
                    <a:pt x="403380" y="47953"/>
                    <a:pt x="415670" y="45644"/>
                    <a:pt x="427057" y="46782"/>
                  </a:cubicBezTo>
                  <a:cubicBezTo>
                    <a:pt x="430473" y="45644"/>
                    <a:pt x="434309" y="45363"/>
                    <a:pt x="437305" y="43366"/>
                  </a:cubicBezTo>
                  <a:cubicBezTo>
                    <a:pt x="462688" y="26444"/>
                    <a:pt x="436644" y="40776"/>
                    <a:pt x="450970" y="22868"/>
                  </a:cubicBezTo>
                  <a:cubicBezTo>
                    <a:pt x="453535" y="19662"/>
                    <a:pt x="457803" y="18314"/>
                    <a:pt x="461219" y="16036"/>
                  </a:cubicBezTo>
                  <a:cubicBezTo>
                    <a:pt x="463781" y="15182"/>
                    <a:pt x="460685" y="-3047"/>
                    <a:pt x="464662" y="4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河南"/>
            <p:cNvSpPr/>
            <p:nvPr>
              <p:custDataLst>
                <p:tags r:id="rId18"/>
              </p:custDataLst>
            </p:nvPr>
          </p:nvSpPr>
          <p:spPr>
            <a:xfrm>
              <a:off x="9680" y="5350"/>
              <a:ext cx="1419" cy="1416"/>
            </a:xfrm>
            <a:custGeom>
              <a:avLst/>
              <a:gdLst>
                <a:gd name="connsiteX0" fmla="*/ 575855 w 1071547"/>
                <a:gd name="connsiteY0" fmla="*/ 411 h 1069571"/>
                <a:gd name="connsiteX1" fmla="*/ 603185 w 1071547"/>
                <a:gd name="connsiteY1" fmla="*/ 3827 h 1069571"/>
                <a:gd name="connsiteX2" fmla="*/ 613433 w 1071547"/>
                <a:gd name="connsiteY2" fmla="*/ 7243 h 1069571"/>
                <a:gd name="connsiteX3" fmla="*/ 630513 w 1071547"/>
                <a:gd name="connsiteY3" fmla="*/ 10659 h 1069571"/>
                <a:gd name="connsiteX4" fmla="*/ 640762 w 1071547"/>
                <a:gd name="connsiteY4" fmla="*/ 14076 h 1069571"/>
                <a:gd name="connsiteX5" fmla="*/ 651011 w 1071547"/>
                <a:gd name="connsiteY5" fmla="*/ 17492 h 1069571"/>
                <a:gd name="connsiteX6" fmla="*/ 681757 w 1071547"/>
                <a:gd name="connsiteY6" fmla="*/ 27741 h 1069571"/>
                <a:gd name="connsiteX7" fmla="*/ 692006 w 1071547"/>
                <a:gd name="connsiteY7" fmla="*/ 34573 h 1069571"/>
                <a:gd name="connsiteX8" fmla="*/ 763745 w 1071547"/>
                <a:gd name="connsiteY8" fmla="*/ 41406 h 1069571"/>
                <a:gd name="connsiteX9" fmla="*/ 773994 w 1071547"/>
                <a:gd name="connsiteY9" fmla="*/ 34573 h 1069571"/>
                <a:gd name="connsiteX10" fmla="*/ 794492 w 1071547"/>
                <a:gd name="connsiteY10" fmla="*/ 31157 h 1069571"/>
                <a:gd name="connsiteX11" fmla="*/ 835485 w 1071547"/>
                <a:gd name="connsiteY11" fmla="*/ 41406 h 1069571"/>
                <a:gd name="connsiteX12" fmla="*/ 849150 w 1071547"/>
                <a:gd name="connsiteY12" fmla="*/ 55071 h 1069571"/>
                <a:gd name="connsiteX13" fmla="*/ 832558 w 1071547"/>
                <a:gd name="connsiteY13" fmla="*/ 73809 h 1069571"/>
                <a:gd name="connsiteX14" fmla="*/ 838900 w 1071547"/>
                <a:gd name="connsiteY14" fmla="*/ 72150 h 1069571"/>
                <a:gd name="connsiteX15" fmla="*/ 842317 w 1071547"/>
                <a:gd name="connsiteY15" fmla="*/ 89230 h 1069571"/>
                <a:gd name="connsiteX16" fmla="*/ 845733 w 1071547"/>
                <a:gd name="connsiteY16" fmla="*/ 102895 h 1069571"/>
                <a:gd name="connsiteX17" fmla="*/ 862814 w 1071547"/>
                <a:gd name="connsiteY17" fmla="*/ 99478 h 1069571"/>
                <a:gd name="connsiteX18" fmla="*/ 917473 w 1071547"/>
                <a:gd name="connsiteY18" fmla="*/ 82398 h 1069571"/>
                <a:gd name="connsiteX19" fmla="*/ 941386 w 1071547"/>
                <a:gd name="connsiteY19" fmla="*/ 75566 h 1069571"/>
                <a:gd name="connsiteX20" fmla="*/ 920889 w 1071547"/>
                <a:gd name="connsiteY20" fmla="*/ 96062 h 1069571"/>
                <a:gd name="connsiteX21" fmla="*/ 896977 w 1071547"/>
                <a:gd name="connsiteY21" fmla="*/ 106311 h 1069571"/>
                <a:gd name="connsiteX22" fmla="*/ 876479 w 1071547"/>
                <a:gd name="connsiteY22" fmla="*/ 119976 h 1069571"/>
                <a:gd name="connsiteX23" fmla="*/ 866230 w 1071547"/>
                <a:gd name="connsiteY23" fmla="*/ 126808 h 1069571"/>
                <a:gd name="connsiteX24" fmla="*/ 859398 w 1071547"/>
                <a:gd name="connsiteY24" fmla="*/ 140473 h 1069571"/>
                <a:gd name="connsiteX25" fmla="*/ 852565 w 1071547"/>
                <a:gd name="connsiteY25" fmla="*/ 150722 h 1069571"/>
                <a:gd name="connsiteX26" fmla="*/ 849149 w 1071547"/>
                <a:gd name="connsiteY26" fmla="*/ 160971 h 1069571"/>
                <a:gd name="connsiteX27" fmla="*/ 838900 w 1071547"/>
                <a:gd name="connsiteY27" fmla="*/ 167803 h 1069571"/>
                <a:gd name="connsiteX28" fmla="*/ 828652 w 1071547"/>
                <a:gd name="connsiteY28" fmla="*/ 188299 h 1069571"/>
                <a:gd name="connsiteX29" fmla="*/ 825235 w 1071547"/>
                <a:gd name="connsiteY29" fmla="*/ 198548 h 1069571"/>
                <a:gd name="connsiteX30" fmla="*/ 814988 w 1071547"/>
                <a:gd name="connsiteY30" fmla="*/ 205381 h 1069571"/>
                <a:gd name="connsiteX31" fmla="*/ 787658 w 1071547"/>
                <a:gd name="connsiteY31" fmla="*/ 236127 h 1069571"/>
                <a:gd name="connsiteX32" fmla="*/ 777409 w 1071547"/>
                <a:gd name="connsiteY32" fmla="*/ 239543 h 1069571"/>
                <a:gd name="connsiteX33" fmla="*/ 756912 w 1071547"/>
                <a:gd name="connsiteY33" fmla="*/ 263457 h 1069571"/>
                <a:gd name="connsiteX34" fmla="*/ 784242 w 1071547"/>
                <a:gd name="connsiteY34" fmla="*/ 280537 h 1069571"/>
                <a:gd name="connsiteX35" fmla="*/ 801323 w 1071547"/>
                <a:gd name="connsiteY35" fmla="*/ 283953 h 1069571"/>
                <a:gd name="connsiteX36" fmla="*/ 821819 w 1071547"/>
                <a:gd name="connsiteY36" fmla="*/ 290785 h 1069571"/>
                <a:gd name="connsiteX37" fmla="*/ 849149 w 1071547"/>
                <a:gd name="connsiteY37" fmla="*/ 294202 h 1069571"/>
                <a:gd name="connsiteX38" fmla="*/ 859398 w 1071547"/>
                <a:gd name="connsiteY38" fmla="*/ 318115 h 1069571"/>
                <a:gd name="connsiteX39" fmla="*/ 866230 w 1071547"/>
                <a:gd name="connsiteY39" fmla="*/ 338613 h 1069571"/>
                <a:gd name="connsiteX40" fmla="*/ 873063 w 1071547"/>
                <a:gd name="connsiteY40" fmla="*/ 359111 h 1069571"/>
                <a:gd name="connsiteX41" fmla="*/ 890144 w 1071547"/>
                <a:gd name="connsiteY41" fmla="*/ 362527 h 1069571"/>
                <a:gd name="connsiteX42" fmla="*/ 914058 w 1071547"/>
                <a:gd name="connsiteY42" fmla="*/ 365943 h 1069571"/>
                <a:gd name="connsiteX43" fmla="*/ 978965 w 1071547"/>
                <a:gd name="connsiteY43" fmla="*/ 369359 h 1069571"/>
                <a:gd name="connsiteX44" fmla="*/ 992630 w 1071547"/>
                <a:gd name="connsiteY44" fmla="*/ 379607 h 1069571"/>
                <a:gd name="connsiteX45" fmla="*/ 1013126 w 1071547"/>
                <a:gd name="connsiteY45" fmla="*/ 403520 h 1069571"/>
                <a:gd name="connsiteX46" fmla="*/ 1023375 w 1071547"/>
                <a:gd name="connsiteY46" fmla="*/ 406937 h 1069571"/>
                <a:gd name="connsiteX47" fmla="*/ 1054121 w 1071547"/>
                <a:gd name="connsiteY47" fmla="*/ 427434 h 1069571"/>
                <a:gd name="connsiteX48" fmla="*/ 1064370 w 1071547"/>
                <a:gd name="connsiteY48" fmla="*/ 434267 h 1069571"/>
                <a:gd name="connsiteX49" fmla="*/ 1064370 w 1071547"/>
                <a:gd name="connsiteY49" fmla="*/ 509423 h 1069571"/>
                <a:gd name="connsiteX50" fmla="*/ 1040456 w 1071547"/>
                <a:gd name="connsiteY50" fmla="*/ 543585 h 1069571"/>
                <a:gd name="connsiteX51" fmla="*/ 1006295 w 1071547"/>
                <a:gd name="connsiteY51" fmla="*/ 550418 h 1069571"/>
                <a:gd name="connsiteX52" fmla="*/ 978965 w 1071547"/>
                <a:gd name="connsiteY52" fmla="*/ 516255 h 1069571"/>
                <a:gd name="connsiteX53" fmla="*/ 958468 w 1071547"/>
                <a:gd name="connsiteY53" fmla="*/ 502590 h 1069571"/>
                <a:gd name="connsiteX54" fmla="*/ 937970 w 1071547"/>
                <a:gd name="connsiteY54" fmla="*/ 492341 h 1069571"/>
                <a:gd name="connsiteX55" fmla="*/ 907225 w 1071547"/>
                <a:gd name="connsiteY55" fmla="*/ 495758 h 1069571"/>
                <a:gd name="connsiteX56" fmla="*/ 903809 w 1071547"/>
                <a:gd name="connsiteY56" fmla="*/ 509423 h 1069571"/>
                <a:gd name="connsiteX57" fmla="*/ 900393 w 1071547"/>
                <a:gd name="connsiteY57" fmla="*/ 605076 h 1069571"/>
                <a:gd name="connsiteX58" fmla="*/ 879895 w 1071547"/>
                <a:gd name="connsiteY58" fmla="*/ 618741 h 1069571"/>
                <a:gd name="connsiteX59" fmla="*/ 876479 w 1071547"/>
                <a:gd name="connsiteY59" fmla="*/ 632406 h 1069571"/>
                <a:gd name="connsiteX60" fmla="*/ 873063 w 1071547"/>
                <a:gd name="connsiteY60" fmla="*/ 642655 h 1069571"/>
                <a:gd name="connsiteX61" fmla="*/ 869647 w 1071547"/>
                <a:gd name="connsiteY61" fmla="*/ 676816 h 1069571"/>
                <a:gd name="connsiteX62" fmla="*/ 855982 w 1071547"/>
                <a:gd name="connsiteY62" fmla="*/ 683648 h 1069571"/>
                <a:gd name="connsiteX63" fmla="*/ 825235 w 1071547"/>
                <a:gd name="connsiteY63" fmla="*/ 687065 h 1069571"/>
                <a:gd name="connsiteX64" fmla="*/ 797907 w 1071547"/>
                <a:gd name="connsiteY64" fmla="*/ 693897 h 1069571"/>
                <a:gd name="connsiteX65" fmla="*/ 784242 w 1071547"/>
                <a:gd name="connsiteY65" fmla="*/ 697313 h 1069571"/>
                <a:gd name="connsiteX66" fmla="*/ 780826 w 1071547"/>
                <a:gd name="connsiteY66" fmla="*/ 717811 h 1069571"/>
                <a:gd name="connsiteX67" fmla="*/ 791074 w 1071547"/>
                <a:gd name="connsiteY67" fmla="*/ 721227 h 1069571"/>
                <a:gd name="connsiteX68" fmla="*/ 801323 w 1071547"/>
                <a:gd name="connsiteY68" fmla="*/ 728059 h 1069571"/>
                <a:gd name="connsiteX69" fmla="*/ 814988 w 1071547"/>
                <a:gd name="connsiteY69" fmla="*/ 734892 h 1069571"/>
                <a:gd name="connsiteX70" fmla="*/ 825235 w 1071547"/>
                <a:gd name="connsiteY70" fmla="*/ 755388 h 1069571"/>
                <a:gd name="connsiteX71" fmla="*/ 832068 w 1071547"/>
                <a:gd name="connsiteY71" fmla="*/ 799799 h 1069571"/>
                <a:gd name="connsiteX72" fmla="*/ 852565 w 1071547"/>
                <a:gd name="connsiteY72" fmla="*/ 806632 h 1069571"/>
                <a:gd name="connsiteX73" fmla="*/ 879895 w 1071547"/>
                <a:gd name="connsiteY73" fmla="*/ 813464 h 1069571"/>
                <a:gd name="connsiteX74" fmla="*/ 900393 w 1071547"/>
                <a:gd name="connsiteY74" fmla="*/ 827129 h 1069571"/>
                <a:gd name="connsiteX75" fmla="*/ 910642 w 1071547"/>
                <a:gd name="connsiteY75" fmla="*/ 833962 h 1069571"/>
                <a:gd name="connsiteX76" fmla="*/ 920889 w 1071547"/>
                <a:gd name="connsiteY76" fmla="*/ 830545 h 1069571"/>
                <a:gd name="connsiteX77" fmla="*/ 955051 w 1071547"/>
                <a:gd name="connsiteY77" fmla="*/ 823713 h 1069571"/>
                <a:gd name="connsiteX78" fmla="*/ 978965 w 1071547"/>
                <a:gd name="connsiteY78" fmla="*/ 827129 h 1069571"/>
                <a:gd name="connsiteX79" fmla="*/ 989214 w 1071547"/>
                <a:gd name="connsiteY79" fmla="*/ 851042 h 1069571"/>
                <a:gd name="connsiteX80" fmla="*/ 992630 w 1071547"/>
                <a:gd name="connsiteY80" fmla="*/ 874955 h 1069571"/>
                <a:gd name="connsiteX81" fmla="*/ 989214 w 1071547"/>
                <a:gd name="connsiteY81" fmla="*/ 953528 h 1069571"/>
                <a:gd name="connsiteX82" fmla="*/ 978965 w 1071547"/>
                <a:gd name="connsiteY82" fmla="*/ 960360 h 1069571"/>
                <a:gd name="connsiteX83" fmla="*/ 937970 w 1071547"/>
                <a:gd name="connsiteY83" fmla="*/ 963776 h 1069571"/>
                <a:gd name="connsiteX84" fmla="*/ 927721 w 1071547"/>
                <a:gd name="connsiteY84" fmla="*/ 970609 h 1069571"/>
                <a:gd name="connsiteX85" fmla="*/ 924305 w 1071547"/>
                <a:gd name="connsiteY85" fmla="*/ 994522 h 1069571"/>
                <a:gd name="connsiteX86" fmla="*/ 917473 w 1071547"/>
                <a:gd name="connsiteY86" fmla="*/ 1004771 h 1069571"/>
                <a:gd name="connsiteX87" fmla="*/ 910642 w 1071547"/>
                <a:gd name="connsiteY87" fmla="*/ 1025269 h 1069571"/>
                <a:gd name="connsiteX88" fmla="*/ 907225 w 1071547"/>
                <a:gd name="connsiteY88" fmla="*/ 1035517 h 1069571"/>
                <a:gd name="connsiteX89" fmla="*/ 900393 w 1071547"/>
                <a:gd name="connsiteY89" fmla="*/ 1052597 h 1069571"/>
                <a:gd name="connsiteX90" fmla="*/ 899644 w 1071547"/>
                <a:gd name="connsiteY90" fmla="*/ 1052071 h 1069571"/>
                <a:gd name="connsiteX91" fmla="*/ 901461 w 1071547"/>
                <a:gd name="connsiteY91" fmla="*/ 1069571 h 1069571"/>
                <a:gd name="connsiteX92" fmla="*/ 896976 w 1071547"/>
                <a:gd name="connsiteY92" fmla="*/ 1062845 h 1069571"/>
                <a:gd name="connsiteX93" fmla="*/ 876479 w 1071547"/>
                <a:gd name="connsiteY93" fmla="*/ 1042347 h 1069571"/>
                <a:gd name="connsiteX94" fmla="*/ 875211 w 1071547"/>
                <a:gd name="connsiteY94" fmla="*/ 1036620 h 1069571"/>
                <a:gd name="connsiteX95" fmla="*/ 873997 w 1071547"/>
                <a:gd name="connsiteY95" fmla="*/ 1034067 h 1069571"/>
                <a:gd name="connsiteX96" fmla="*/ 870630 w 1071547"/>
                <a:gd name="connsiteY96" fmla="*/ 1031703 h 1069571"/>
                <a:gd name="connsiteX97" fmla="*/ 856218 w 1071547"/>
                <a:gd name="connsiteY97" fmla="*/ 1029352 h 1069571"/>
                <a:gd name="connsiteX98" fmla="*/ 838900 w 1071547"/>
                <a:gd name="connsiteY98" fmla="*/ 1028684 h 1069571"/>
                <a:gd name="connsiteX99" fmla="*/ 828651 w 1071547"/>
                <a:gd name="connsiteY99" fmla="*/ 1032100 h 1069571"/>
                <a:gd name="connsiteX100" fmla="*/ 797906 w 1071547"/>
                <a:gd name="connsiteY100" fmla="*/ 1045764 h 1069571"/>
                <a:gd name="connsiteX101" fmla="*/ 767160 w 1071547"/>
                <a:gd name="connsiteY101" fmla="*/ 1018435 h 1069571"/>
                <a:gd name="connsiteX102" fmla="*/ 760328 w 1071547"/>
                <a:gd name="connsiteY102" fmla="*/ 1008186 h 1069571"/>
                <a:gd name="connsiteX103" fmla="*/ 746663 w 1071547"/>
                <a:gd name="connsiteY103" fmla="*/ 994521 h 1069571"/>
                <a:gd name="connsiteX104" fmla="*/ 620265 w 1071547"/>
                <a:gd name="connsiteY104" fmla="*/ 987689 h 1069571"/>
                <a:gd name="connsiteX105" fmla="*/ 613432 w 1071547"/>
                <a:gd name="connsiteY105" fmla="*/ 967191 h 1069571"/>
                <a:gd name="connsiteX106" fmla="*/ 610016 w 1071547"/>
                <a:gd name="connsiteY106" fmla="*/ 939863 h 1069571"/>
                <a:gd name="connsiteX107" fmla="*/ 606600 w 1071547"/>
                <a:gd name="connsiteY107" fmla="*/ 874954 h 1069571"/>
                <a:gd name="connsiteX108" fmla="*/ 603183 w 1071547"/>
                <a:gd name="connsiteY108" fmla="*/ 864705 h 1069571"/>
                <a:gd name="connsiteX109" fmla="*/ 586102 w 1071547"/>
                <a:gd name="connsiteY109" fmla="*/ 861289 h 1069571"/>
                <a:gd name="connsiteX110" fmla="*/ 572437 w 1071547"/>
                <a:gd name="connsiteY110" fmla="*/ 864705 h 1069571"/>
                <a:gd name="connsiteX111" fmla="*/ 534860 w 1071547"/>
                <a:gd name="connsiteY111" fmla="*/ 874954 h 1069571"/>
                <a:gd name="connsiteX112" fmla="*/ 524611 w 1071547"/>
                <a:gd name="connsiteY112" fmla="*/ 868122 h 1069571"/>
                <a:gd name="connsiteX113" fmla="*/ 510946 w 1071547"/>
                <a:gd name="connsiteY113" fmla="*/ 864705 h 1069571"/>
                <a:gd name="connsiteX114" fmla="*/ 500698 w 1071547"/>
                <a:gd name="connsiteY114" fmla="*/ 861289 h 1069571"/>
                <a:gd name="connsiteX115" fmla="*/ 480200 w 1071547"/>
                <a:gd name="connsiteY115" fmla="*/ 857873 h 1069571"/>
                <a:gd name="connsiteX116" fmla="*/ 428958 w 1071547"/>
                <a:gd name="connsiteY116" fmla="*/ 854457 h 1069571"/>
                <a:gd name="connsiteX117" fmla="*/ 418709 w 1071547"/>
                <a:gd name="connsiteY117" fmla="*/ 857873 h 1069571"/>
                <a:gd name="connsiteX118" fmla="*/ 405044 w 1071547"/>
                <a:gd name="connsiteY118" fmla="*/ 861289 h 1069571"/>
                <a:gd name="connsiteX119" fmla="*/ 394795 w 1071547"/>
                <a:gd name="connsiteY119" fmla="*/ 871538 h 1069571"/>
                <a:gd name="connsiteX120" fmla="*/ 360633 w 1071547"/>
                <a:gd name="connsiteY120" fmla="*/ 878370 h 1069571"/>
                <a:gd name="connsiteX121" fmla="*/ 329888 w 1071547"/>
                <a:gd name="connsiteY121" fmla="*/ 871538 h 1069571"/>
                <a:gd name="connsiteX122" fmla="*/ 319639 w 1071547"/>
                <a:gd name="connsiteY122" fmla="*/ 864705 h 1069571"/>
                <a:gd name="connsiteX123" fmla="*/ 299142 w 1071547"/>
                <a:gd name="connsiteY123" fmla="*/ 851040 h 1069571"/>
                <a:gd name="connsiteX124" fmla="*/ 271812 w 1071547"/>
                <a:gd name="connsiteY124" fmla="*/ 837377 h 1069571"/>
                <a:gd name="connsiteX125" fmla="*/ 261563 w 1071547"/>
                <a:gd name="connsiteY125" fmla="*/ 833960 h 1069571"/>
                <a:gd name="connsiteX126" fmla="*/ 241067 w 1071547"/>
                <a:gd name="connsiteY126" fmla="*/ 823712 h 1069571"/>
                <a:gd name="connsiteX127" fmla="*/ 210321 w 1071547"/>
                <a:gd name="connsiteY127" fmla="*/ 810047 h 1069571"/>
                <a:gd name="connsiteX128" fmla="*/ 203489 w 1071547"/>
                <a:gd name="connsiteY128" fmla="*/ 796382 h 1069571"/>
                <a:gd name="connsiteX129" fmla="*/ 196656 w 1071547"/>
                <a:gd name="connsiteY129" fmla="*/ 786133 h 1069571"/>
                <a:gd name="connsiteX130" fmla="*/ 176159 w 1071547"/>
                <a:gd name="connsiteY130" fmla="*/ 772468 h 1069571"/>
                <a:gd name="connsiteX131" fmla="*/ 165910 w 1071547"/>
                <a:gd name="connsiteY131" fmla="*/ 762219 h 1069571"/>
                <a:gd name="connsiteX132" fmla="*/ 159077 w 1071547"/>
                <a:gd name="connsiteY132" fmla="*/ 728058 h 1069571"/>
                <a:gd name="connsiteX133" fmla="*/ 152246 w 1071547"/>
                <a:gd name="connsiteY133" fmla="*/ 717809 h 1069571"/>
                <a:gd name="connsiteX134" fmla="*/ 148830 w 1071547"/>
                <a:gd name="connsiteY134" fmla="*/ 704144 h 1069571"/>
                <a:gd name="connsiteX135" fmla="*/ 111251 w 1071547"/>
                <a:gd name="connsiteY135" fmla="*/ 673398 h 1069571"/>
                <a:gd name="connsiteX136" fmla="*/ 114238 w 1071547"/>
                <a:gd name="connsiteY136" fmla="*/ 669690 h 1069571"/>
                <a:gd name="connsiteX137" fmla="*/ 111251 w 1071547"/>
                <a:gd name="connsiteY137" fmla="*/ 669983 h 1069571"/>
                <a:gd name="connsiteX138" fmla="*/ 114667 w 1071547"/>
                <a:gd name="connsiteY138" fmla="*/ 646070 h 1069571"/>
                <a:gd name="connsiteX139" fmla="*/ 118083 w 1071547"/>
                <a:gd name="connsiteY139" fmla="*/ 611908 h 1069571"/>
                <a:gd name="connsiteX140" fmla="*/ 101002 w 1071547"/>
                <a:gd name="connsiteY140" fmla="*/ 591410 h 1069571"/>
                <a:gd name="connsiteX141" fmla="*/ 80505 w 1071547"/>
                <a:gd name="connsiteY141" fmla="*/ 570913 h 1069571"/>
                <a:gd name="connsiteX142" fmla="*/ 77088 w 1071547"/>
                <a:gd name="connsiteY142" fmla="*/ 540168 h 1069571"/>
                <a:gd name="connsiteX143" fmla="*/ 56592 w 1071547"/>
                <a:gd name="connsiteY143" fmla="*/ 533335 h 1069571"/>
                <a:gd name="connsiteX144" fmla="*/ 46343 w 1071547"/>
                <a:gd name="connsiteY144" fmla="*/ 526503 h 1069571"/>
                <a:gd name="connsiteX145" fmla="*/ 39511 w 1071547"/>
                <a:gd name="connsiteY145" fmla="*/ 492341 h 1069571"/>
                <a:gd name="connsiteX146" fmla="*/ 32679 w 1071547"/>
                <a:gd name="connsiteY146" fmla="*/ 482092 h 1069571"/>
                <a:gd name="connsiteX147" fmla="*/ 29262 w 1071547"/>
                <a:gd name="connsiteY147" fmla="*/ 468427 h 1069571"/>
                <a:gd name="connsiteX148" fmla="*/ 25846 w 1071547"/>
                <a:gd name="connsiteY148" fmla="*/ 458179 h 1069571"/>
                <a:gd name="connsiteX149" fmla="*/ 5349 w 1071547"/>
                <a:gd name="connsiteY149" fmla="*/ 444514 h 1069571"/>
                <a:gd name="connsiteX150" fmla="*/ 1932 w 1071547"/>
                <a:gd name="connsiteY150" fmla="*/ 434266 h 1069571"/>
                <a:gd name="connsiteX151" fmla="*/ 1932 w 1071547"/>
                <a:gd name="connsiteY151" fmla="*/ 391339 h 1069571"/>
                <a:gd name="connsiteX152" fmla="*/ 5558 w 1071547"/>
                <a:gd name="connsiteY152" fmla="*/ 393284 h 1069571"/>
                <a:gd name="connsiteX153" fmla="*/ 1932 w 1071547"/>
                <a:gd name="connsiteY153" fmla="*/ 389857 h 1069571"/>
                <a:gd name="connsiteX154" fmla="*/ 7261 w 1071547"/>
                <a:gd name="connsiteY154" fmla="*/ 394197 h 1069571"/>
                <a:gd name="connsiteX155" fmla="*/ 30462 w 1071547"/>
                <a:gd name="connsiteY155" fmla="*/ 406636 h 1069571"/>
                <a:gd name="connsiteX156" fmla="*/ 36333 w 1071547"/>
                <a:gd name="connsiteY156" fmla="*/ 406274 h 1069571"/>
                <a:gd name="connsiteX157" fmla="*/ 66839 w 1071547"/>
                <a:gd name="connsiteY157" fmla="*/ 393273 h 1069571"/>
                <a:gd name="connsiteX158" fmla="*/ 101002 w 1071547"/>
                <a:gd name="connsiteY158" fmla="*/ 365945 h 1069571"/>
                <a:gd name="connsiteX159" fmla="*/ 111250 w 1071547"/>
                <a:gd name="connsiteY159" fmla="*/ 362528 h 1069571"/>
                <a:gd name="connsiteX160" fmla="*/ 145413 w 1071547"/>
                <a:gd name="connsiteY160" fmla="*/ 352280 h 1069571"/>
                <a:gd name="connsiteX161" fmla="*/ 169325 w 1071547"/>
                <a:gd name="connsiteY161" fmla="*/ 348863 h 1069571"/>
                <a:gd name="connsiteX162" fmla="*/ 182990 w 1071547"/>
                <a:gd name="connsiteY162" fmla="*/ 345447 h 1069571"/>
                <a:gd name="connsiteX163" fmla="*/ 193239 w 1071547"/>
                <a:gd name="connsiteY163" fmla="*/ 338615 h 1069571"/>
                <a:gd name="connsiteX164" fmla="*/ 213736 w 1071547"/>
                <a:gd name="connsiteY164" fmla="*/ 324950 h 1069571"/>
                <a:gd name="connsiteX165" fmla="*/ 234234 w 1071547"/>
                <a:gd name="connsiteY165" fmla="*/ 304452 h 1069571"/>
                <a:gd name="connsiteX166" fmla="*/ 251314 w 1071547"/>
                <a:gd name="connsiteY166" fmla="*/ 301036 h 1069571"/>
                <a:gd name="connsiteX167" fmla="*/ 278644 w 1071547"/>
                <a:gd name="connsiteY167" fmla="*/ 277122 h 1069571"/>
                <a:gd name="connsiteX168" fmla="*/ 285476 w 1071547"/>
                <a:gd name="connsiteY168" fmla="*/ 253210 h 1069571"/>
                <a:gd name="connsiteX169" fmla="*/ 292309 w 1071547"/>
                <a:gd name="connsiteY169" fmla="*/ 242961 h 1069571"/>
                <a:gd name="connsiteX170" fmla="*/ 312806 w 1071547"/>
                <a:gd name="connsiteY170" fmla="*/ 239545 h 1069571"/>
                <a:gd name="connsiteX171" fmla="*/ 394794 w 1071547"/>
                <a:gd name="connsiteY171" fmla="*/ 242961 h 1069571"/>
                <a:gd name="connsiteX172" fmla="*/ 425541 w 1071547"/>
                <a:gd name="connsiteY172" fmla="*/ 225880 h 1069571"/>
                <a:gd name="connsiteX173" fmla="*/ 449453 w 1071547"/>
                <a:gd name="connsiteY173" fmla="*/ 215631 h 1069571"/>
                <a:gd name="connsiteX174" fmla="*/ 459702 w 1071547"/>
                <a:gd name="connsiteY174" fmla="*/ 212215 h 1069571"/>
                <a:gd name="connsiteX175" fmla="*/ 497280 w 1071547"/>
                <a:gd name="connsiteY175" fmla="*/ 208799 h 1069571"/>
                <a:gd name="connsiteX176" fmla="*/ 514362 w 1071547"/>
                <a:gd name="connsiteY176" fmla="*/ 188301 h 1069571"/>
                <a:gd name="connsiteX177" fmla="*/ 524610 w 1071547"/>
                <a:gd name="connsiteY177" fmla="*/ 178054 h 1069571"/>
                <a:gd name="connsiteX178" fmla="*/ 534859 w 1071547"/>
                <a:gd name="connsiteY178" fmla="*/ 157557 h 1069571"/>
                <a:gd name="connsiteX179" fmla="*/ 541690 w 1071547"/>
                <a:gd name="connsiteY179" fmla="*/ 137059 h 1069571"/>
                <a:gd name="connsiteX180" fmla="*/ 551939 w 1071547"/>
                <a:gd name="connsiteY180" fmla="*/ 126810 h 1069571"/>
                <a:gd name="connsiteX181" fmla="*/ 566918 w 1071547"/>
                <a:gd name="connsiteY181" fmla="*/ 67194 h 1069571"/>
                <a:gd name="connsiteX182" fmla="*/ 564913 w 1071547"/>
                <a:gd name="connsiteY182" fmla="*/ 40334 h 1069571"/>
                <a:gd name="connsiteX183" fmla="*/ 561484 w 1071547"/>
                <a:gd name="connsiteY183" fmla="*/ 20165 h 1069571"/>
                <a:gd name="connsiteX184" fmla="*/ 557986 w 1071547"/>
                <a:gd name="connsiteY184" fmla="*/ 3103 h 1069571"/>
                <a:gd name="connsiteX185" fmla="*/ 575855 w 1071547"/>
                <a:gd name="connsiteY185" fmla="*/ 411 h 1069571"/>
                <a:gd name="connsiteX0-1" fmla="*/ 575855 w 1071547"/>
                <a:gd name="connsiteY0-2" fmla="*/ 411 h 1069571"/>
                <a:gd name="connsiteX1-3" fmla="*/ 603185 w 1071547"/>
                <a:gd name="connsiteY1-4" fmla="*/ 3827 h 1069571"/>
                <a:gd name="connsiteX2-5" fmla="*/ 613433 w 1071547"/>
                <a:gd name="connsiteY2-6" fmla="*/ 7243 h 1069571"/>
                <a:gd name="connsiteX3-7" fmla="*/ 630513 w 1071547"/>
                <a:gd name="connsiteY3-8" fmla="*/ 10659 h 1069571"/>
                <a:gd name="connsiteX4-9" fmla="*/ 640762 w 1071547"/>
                <a:gd name="connsiteY4-10" fmla="*/ 14076 h 1069571"/>
                <a:gd name="connsiteX5-11" fmla="*/ 651011 w 1071547"/>
                <a:gd name="connsiteY5-12" fmla="*/ 17492 h 1069571"/>
                <a:gd name="connsiteX6-13" fmla="*/ 681757 w 1071547"/>
                <a:gd name="connsiteY6-14" fmla="*/ 27741 h 1069571"/>
                <a:gd name="connsiteX7-15" fmla="*/ 692006 w 1071547"/>
                <a:gd name="connsiteY7-16" fmla="*/ 34573 h 1069571"/>
                <a:gd name="connsiteX8-17" fmla="*/ 763745 w 1071547"/>
                <a:gd name="connsiteY8-18" fmla="*/ 41406 h 1069571"/>
                <a:gd name="connsiteX9-19" fmla="*/ 773994 w 1071547"/>
                <a:gd name="connsiteY9-20" fmla="*/ 34573 h 1069571"/>
                <a:gd name="connsiteX10-21" fmla="*/ 794492 w 1071547"/>
                <a:gd name="connsiteY10-22" fmla="*/ 31157 h 1069571"/>
                <a:gd name="connsiteX11-23" fmla="*/ 835485 w 1071547"/>
                <a:gd name="connsiteY11-24" fmla="*/ 41406 h 1069571"/>
                <a:gd name="connsiteX12-25" fmla="*/ 849150 w 1071547"/>
                <a:gd name="connsiteY12-26" fmla="*/ 55071 h 1069571"/>
                <a:gd name="connsiteX13-27" fmla="*/ 832558 w 1071547"/>
                <a:gd name="connsiteY13-28" fmla="*/ 73809 h 1069571"/>
                <a:gd name="connsiteX14-29" fmla="*/ 838900 w 1071547"/>
                <a:gd name="connsiteY14-30" fmla="*/ 72150 h 1069571"/>
                <a:gd name="connsiteX15-31" fmla="*/ 842317 w 1071547"/>
                <a:gd name="connsiteY15-32" fmla="*/ 89230 h 1069571"/>
                <a:gd name="connsiteX16-33" fmla="*/ 845733 w 1071547"/>
                <a:gd name="connsiteY16-34" fmla="*/ 102895 h 1069571"/>
                <a:gd name="connsiteX17-35" fmla="*/ 862814 w 1071547"/>
                <a:gd name="connsiteY17-36" fmla="*/ 99478 h 1069571"/>
                <a:gd name="connsiteX18-37" fmla="*/ 917473 w 1071547"/>
                <a:gd name="connsiteY18-38" fmla="*/ 82398 h 1069571"/>
                <a:gd name="connsiteX19-39" fmla="*/ 941386 w 1071547"/>
                <a:gd name="connsiteY19-40" fmla="*/ 75566 h 1069571"/>
                <a:gd name="connsiteX20-41" fmla="*/ 920889 w 1071547"/>
                <a:gd name="connsiteY20-42" fmla="*/ 96062 h 1069571"/>
                <a:gd name="connsiteX21-43" fmla="*/ 896977 w 1071547"/>
                <a:gd name="connsiteY21-44" fmla="*/ 106311 h 1069571"/>
                <a:gd name="connsiteX22-45" fmla="*/ 876479 w 1071547"/>
                <a:gd name="connsiteY22-46" fmla="*/ 119976 h 1069571"/>
                <a:gd name="connsiteX23-47" fmla="*/ 866230 w 1071547"/>
                <a:gd name="connsiteY23-48" fmla="*/ 126808 h 1069571"/>
                <a:gd name="connsiteX24-49" fmla="*/ 859398 w 1071547"/>
                <a:gd name="connsiteY24-50" fmla="*/ 140473 h 1069571"/>
                <a:gd name="connsiteX25-51" fmla="*/ 852565 w 1071547"/>
                <a:gd name="connsiteY25-52" fmla="*/ 150722 h 1069571"/>
                <a:gd name="connsiteX26-53" fmla="*/ 849149 w 1071547"/>
                <a:gd name="connsiteY26-54" fmla="*/ 160971 h 1069571"/>
                <a:gd name="connsiteX27-55" fmla="*/ 838900 w 1071547"/>
                <a:gd name="connsiteY27-56" fmla="*/ 167803 h 1069571"/>
                <a:gd name="connsiteX28-57" fmla="*/ 828652 w 1071547"/>
                <a:gd name="connsiteY28-58" fmla="*/ 188299 h 1069571"/>
                <a:gd name="connsiteX29-59" fmla="*/ 825235 w 1071547"/>
                <a:gd name="connsiteY29-60" fmla="*/ 198548 h 1069571"/>
                <a:gd name="connsiteX30-61" fmla="*/ 814988 w 1071547"/>
                <a:gd name="connsiteY30-62" fmla="*/ 205381 h 1069571"/>
                <a:gd name="connsiteX31-63" fmla="*/ 787658 w 1071547"/>
                <a:gd name="connsiteY31-64" fmla="*/ 236127 h 1069571"/>
                <a:gd name="connsiteX32-65" fmla="*/ 777409 w 1071547"/>
                <a:gd name="connsiteY32-66" fmla="*/ 239543 h 1069571"/>
                <a:gd name="connsiteX33-67" fmla="*/ 756912 w 1071547"/>
                <a:gd name="connsiteY33-68" fmla="*/ 263457 h 1069571"/>
                <a:gd name="connsiteX34-69" fmla="*/ 784242 w 1071547"/>
                <a:gd name="connsiteY34-70" fmla="*/ 280537 h 1069571"/>
                <a:gd name="connsiteX35-71" fmla="*/ 801323 w 1071547"/>
                <a:gd name="connsiteY35-72" fmla="*/ 283953 h 1069571"/>
                <a:gd name="connsiteX36-73" fmla="*/ 821819 w 1071547"/>
                <a:gd name="connsiteY36-74" fmla="*/ 290785 h 1069571"/>
                <a:gd name="connsiteX37-75" fmla="*/ 849149 w 1071547"/>
                <a:gd name="connsiteY37-76" fmla="*/ 294202 h 1069571"/>
                <a:gd name="connsiteX38-77" fmla="*/ 859398 w 1071547"/>
                <a:gd name="connsiteY38-78" fmla="*/ 318115 h 1069571"/>
                <a:gd name="connsiteX39-79" fmla="*/ 866230 w 1071547"/>
                <a:gd name="connsiteY39-80" fmla="*/ 338613 h 1069571"/>
                <a:gd name="connsiteX40-81" fmla="*/ 873063 w 1071547"/>
                <a:gd name="connsiteY40-82" fmla="*/ 359111 h 1069571"/>
                <a:gd name="connsiteX41-83" fmla="*/ 890144 w 1071547"/>
                <a:gd name="connsiteY41-84" fmla="*/ 362527 h 1069571"/>
                <a:gd name="connsiteX42-85" fmla="*/ 914058 w 1071547"/>
                <a:gd name="connsiteY42-86" fmla="*/ 365943 h 1069571"/>
                <a:gd name="connsiteX43-87" fmla="*/ 978965 w 1071547"/>
                <a:gd name="connsiteY43-88" fmla="*/ 369359 h 1069571"/>
                <a:gd name="connsiteX44-89" fmla="*/ 992630 w 1071547"/>
                <a:gd name="connsiteY44-90" fmla="*/ 379607 h 1069571"/>
                <a:gd name="connsiteX45-91" fmla="*/ 1013126 w 1071547"/>
                <a:gd name="connsiteY45-92" fmla="*/ 403520 h 1069571"/>
                <a:gd name="connsiteX46-93" fmla="*/ 1023375 w 1071547"/>
                <a:gd name="connsiteY46-94" fmla="*/ 406937 h 1069571"/>
                <a:gd name="connsiteX47-95" fmla="*/ 1054121 w 1071547"/>
                <a:gd name="connsiteY47-96" fmla="*/ 427434 h 1069571"/>
                <a:gd name="connsiteX48-97" fmla="*/ 1064370 w 1071547"/>
                <a:gd name="connsiteY48-98" fmla="*/ 434267 h 1069571"/>
                <a:gd name="connsiteX49-99" fmla="*/ 1064370 w 1071547"/>
                <a:gd name="connsiteY49-100" fmla="*/ 509423 h 1069571"/>
                <a:gd name="connsiteX50-101" fmla="*/ 1040456 w 1071547"/>
                <a:gd name="connsiteY50-102" fmla="*/ 543585 h 1069571"/>
                <a:gd name="connsiteX51-103" fmla="*/ 1006295 w 1071547"/>
                <a:gd name="connsiteY51-104" fmla="*/ 550418 h 1069571"/>
                <a:gd name="connsiteX52-105" fmla="*/ 978965 w 1071547"/>
                <a:gd name="connsiteY52-106" fmla="*/ 516255 h 1069571"/>
                <a:gd name="connsiteX53-107" fmla="*/ 958468 w 1071547"/>
                <a:gd name="connsiteY53-108" fmla="*/ 502590 h 1069571"/>
                <a:gd name="connsiteX54-109" fmla="*/ 937970 w 1071547"/>
                <a:gd name="connsiteY54-110" fmla="*/ 492341 h 1069571"/>
                <a:gd name="connsiteX55-111" fmla="*/ 907225 w 1071547"/>
                <a:gd name="connsiteY55-112" fmla="*/ 495758 h 1069571"/>
                <a:gd name="connsiteX56-113" fmla="*/ 903809 w 1071547"/>
                <a:gd name="connsiteY56-114" fmla="*/ 509423 h 1069571"/>
                <a:gd name="connsiteX57-115" fmla="*/ 900393 w 1071547"/>
                <a:gd name="connsiteY57-116" fmla="*/ 605076 h 1069571"/>
                <a:gd name="connsiteX58-117" fmla="*/ 879895 w 1071547"/>
                <a:gd name="connsiteY58-118" fmla="*/ 618741 h 1069571"/>
                <a:gd name="connsiteX59-119" fmla="*/ 876479 w 1071547"/>
                <a:gd name="connsiteY59-120" fmla="*/ 632406 h 1069571"/>
                <a:gd name="connsiteX60-121" fmla="*/ 873063 w 1071547"/>
                <a:gd name="connsiteY60-122" fmla="*/ 642655 h 1069571"/>
                <a:gd name="connsiteX61-123" fmla="*/ 869647 w 1071547"/>
                <a:gd name="connsiteY61-124" fmla="*/ 676816 h 1069571"/>
                <a:gd name="connsiteX62-125" fmla="*/ 855982 w 1071547"/>
                <a:gd name="connsiteY62-126" fmla="*/ 683648 h 1069571"/>
                <a:gd name="connsiteX63-127" fmla="*/ 825235 w 1071547"/>
                <a:gd name="connsiteY63-128" fmla="*/ 687065 h 1069571"/>
                <a:gd name="connsiteX64-129" fmla="*/ 797907 w 1071547"/>
                <a:gd name="connsiteY64-130" fmla="*/ 693897 h 1069571"/>
                <a:gd name="connsiteX65-131" fmla="*/ 784242 w 1071547"/>
                <a:gd name="connsiteY65-132" fmla="*/ 697313 h 1069571"/>
                <a:gd name="connsiteX66-133" fmla="*/ 780826 w 1071547"/>
                <a:gd name="connsiteY66-134" fmla="*/ 717811 h 1069571"/>
                <a:gd name="connsiteX67-135" fmla="*/ 791074 w 1071547"/>
                <a:gd name="connsiteY67-136" fmla="*/ 721227 h 1069571"/>
                <a:gd name="connsiteX68-137" fmla="*/ 801323 w 1071547"/>
                <a:gd name="connsiteY68-138" fmla="*/ 728059 h 1069571"/>
                <a:gd name="connsiteX69-139" fmla="*/ 814988 w 1071547"/>
                <a:gd name="connsiteY69-140" fmla="*/ 734892 h 1069571"/>
                <a:gd name="connsiteX70-141" fmla="*/ 825235 w 1071547"/>
                <a:gd name="connsiteY70-142" fmla="*/ 755388 h 1069571"/>
                <a:gd name="connsiteX71-143" fmla="*/ 832068 w 1071547"/>
                <a:gd name="connsiteY71-144" fmla="*/ 799799 h 1069571"/>
                <a:gd name="connsiteX72-145" fmla="*/ 852565 w 1071547"/>
                <a:gd name="connsiteY72-146" fmla="*/ 806632 h 1069571"/>
                <a:gd name="connsiteX73-147" fmla="*/ 879895 w 1071547"/>
                <a:gd name="connsiteY73-148" fmla="*/ 813464 h 1069571"/>
                <a:gd name="connsiteX74-149" fmla="*/ 900393 w 1071547"/>
                <a:gd name="connsiteY74-150" fmla="*/ 827129 h 1069571"/>
                <a:gd name="connsiteX75-151" fmla="*/ 910642 w 1071547"/>
                <a:gd name="connsiteY75-152" fmla="*/ 833962 h 1069571"/>
                <a:gd name="connsiteX76-153" fmla="*/ 920889 w 1071547"/>
                <a:gd name="connsiteY76-154" fmla="*/ 830545 h 1069571"/>
                <a:gd name="connsiteX77-155" fmla="*/ 955051 w 1071547"/>
                <a:gd name="connsiteY77-156" fmla="*/ 823713 h 1069571"/>
                <a:gd name="connsiteX78-157" fmla="*/ 978965 w 1071547"/>
                <a:gd name="connsiteY78-158" fmla="*/ 827129 h 1069571"/>
                <a:gd name="connsiteX79-159" fmla="*/ 989214 w 1071547"/>
                <a:gd name="connsiteY79-160" fmla="*/ 851042 h 1069571"/>
                <a:gd name="connsiteX80-161" fmla="*/ 992630 w 1071547"/>
                <a:gd name="connsiteY80-162" fmla="*/ 874955 h 1069571"/>
                <a:gd name="connsiteX81-163" fmla="*/ 989214 w 1071547"/>
                <a:gd name="connsiteY81-164" fmla="*/ 953528 h 1069571"/>
                <a:gd name="connsiteX82-165" fmla="*/ 978965 w 1071547"/>
                <a:gd name="connsiteY82-166" fmla="*/ 960360 h 1069571"/>
                <a:gd name="connsiteX83-167" fmla="*/ 937970 w 1071547"/>
                <a:gd name="connsiteY83-168" fmla="*/ 963776 h 1069571"/>
                <a:gd name="connsiteX84-169" fmla="*/ 927721 w 1071547"/>
                <a:gd name="connsiteY84-170" fmla="*/ 970609 h 1069571"/>
                <a:gd name="connsiteX85-171" fmla="*/ 924305 w 1071547"/>
                <a:gd name="connsiteY85-172" fmla="*/ 994522 h 1069571"/>
                <a:gd name="connsiteX86-173" fmla="*/ 917473 w 1071547"/>
                <a:gd name="connsiteY86-174" fmla="*/ 1004771 h 1069571"/>
                <a:gd name="connsiteX87-175" fmla="*/ 910642 w 1071547"/>
                <a:gd name="connsiteY87-176" fmla="*/ 1025269 h 1069571"/>
                <a:gd name="connsiteX88-177" fmla="*/ 907225 w 1071547"/>
                <a:gd name="connsiteY88-178" fmla="*/ 1035517 h 1069571"/>
                <a:gd name="connsiteX89-179" fmla="*/ 900393 w 1071547"/>
                <a:gd name="connsiteY89-180" fmla="*/ 1052597 h 1069571"/>
                <a:gd name="connsiteX90-181" fmla="*/ 899644 w 1071547"/>
                <a:gd name="connsiteY90-182" fmla="*/ 1052071 h 1069571"/>
                <a:gd name="connsiteX91-183" fmla="*/ 901461 w 1071547"/>
                <a:gd name="connsiteY91-184" fmla="*/ 1069571 h 1069571"/>
                <a:gd name="connsiteX92-185" fmla="*/ 896976 w 1071547"/>
                <a:gd name="connsiteY92-186" fmla="*/ 1062845 h 1069571"/>
                <a:gd name="connsiteX93-187" fmla="*/ 876479 w 1071547"/>
                <a:gd name="connsiteY93-188" fmla="*/ 1042347 h 1069571"/>
                <a:gd name="connsiteX94-189" fmla="*/ 875211 w 1071547"/>
                <a:gd name="connsiteY94-190" fmla="*/ 1036620 h 1069571"/>
                <a:gd name="connsiteX95-191" fmla="*/ 873997 w 1071547"/>
                <a:gd name="connsiteY95-192" fmla="*/ 1034067 h 1069571"/>
                <a:gd name="connsiteX96-193" fmla="*/ 870630 w 1071547"/>
                <a:gd name="connsiteY96-194" fmla="*/ 1031703 h 1069571"/>
                <a:gd name="connsiteX97-195" fmla="*/ 856218 w 1071547"/>
                <a:gd name="connsiteY97-196" fmla="*/ 1029352 h 1069571"/>
                <a:gd name="connsiteX98-197" fmla="*/ 838900 w 1071547"/>
                <a:gd name="connsiteY98-198" fmla="*/ 1028684 h 1069571"/>
                <a:gd name="connsiteX99-199" fmla="*/ 828651 w 1071547"/>
                <a:gd name="connsiteY99-200" fmla="*/ 1032100 h 1069571"/>
                <a:gd name="connsiteX100-201" fmla="*/ 797906 w 1071547"/>
                <a:gd name="connsiteY100-202" fmla="*/ 1045764 h 1069571"/>
                <a:gd name="connsiteX101-203" fmla="*/ 767160 w 1071547"/>
                <a:gd name="connsiteY101-204" fmla="*/ 1018435 h 1069571"/>
                <a:gd name="connsiteX102-205" fmla="*/ 760328 w 1071547"/>
                <a:gd name="connsiteY102-206" fmla="*/ 1008186 h 1069571"/>
                <a:gd name="connsiteX103-207" fmla="*/ 746663 w 1071547"/>
                <a:gd name="connsiteY103-208" fmla="*/ 994521 h 1069571"/>
                <a:gd name="connsiteX104-209" fmla="*/ 620265 w 1071547"/>
                <a:gd name="connsiteY104-210" fmla="*/ 987689 h 1069571"/>
                <a:gd name="connsiteX105-211" fmla="*/ 613432 w 1071547"/>
                <a:gd name="connsiteY105-212" fmla="*/ 967191 h 1069571"/>
                <a:gd name="connsiteX106-213" fmla="*/ 610016 w 1071547"/>
                <a:gd name="connsiteY106-214" fmla="*/ 939863 h 1069571"/>
                <a:gd name="connsiteX107-215" fmla="*/ 606600 w 1071547"/>
                <a:gd name="connsiteY107-216" fmla="*/ 874954 h 1069571"/>
                <a:gd name="connsiteX108-217" fmla="*/ 603183 w 1071547"/>
                <a:gd name="connsiteY108-218" fmla="*/ 864705 h 1069571"/>
                <a:gd name="connsiteX109-219" fmla="*/ 586102 w 1071547"/>
                <a:gd name="connsiteY109-220" fmla="*/ 861289 h 1069571"/>
                <a:gd name="connsiteX110-221" fmla="*/ 572437 w 1071547"/>
                <a:gd name="connsiteY110-222" fmla="*/ 864705 h 1069571"/>
                <a:gd name="connsiteX111-223" fmla="*/ 534860 w 1071547"/>
                <a:gd name="connsiteY111-224" fmla="*/ 874954 h 1069571"/>
                <a:gd name="connsiteX112-225" fmla="*/ 524611 w 1071547"/>
                <a:gd name="connsiteY112-226" fmla="*/ 868122 h 1069571"/>
                <a:gd name="connsiteX113-227" fmla="*/ 510946 w 1071547"/>
                <a:gd name="connsiteY113-228" fmla="*/ 864705 h 1069571"/>
                <a:gd name="connsiteX114-229" fmla="*/ 500698 w 1071547"/>
                <a:gd name="connsiteY114-230" fmla="*/ 861289 h 1069571"/>
                <a:gd name="connsiteX115-231" fmla="*/ 480200 w 1071547"/>
                <a:gd name="connsiteY115-232" fmla="*/ 857873 h 1069571"/>
                <a:gd name="connsiteX116-233" fmla="*/ 428958 w 1071547"/>
                <a:gd name="connsiteY116-234" fmla="*/ 854457 h 1069571"/>
                <a:gd name="connsiteX117-235" fmla="*/ 418709 w 1071547"/>
                <a:gd name="connsiteY117-236" fmla="*/ 857873 h 1069571"/>
                <a:gd name="connsiteX118-237" fmla="*/ 405044 w 1071547"/>
                <a:gd name="connsiteY118-238" fmla="*/ 861289 h 1069571"/>
                <a:gd name="connsiteX119-239" fmla="*/ 394795 w 1071547"/>
                <a:gd name="connsiteY119-240" fmla="*/ 871538 h 1069571"/>
                <a:gd name="connsiteX120-241" fmla="*/ 360633 w 1071547"/>
                <a:gd name="connsiteY120-242" fmla="*/ 878370 h 1069571"/>
                <a:gd name="connsiteX121-243" fmla="*/ 329888 w 1071547"/>
                <a:gd name="connsiteY121-244" fmla="*/ 871538 h 1069571"/>
                <a:gd name="connsiteX122-245" fmla="*/ 319639 w 1071547"/>
                <a:gd name="connsiteY122-246" fmla="*/ 864705 h 1069571"/>
                <a:gd name="connsiteX123-247" fmla="*/ 299142 w 1071547"/>
                <a:gd name="connsiteY123-248" fmla="*/ 851040 h 1069571"/>
                <a:gd name="connsiteX124-249" fmla="*/ 271812 w 1071547"/>
                <a:gd name="connsiteY124-250" fmla="*/ 837377 h 1069571"/>
                <a:gd name="connsiteX125-251" fmla="*/ 261563 w 1071547"/>
                <a:gd name="connsiteY125-252" fmla="*/ 833960 h 1069571"/>
                <a:gd name="connsiteX126-253" fmla="*/ 241067 w 1071547"/>
                <a:gd name="connsiteY126-254" fmla="*/ 823712 h 1069571"/>
                <a:gd name="connsiteX127-255" fmla="*/ 210321 w 1071547"/>
                <a:gd name="connsiteY127-256" fmla="*/ 810047 h 1069571"/>
                <a:gd name="connsiteX128-257" fmla="*/ 203489 w 1071547"/>
                <a:gd name="connsiteY128-258" fmla="*/ 796382 h 1069571"/>
                <a:gd name="connsiteX129-259" fmla="*/ 196656 w 1071547"/>
                <a:gd name="connsiteY129-260" fmla="*/ 786133 h 1069571"/>
                <a:gd name="connsiteX130-261" fmla="*/ 176159 w 1071547"/>
                <a:gd name="connsiteY130-262" fmla="*/ 772468 h 1069571"/>
                <a:gd name="connsiteX131-263" fmla="*/ 165910 w 1071547"/>
                <a:gd name="connsiteY131-264" fmla="*/ 762219 h 1069571"/>
                <a:gd name="connsiteX132-265" fmla="*/ 159077 w 1071547"/>
                <a:gd name="connsiteY132-266" fmla="*/ 728058 h 1069571"/>
                <a:gd name="connsiteX133-267" fmla="*/ 152246 w 1071547"/>
                <a:gd name="connsiteY133-268" fmla="*/ 717809 h 1069571"/>
                <a:gd name="connsiteX134-269" fmla="*/ 148830 w 1071547"/>
                <a:gd name="connsiteY134-270" fmla="*/ 704144 h 1069571"/>
                <a:gd name="connsiteX135-271" fmla="*/ 111251 w 1071547"/>
                <a:gd name="connsiteY135-272" fmla="*/ 673398 h 1069571"/>
                <a:gd name="connsiteX136-273" fmla="*/ 114238 w 1071547"/>
                <a:gd name="connsiteY136-274" fmla="*/ 669690 h 1069571"/>
                <a:gd name="connsiteX137-275" fmla="*/ 111251 w 1071547"/>
                <a:gd name="connsiteY137-276" fmla="*/ 669983 h 1069571"/>
                <a:gd name="connsiteX138-277" fmla="*/ 114667 w 1071547"/>
                <a:gd name="connsiteY138-278" fmla="*/ 646070 h 1069571"/>
                <a:gd name="connsiteX139-279" fmla="*/ 118083 w 1071547"/>
                <a:gd name="connsiteY139-280" fmla="*/ 611908 h 1069571"/>
                <a:gd name="connsiteX140-281" fmla="*/ 101002 w 1071547"/>
                <a:gd name="connsiteY140-282" fmla="*/ 591410 h 1069571"/>
                <a:gd name="connsiteX141-283" fmla="*/ 80505 w 1071547"/>
                <a:gd name="connsiteY141-284" fmla="*/ 570913 h 1069571"/>
                <a:gd name="connsiteX142-285" fmla="*/ 77088 w 1071547"/>
                <a:gd name="connsiteY142-286" fmla="*/ 540168 h 1069571"/>
                <a:gd name="connsiteX143-287" fmla="*/ 56592 w 1071547"/>
                <a:gd name="connsiteY143-288" fmla="*/ 533335 h 1069571"/>
                <a:gd name="connsiteX144-289" fmla="*/ 46343 w 1071547"/>
                <a:gd name="connsiteY144-290" fmla="*/ 526503 h 1069571"/>
                <a:gd name="connsiteX145-291" fmla="*/ 39511 w 1071547"/>
                <a:gd name="connsiteY145-292" fmla="*/ 492341 h 1069571"/>
                <a:gd name="connsiteX146-293" fmla="*/ 32679 w 1071547"/>
                <a:gd name="connsiteY146-294" fmla="*/ 482092 h 1069571"/>
                <a:gd name="connsiteX147-295" fmla="*/ 29262 w 1071547"/>
                <a:gd name="connsiteY147-296" fmla="*/ 468427 h 1069571"/>
                <a:gd name="connsiteX148-297" fmla="*/ 25846 w 1071547"/>
                <a:gd name="connsiteY148-298" fmla="*/ 458179 h 1069571"/>
                <a:gd name="connsiteX149-299" fmla="*/ 5349 w 1071547"/>
                <a:gd name="connsiteY149-300" fmla="*/ 444514 h 1069571"/>
                <a:gd name="connsiteX150-301" fmla="*/ 1932 w 1071547"/>
                <a:gd name="connsiteY150-302" fmla="*/ 434266 h 1069571"/>
                <a:gd name="connsiteX151-303" fmla="*/ 1932 w 1071547"/>
                <a:gd name="connsiteY151-304" fmla="*/ 391339 h 1069571"/>
                <a:gd name="connsiteX152-305" fmla="*/ 5558 w 1071547"/>
                <a:gd name="connsiteY152-306" fmla="*/ 393284 h 1069571"/>
                <a:gd name="connsiteX153-307" fmla="*/ 1932 w 1071547"/>
                <a:gd name="connsiteY153-308" fmla="*/ 389857 h 1069571"/>
                <a:gd name="connsiteX154-309" fmla="*/ 7261 w 1071547"/>
                <a:gd name="connsiteY154-310" fmla="*/ 394197 h 1069571"/>
                <a:gd name="connsiteX155-311" fmla="*/ 30462 w 1071547"/>
                <a:gd name="connsiteY155-312" fmla="*/ 406636 h 1069571"/>
                <a:gd name="connsiteX156-313" fmla="*/ 66839 w 1071547"/>
                <a:gd name="connsiteY156-314" fmla="*/ 393273 h 1069571"/>
                <a:gd name="connsiteX157-315" fmla="*/ 101002 w 1071547"/>
                <a:gd name="connsiteY157-316" fmla="*/ 365945 h 1069571"/>
                <a:gd name="connsiteX158-317" fmla="*/ 111250 w 1071547"/>
                <a:gd name="connsiteY158-318" fmla="*/ 362528 h 1069571"/>
                <a:gd name="connsiteX159-319" fmla="*/ 145413 w 1071547"/>
                <a:gd name="connsiteY159-320" fmla="*/ 352280 h 1069571"/>
                <a:gd name="connsiteX160-321" fmla="*/ 169325 w 1071547"/>
                <a:gd name="connsiteY160-322" fmla="*/ 348863 h 1069571"/>
                <a:gd name="connsiteX161-323" fmla="*/ 182990 w 1071547"/>
                <a:gd name="connsiteY161-324" fmla="*/ 345447 h 1069571"/>
                <a:gd name="connsiteX162-325" fmla="*/ 193239 w 1071547"/>
                <a:gd name="connsiteY162-326" fmla="*/ 338615 h 1069571"/>
                <a:gd name="connsiteX163-327" fmla="*/ 213736 w 1071547"/>
                <a:gd name="connsiteY163-328" fmla="*/ 324950 h 1069571"/>
                <a:gd name="connsiteX164-329" fmla="*/ 234234 w 1071547"/>
                <a:gd name="connsiteY164-330" fmla="*/ 304452 h 1069571"/>
                <a:gd name="connsiteX165-331" fmla="*/ 251314 w 1071547"/>
                <a:gd name="connsiteY165-332" fmla="*/ 301036 h 1069571"/>
                <a:gd name="connsiteX166-333" fmla="*/ 278644 w 1071547"/>
                <a:gd name="connsiteY166-334" fmla="*/ 277122 h 1069571"/>
                <a:gd name="connsiteX167-335" fmla="*/ 285476 w 1071547"/>
                <a:gd name="connsiteY167-336" fmla="*/ 253210 h 1069571"/>
                <a:gd name="connsiteX168-337" fmla="*/ 292309 w 1071547"/>
                <a:gd name="connsiteY168-338" fmla="*/ 242961 h 1069571"/>
                <a:gd name="connsiteX169-339" fmla="*/ 312806 w 1071547"/>
                <a:gd name="connsiteY169-340" fmla="*/ 239545 h 1069571"/>
                <a:gd name="connsiteX170-341" fmla="*/ 394794 w 1071547"/>
                <a:gd name="connsiteY170-342" fmla="*/ 242961 h 1069571"/>
                <a:gd name="connsiteX171-343" fmla="*/ 425541 w 1071547"/>
                <a:gd name="connsiteY171-344" fmla="*/ 225880 h 1069571"/>
                <a:gd name="connsiteX172-345" fmla="*/ 449453 w 1071547"/>
                <a:gd name="connsiteY172-346" fmla="*/ 215631 h 1069571"/>
                <a:gd name="connsiteX173-347" fmla="*/ 459702 w 1071547"/>
                <a:gd name="connsiteY173-348" fmla="*/ 212215 h 1069571"/>
                <a:gd name="connsiteX174-349" fmla="*/ 497280 w 1071547"/>
                <a:gd name="connsiteY174-350" fmla="*/ 208799 h 1069571"/>
                <a:gd name="connsiteX175-351" fmla="*/ 514362 w 1071547"/>
                <a:gd name="connsiteY175-352" fmla="*/ 188301 h 1069571"/>
                <a:gd name="connsiteX176-353" fmla="*/ 524610 w 1071547"/>
                <a:gd name="connsiteY176-354" fmla="*/ 178054 h 1069571"/>
                <a:gd name="connsiteX177-355" fmla="*/ 534859 w 1071547"/>
                <a:gd name="connsiteY177-356" fmla="*/ 157557 h 1069571"/>
                <a:gd name="connsiteX178-357" fmla="*/ 541690 w 1071547"/>
                <a:gd name="connsiteY178-358" fmla="*/ 137059 h 1069571"/>
                <a:gd name="connsiteX179-359" fmla="*/ 551939 w 1071547"/>
                <a:gd name="connsiteY179-360" fmla="*/ 126810 h 1069571"/>
                <a:gd name="connsiteX180-361" fmla="*/ 566918 w 1071547"/>
                <a:gd name="connsiteY180-362" fmla="*/ 67194 h 1069571"/>
                <a:gd name="connsiteX181-363" fmla="*/ 564913 w 1071547"/>
                <a:gd name="connsiteY181-364" fmla="*/ 40334 h 1069571"/>
                <a:gd name="connsiteX182-365" fmla="*/ 561484 w 1071547"/>
                <a:gd name="connsiteY182-366" fmla="*/ 20165 h 1069571"/>
                <a:gd name="connsiteX183-367" fmla="*/ 557986 w 1071547"/>
                <a:gd name="connsiteY183-368" fmla="*/ 3103 h 1069571"/>
                <a:gd name="connsiteX184-369" fmla="*/ 575855 w 1071547"/>
                <a:gd name="connsiteY184-370" fmla="*/ 411 h 1069571"/>
                <a:gd name="connsiteX0-371" fmla="*/ 575855 w 1071547"/>
                <a:gd name="connsiteY0-372" fmla="*/ 411 h 1069571"/>
                <a:gd name="connsiteX1-373" fmla="*/ 603185 w 1071547"/>
                <a:gd name="connsiteY1-374" fmla="*/ 3827 h 1069571"/>
                <a:gd name="connsiteX2-375" fmla="*/ 613433 w 1071547"/>
                <a:gd name="connsiteY2-376" fmla="*/ 7243 h 1069571"/>
                <a:gd name="connsiteX3-377" fmla="*/ 630513 w 1071547"/>
                <a:gd name="connsiteY3-378" fmla="*/ 10659 h 1069571"/>
                <a:gd name="connsiteX4-379" fmla="*/ 640762 w 1071547"/>
                <a:gd name="connsiteY4-380" fmla="*/ 14076 h 1069571"/>
                <a:gd name="connsiteX5-381" fmla="*/ 651011 w 1071547"/>
                <a:gd name="connsiteY5-382" fmla="*/ 17492 h 1069571"/>
                <a:gd name="connsiteX6-383" fmla="*/ 681757 w 1071547"/>
                <a:gd name="connsiteY6-384" fmla="*/ 27741 h 1069571"/>
                <a:gd name="connsiteX7-385" fmla="*/ 692006 w 1071547"/>
                <a:gd name="connsiteY7-386" fmla="*/ 34573 h 1069571"/>
                <a:gd name="connsiteX8-387" fmla="*/ 763745 w 1071547"/>
                <a:gd name="connsiteY8-388" fmla="*/ 41406 h 1069571"/>
                <a:gd name="connsiteX9-389" fmla="*/ 773994 w 1071547"/>
                <a:gd name="connsiteY9-390" fmla="*/ 34573 h 1069571"/>
                <a:gd name="connsiteX10-391" fmla="*/ 794492 w 1071547"/>
                <a:gd name="connsiteY10-392" fmla="*/ 31157 h 1069571"/>
                <a:gd name="connsiteX11-393" fmla="*/ 835485 w 1071547"/>
                <a:gd name="connsiteY11-394" fmla="*/ 41406 h 1069571"/>
                <a:gd name="connsiteX12-395" fmla="*/ 849150 w 1071547"/>
                <a:gd name="connsiteY12-396" fmla="*/ 55071 h 1069571"/>
                <a:gd name="connsiteX13-397" fmla="*/ 832558 w 1071547"/>
                <a:gd name="connsiteY13-398" fmla="*/ 73809 h 1069571"/>
                <a:gd name="connsiteX14-399" fmla="*/ 838900 w 1071547"/>
                <a:gd name="connsiteY14-400" fmla="*/ 72150 h 1069571"/>
                <a:gd name="connsiteX15-401" fmla="*/ 842317 w 1071547"/>
                <a:gd name="connsiteY15-402" fmla="*/ 89230 h 1069571"/>
                <a:gd name="connsiteX16-403" fmla="*/ 845733 w 1071547"/>
                <a:gd name="connsiteY16-404" fmla="*/ 102895 h 1069571"/>
                <a:gd name="connsiteX17-405" fmla="*/ 862814 w 1071547"/>
                <a:gd name="connsiteY17-406" fmla="*/ 99478 h 1069571"/>
                <a:gd name="connsiteX18-407" fmla="*/ 917473 w 1071547"/>
                <a:gd name="connsiteY18-408" fmla="*/ 82398 h 1069571"/>
                <a:gd name="connsiteX19-409" fmla="*/ 941386 w 1071547"/>
                <a:gd name="connsiteY19-410" fmla="*/ 75566 h 1069571"/>
                <a:gd name="connsiteX20-411" fmla="*/ 920889 w 1071547"/>
                <a:gd name="connsiteY20-412" fmla="*/ 96062 h 1069571"/>
                <a:gd name="connsiteX21-413" fmla="*/ 896977 w 1071547"/>
                <a:gd name="connsiteY21-414" fmla="*/ 106311 h 1069571"/>
                <a:gd name="connsiteX22-415" fmla="*/ 876479 w 1071547"/>
                <a:gd name="connsiteY22-416" fmla="*/ 119976 h 1069571"/>
                <a:gd name="connsiteX23-417" fmla="*/ 866230 w 1071547"/>
                <a:gd name="connsiteY23-418" fmla="*/ 126808 h 1069571"/>
                <a:gd name="connsiteX24-419" fmla="*/ 859398 w 1071547"/>
                <a:gd name="connsiteY24-420" fmla="*/ 140473 h 1069571"/>
                <a:gd name="connsiteX25-421" fmla="*/ 852565 w 1071547"/>
                <a:gd name="connsiteY25-422" fmla="*/ 150722 h 1069571"/>
                <a:gd name="connsiteX26-423" fmla="*/ 849149 w 1071547"/>
                <a:gd name="connsiteY26-424" fmla="*/ 160971 h 1069571"/>
                <a:gd name="connsiteX27-425" fmla="*/ 838900 w 1071547"/>
                <a:gd name="connsiteY27-426" fmla="*/ 167803 h 1069571"/>
                <a:gd name="connsiteX28-427" fmla="*/ 828652 w 1071547"/>
                <a:gd name="connsiteY28-428" fmla="*/ 188299 h 1069571"/>
                <a:gd name="connsiteX29-429" fmla="*/ 825235 w 1071547"/>
                <a:gd name="connsiteY29-430" fmla="*/ 198548 h 1069571"/>
                <a:gd name="connsiteX30-431" fmla="*/ 814988 w 1071547"/>
                <a:gd name="connsiteY30-432" fmla="*/ 205381 h 1069571"/>
                <a:gd name="connsiteX31-433" fmla="*/ 787658 w 1071547"/>
                <a:gd name="connsiteY31-434" fmla="*/ 236127 h 1069571"/>
                <a:gd name="connsiteX32-435" fmla="*/ 777409 w 1071547"/>
                <a:gd name="connsiteY32-436" fmla="*/ 239543 h 1069571"/>
                <a:gd name="connsiteX33-437" fmla="*/ 756912 w 1071547"/>
                <a:gd name="connsiteY33-438" fmla="*/ 263457 h 1069571"/>
                <a:gd name="connsiteX34-439" fmla="*/ 784242 w 1071547"/>
                <a:gd name="connsiteY34-440" fmla="*/ 280537 h 1069571"/>
                <a:gd name="connsiteX35-441" fmla="*/ 801323 w 1071547"/>
                <a:gd name="connsiteY35-442" fmla="*/ 283953 h 1069571"/>
                <a:gd name="connsiteX36-443" fmla="*/ 821819 w 1071547"/>
                <a:gd name="connsiteY36-444" fmla="*/ 290785 h 1069571"/>
                <a:gd name="connsiteX37-445" fmla="*/ 849149 w 1071547"/>
                <a:gd name="connsiteY37-446" fmla="*/ 294202 h 1069571"/>
                <a:gd name="connsiteX38-447" fmla="*/ 859398 w 1071547"/>
                <a:gd name="connsiteY38-448" fmla="*/ 318115 h 1069571"/>
                <a:gd name="connsiteX39-449" fmla="*/ 866230 w 1071547"/>
                <a:gd name="connsiteY39-450" fmla="*/ 338613 h 1069571"/>
                <a:gd name="connsiteX40-451" fmla="*/ 873063 w 1071547"/>
                <a:gd name="connsiteY40-452" fmla="*/ 359111 h 1069571"/>
                <a:gd name="connsiteX41-453" fmla="*/ 890144 w 1071547"/>
                <a:gd name="connsiteY41-454" fmla="*/ 362527 h 1069571"/>
                <a:gd name="connsiteX42-455" fmla="*/ 914058 w 1071547"/>
                <a:gd name="connsiteY42-456" fmla="*/ 365943 h 1069571"/>
                <a:gd name="connsiteX43-457" fmla="*/ 978965 w 1071547"/>
                <a:gd name="connsiteY43-458" fmla="*/ 369359 h 1069571"/>
                <a:gd name="connsiteX44-459" fmla="*/ 992630 w 1071547"/>
                <a:gd name="connsiteY44-460" fmla="*/ 379607 h 1069571"/>
                <a:gd name="connsiteX45-461" fmla="*/ 1013126 w 1071547"/>
                <a:gd name="connsiteY45-462" fmla="*/ 403520 h 1069571"/>
                <a:gd name="connsiteX46-463" fmla="*/ 1023375 w 1071547"/>
                <a:gd name="connsiteY46-464" fmla="*/ 406937 h 1069571"/>
                <a:gd name="connsiteX47-465" fmla="*/ 1054121 w 1071547"/>
                <a:gd name="connsiteY47-466" fmla="*/ 427434 h 1069571"/>
                <a:gd name="connsiteX48-467" fmla="*/ 1064370 w 1071547"/>
                <a:gd name="connsiteY48-468" fmla="*/ 434267 h 1069571"/>
                <a:gd name="connsiteX49-469" fmla="*/ 1064370 w 1071547"/>
                <a:gd name="connsiteY49-470" fmla="*/ 509423 h 1069571"/>
                <a:gd name="connsiteX50-471" fmla="*/ 1040456 w 1071547"/>
                <a:gd name="connsiteY50-472" fmla="*/ 543585 h 1069571"/>
                <a:gd name="connsiteX51-473" fmla="*/ 1006295 w 1071547"/>
                <a:gd name="connsiteY51-474" fmla="*/ 550418 h 1069571"/>
                <a:gd name="connsiteX52-475" fmla="*/ 978965 w 1071547"/>
                <a:gd name="connsiteY52-476" fmla="*/ 516255 h 1069571"/>
                <a:gd name="connsiteX53-477" fmla="*/ 958468 w 1071547"/>
                <a:gd name="connsiteY53-478" fmla="*/ 502590 h 1069571"/>
                <a:gd name="connsiteX54-479" fmla="*/ 937970 w 1071547"/>
                <a:gd name="connsiteY54-480" fmla="*/ 492341 h 1069571"/>
                <a:gd name="connsiteX55-481" fmla="*/ 907225 w 1071547"/>
                <a:gd name="connsiteY55-482" fmla="*/ 495758 h 1069571"/>
                <a:gd name="connsiteX56-483" fmla="*/ 903809 w 1071547"/>
                <a:gd name="connsiteY56-484" fmla="*/ 509423 h 1069571"/>
                <a:gd name="connsiteX57-485" fmla="*/ 900393 w 1071547"/>
                <a:gd name="connsiteY57-486" fmla="*/ 605076 h 1069571"/>
                <a:gd name="connsiteX58-487" fmla="*/ 879895 w 1071547"/>
                <a:gd name="connsiteY58-488" fmla="*/ 618741 h 1069571"/>
                <a:gd name="connsiteX59-489" fmla="*/ 876479 w 1071547"/>
                <a:gd name="connsiteY59-490" fmla="*/ 632406 h 1069571"/>
                <a:gd name="connsiteX60-491" fmla="*/ 873063 w 1071547"/>
                <a:gd name="connsiteY60-492" fmla="*/ 642655 h 1069571"/>
                <a:gd name="connsiteX61-493" fmla="*/ 869647 w 1071547"/>
                <a:gd name="connsiteY61-494" fmla="*/ 676816 h 1069571"/>
                <a:gd name="connsiteX62-495" fmla="*/ 855982 w 1071547"/>
                <a:gd name="connsiteY62-496" fmla="*/ 683648 h 1069571"/>
                <a:gd name="connsiteX63-497" fmla="*/ 825235 w 1071547"/>
                <a:gd name="connsiteY63-498" fmla="*/ 687065 h 1069571"/>
                <a:gd name="connsiteX64-499" fmla="*/ 797907 w 1071547"/>
                <a:gd name="connsiteY64-500" fmla="*/ 693897 h 1069571"/>
                <a:gd name="connsiteX65-501" fmla="*/ 784242 w 1071547"/>
                <a:gd name="connsiteY65-502" fmla="*/ 697313 h 1069571"/>
                <a:gd name="connsiteX66-503" fmla="*/ 780826 w 1071547"/>
                <a:gd name="connsiteY66-504" fmla="*/ 717811 h 1069571"/>
                <a:gd name="connsiteX67-505" fmla="*/ 791074 w 1071547"/>
                <a:gd name="connsiteY67-506" fmla="*/ 721227 h 1069571"/>
                <a:gd name="connsiteX68-507" fmla="*/ 801323 w 1071547"/>
                <a:gd name="connsiteY68-508" fmla="*/ 728059 h 1069571"/>
                <a:gd name="connsiteX69-509" fmla="*/ 814988 w 1071547"/>
                <a:gd name="connsiteY69-510" fmla="*/ 734892 h 1069571"/>
                <a:gd name="connsiteX70-511" fmla="*/ 825235 w 1071547"/>
                <a:gd name="connsiteY70-512" fmla="*/ 755388 h 1069571"/>
                <a:gd name="connsiteX71-513" fmla="*/ 832068 w 1071547"/>
                <a:gd name="connsiteY71-514" fmla="*/ 799799 h 1069571"/>
                <a:gd name="connsiteX72-515" fmla="*/ 852565 w 1071547"/>
                <a:gd name="connsiteY72-516" fmla="*/ 806632 h 1069571"/>
                <a:gd name="connsiteX73-517" fmla="*/ 879895 w 1071547"/>
                <a:gd name="connsiteY73-518" fmla="*/ 813464 h 1069571"/>
                <a:gd name="connsiteX74-519" fmla="*/ 900393 w 1071547"/>
                <a:gd name="connsiteY74-520" fmla="*/ 827129 h 1069571"/>
                <a:gd name="connsiteX75-521" fmla="*/ 910642 w 1071547"/>
                <a:gd name="connsiteY75-522" fmla="*/ 833962 h 1069571"/>
                <a:gd name="connsiteX76-523" fmla="*/ 920889 w 1071547"/>
                <a:gd name="connsiteY76-524" fmla="*/ 830545 h 1069571"/>
                <a:gd name="connsiteX77-525" fmla="*/ 955051 w 1071547"/>
                <a:gd name="connsiteY77-526" fmla="*/ 823713 h 1069571"/>
                <a:gd name="connsiteX78-527" fmla="*/ 978965 w 1071547"/>
                <a:gd name="connsiteY78-528" fmla="*/ 827129 h 1069571"/>
                <a:gd name="connsiteX79-529" fmla="*/ 989214 w 1071547"/>
                <a:gd name="connsiteY79-530" fmla="*/ 851042 h 1069571"/>
                <a:gd name="connsiteX80-531" fmla="*/ 992630 w 1071547"/>
                <a:gd name="connsiteY80-532" fmla="*/ 874955 h 1069571"/>
                <a:gd name="connsiteX81-533" fmla="*/ 989214 w 1071547"/>
                <a:gd name="connsiteY81-534" fmla="*/ 953528 h 1069571"/>
                <a:gd name="connsiteX82-535" fmla="*/ 978965 w 1071547"/>
                <a:gd name="connsiteY82-536" fmla="*/ 960360 h 1069571"/>
                <a:gd name="connsiteX83-537" fmla="*/ 937970 w 1071547"/>
                <a:gd name="connsiteY83-538" fmla="*/ 963776 h 1069571"/>
                <a:gd name="connsiteX84-539" fmla="*/ 927721 w 1071547"/>
                <a:gd name="connsiteY84-540" fmla="*/ 970609 h 1069571"/>
                <a:gd name="connsiteX85-541" fmla="*/ 924305 w 1071547"/>
                <a:gd name="connsiteY85-542" fmla="*/ 994522 h 1069571"/>
                <a:gd name="connsiteX86-543" fmla="*/ 917473 w 1071547"/>
                <a:gd name="connsiteY86-544" fmla="*/ 1004771 h 1069571"/>
                <a:gd name="connsiteX87-545" fmla="*/ 910642 w 1071547"/>
                <a:gd name="connsiteY87-546" fmla="*/ 1025269 h 1069571"/>
                <a:gd name="connsiteX88-547" fmla="*/ 907225 w 1071547"/>
                <a:gd name="connsiteY88-548" fmla="*/ 1035517 h 1069571"/>
                <a:gd name="connsiteX89-549" fmla="*/ 900393 w 1071547"/>
                <a:gd name="connsiteY89-550" fmla="*/ 1052597 h 1069571"/>
                <a:gd name="connsiteX90-551" fmla="*/ 899644 w 1071547"/>
                <a:gd name="connsiteY90-552" fmla="*/ 1052071 h 1069571"/>
                <a:gd name="connsiteX91-553" fmla="*/ 901461 w 1071547"/>
                <a:gd name="connsiteY91-554" fmla="*/ 1069571 h 1069571"/>
                <a:gd name="connsiteX92-555" fmla="*/ 896976 w 1071547"/>
                <a:gd name="connsiteY92-556" fmla="*/ 1062845 h 1069571"/>
                <a:gd name="connsiteX93-557" fmla="*/ 876479 w 1071547"/>
                <a:gd name="connsiteY93-558" fmla="*/ 1042347 h 1069571"/>
                <a:gd name="connsiteX94-559" fmla="*/ 875211 w 1071547"/>
                <a:gd name="connsiteY94-560" fmla="*/ 1036620 h 1069571"/>
                <a:gd name="connsiteX95-561" fmla="*/ 873997 w 1071547"/>
                <a:gd name="connsiteY95-562" fmla="*/ 1034067 h 1069571"/>
                <a:gd name="connsiteX96-563" fmla="*/ 870630 w 1071547"/>
                <a:gd name="connsiteY96-564" fmla="*/ 1031703 h 1069571"/>
                <a:gd name="connsiteX97-565" fmla="*/ 856218 w 1071547"/>
                <a:gd name="connsiteY97-566" fmla="*/ 1029352 h 1069571"/>
                <a:gd name="connsiteX98-567" fmla="*/ 838900 w 1071547"/>
                <a:gd name="connsiteY98-568" fmla="*/ 1028684 h 1069571"/>
                <a:gd name="connsiteX99-569" fmla="*/ 828651 w 1071547"/>
                <a:gd name="connsiteY99-570" fmla="*/ 1032100 h 1069571"/>
                <a:gd name="connsiteX100-571" fmla="*/ 797906 w 1071547"/>
                <a:gd name="connsiteY100-572" fmla="*/ 1045764 h 1069571"/>
                <a:gd name="connsiteX101-573" fmla="*/ 767160 w 1071547"/>
                <a:gd name="connsiteY101-574" fmla="*/ 1018435 h 1069571"/>
                <a:gd name="connsiteX102-575" fmla="*/ 760328 w 1071547"/>
                <a:gd name="connsiteY102-576" fmla="*/ 1008186 h 1069571"/>
                <a:gd name="connsiteX103-577" fmla="*/ 746663 w 1071547"/>
                <a:gd name="connsiteY103-578" fmla="*/ 994521 h 1069571"/>
                <a:gd name="connsiteX104-579" fmla="*/ 620265 w 1071547"/>
                <a:gd name="connsiteY104-580" fmla="*/ 987689 h 1069571"/>
                <a:gd name="connsiteX105-581" fmla="*/ 613432 w 1071547"/>
                <a:gd name="connsiteY105-582" fmla="*/ 967191 h 1069571"/>
                <a:gd name="connsiteX106-583" fmla="*/ 610016 w 1071547"/>
                <a:gd name="connsiteY106-584" fmla="*/ 939863 h 1069571"/>
                <a:gd name="connsiteX107-585" fmla="*/ 606600 w 1071547"/>
                <a:gd name="connsiteY107-586" fmla="*/ 874954 h 1069571"/>
                <a:gd name="connsiteX108-587" fmla="*/ 603183 w 1071547"/>
                <a:gd name="connsiteY108-588" fmla="*/ 864705 h 1069571"/>
                <a:gd name="connsiteX109-589" fmla="*/ 586102 w 1071547"/>
                <a:gd name="connsiteY109-590" fmla="*/ 861289 h 1069571"/>
                <a:gd name="connsiteX110-591" fmla="*/ 572437 w 1071547"/>
                <a:gd name="connsiteY110-592" fmla="*/ 864705 h 1069571"/>
                <a:gd name="connsiteX111-593" fmla="*/ 534860 w 1071547"/>
                <a:gd name="connsiteY111-594" fmla="*/ 874954 h 1069571"/>
                <a:gd name="connsiteX112-595" fmla="*/ 524611 w 1071547"/>
                <a:gd name="connsiteY112-596" fmla="*/ 868122 h 1069571"/>
                <a:gd name="connsiteX113-597" fmla="*/ 510946 w 1071547"/>
                <a:gd name="connsiteY113-598" fmla="*/ 864705 h 1069571"/>
                <a:gd name="connsiteX114-599" fmla="*/ 500698 w 1071547"/>
                <a:gd name="connsiteY114-600" fmla="*/ 861289 h 1069571"/>
                <a:gd name="connsiteX115-601" fmla="*/ 480200 w 1071547"/>
                <a:gd name="connsiteY115-602" fmla="*/ 857873 h 1069571"/>
                <a:gd name="connsiteX116-603" fmla="*/ 428958 w 1071547"/>
                <a:gd name="connsiteY116-604" fmla="*/ 854457 h 1069571"/>
                <a:gd name="connsiteX117-605" fmla="*/ 418709 w 1071547"/>
                <a:gd name="connsiteY117-606" fmla="*/ 857873 h 1069571"/>
                <a:gd name="connsiteX118-607" fmla="*/ 405044 w 1071547"/>
                <a:gd name="connsiteY118-608" fmla="*/ 861289 h 1069571"/>
                <a:gd name="connsiteX119-609" fmla="*/ 394795 w 1071547"/>
                <a:gd name="connsiteY119-610" fmla="*/ 871538 h 1069571"/>
                <a:gd name="connsiteX120-611" fmla="*/ 360633 w 1071547"/>
                <a:gd name="connsiteY120-612" fmla="*/ 878370 h 1069571"/>
                <a:gd name="connsiteX121-613" fmla="*/ 329888 w 1071547"/>
                <a:gd name="connsiteY121-614" fmla="*/ 871538 h 1069571"/>
                <a:gd name="connsiteX122-615" fmla="*/ 319639 w 1071547"/>
                <a:gd name="connsiteY122-616" fmla="*/ 864705 h 1069571"/>
                <a:gd name="connsiteX123-617" fmla="*/ 299142 w 1071547"/>
                <a:gd name="connsiteY123-618" fmla="*/ 851040 h 1069571"/>
                <a:gd name="connsiteX124-619" fmla="*/ 271812 w 1071547"/>
                <a:gd name="connsiteY124-620" fmla="*/ 837377 h 1069571"/>
                <a:gd name="connsiteX125-621" fmla="*/ 261563 w 1071547"/>
                <a:gd name="connsiteY125-622" fmla="*/ 833960 h 1069571"/>
                <a:gd name="connsiteX126-623" fmla="*/ 241067 w 1071547"/>
                <a:gd name="connsiteY126-624" fmla="*/ 823712 h 1069571"/>
                <a:gd name="connsiteX127-625" fmla="*/ 210321 w 1071547"/>
                <a:gd name="connsiteY127-626" fmla="*/ 810047 h 1069571"/>
                <a:gd name="connsiteX128-627" fmla="*/ 203489 w 1071547"/>
                <a:gd name="connsiteY128-628" fmla="*/ 796382 h 1069571"/>
                <a:gd name="connsiteX129-629" fmla="*/ 196656 w 1071547"/>
                <a:gd name="connsiteY129-630" fmla="*/ 786133 h 1069571"/>
                <a:gd name="connsiteX130-631" fmla="*/ 176159 w 1071547"/>
                <a:gd name="connsiteY130-632" fmla="*/ 772468 h 1069571"/>
                <a:gd name="connsiteX131-633" fmla="*/ 165910 w 1071547"/>
                <a:gd name="connsiteY131-634" fmla="*/ 762219 h 1069571"/>
                <a:gd name="connsiteX132-635" fmla="*/ 159077 w 1071547"/>
                <a:gd name="connsiteY132-636" fmla="*/ 728058 h 1069571"/>
                <a:gd name="connsiteX133-637" fmla="*/ 152246 w 1071547"/>
                <a:gd name="connsiteY133-638" fmla="*/ 717809 h 1069571"/>
                <a:gd name="connsiteX134-639" fmla="*/ 148830 w 1071547"/>
                <a:gd name="connsiteY134-640" fmla="*/ 704144 h 1069571"/>
                <a:gd name="connsiteX135-641" fmla="*/ 111251 w 1071547"/>
                <a:gd name="connsiteY135-642" fmla="*/ 673398 h 1069571"/>
                <a:gd name="connsiteX136-643" fmla="*/ 114238 w 1071547"/>
                <a:gd name="connsiteY136-644" fmla="*/ 669690 h 1069571"/>
                <a:gd name="connsiteX137-645" fmla="*/ 111251 w 1071547"/>
                <a:gd name="connsiteY137-646" fmla="*/ 669983 h 1069571"/>
                <a:gd name="connsiteX138-647" fmla="*/ 114667 w 1071547"/>
                <a:gd name="connsiteY138-648" fmla="*/ 646070 h 1069571"/>
                <a:gd name="connsiteX139-649" fmla="*/ 118083 w 1071547"/>
                <a:gd name="connsiteY139-650" fmla="*/ 611908 h 1069571"/>
                <a:gd name="connsiteX140-651" fmla="*/ 101002 w 1071547"/>
                <a:gd name="connsiteY140-652" fmla="*/ 591410 h 1069571"/>
                <a:gd name="connsiteX141-653" fmla="*/ 80505 w 1071547"/>
                <a:gd name="connsiteY141-654" fmla="*/ 570913 h 1069571"/>
                <a:gd name="connsiteX142-655" fmla="*/ 77088 w 1071547"/>
                <a:gd name="connsiteY142-656" fmla="*/ 540168 h 1069571"/>
                <a:gd name="connsiteX143-657" fmla="*/ 56592 w 1071547"/>
                <a:gd name="connsiteY143-658" fmla="*/ 533335 h 1069571"/>
                <a:gd name="connsiteX144-659" fmla="*/ 46343 w 1071547"/>
                <a:gd name="connsiteY144-660" fmla="*/ 526503 h 1069571"/>
                <a:gd name="connsiteX145-661" fmla="*/ 39511 w 1071547"/>
                <a:gd name="connsiteY145-662" fmla="*/ 492341 h 1069571"/>
                <a:gd name="connsiteX146-663" fmla="*/ 32679 w 1071547"/>
                <a:gd name="connsiteY146-664" fmla="*/ 482092 h 1069571"/>
                <a:gd name="connsiteX147-665" fmla="*/ 29262 w 1071547"/>
                <a:gd name="connsiteY147-666" fmla="*/ 468427 h 1069571"/>
                <a:gd name="connsiteX148-667" fmla="*/ 25846 w 1071547"/>
                <a:gd name="connsiteY148-668" fmla="*/ 458179 h 1069571"/>
                <a:gd name="connsiteX149-669" fmla="*/ 5349 w 1071547"/>
                <a:gd name="connsiteY149-670" fmla="*/ 444514 h 1069571"/>
                <a:gd name="connsiteX150-671" fmla="*/ 1932 w 1071547"/>
                <a:gd name="connsiteY150-672" fmla="*/ 434266 h 1069571"/>
                <a:gd name="connsiteX151-673" fmla="*/ 1932 w 1071547"/>
                <a:gd name="connsiteY151-674" fmla="*/ 391339 h 1069571"/>
                <a:gd name="connsiteX152-675" fmla="*/ 5558 w 1071547"/>
                <a:gd name="connsiteY152-676" fmla="*/ 393284 h 1069571"/>
                <a:gd name="connsiteX153-677" fmla="*/ 1932 w 1071547"/>
                <a:gd name="connsiteY153-678" fmla="*/ 389857 h 1069571"/>
                <a:gd name="connsiteX154-679" fmla="*/ 7261 w 1071547"/>
                <a:gd name="connsiteY154-680" fmla="*/ 394197 h 1069571"/>
                <a:gd name="connsiteX155-681" fmla="*/ 30462 w 1071547"/>
                <a:gd name="connsiteY155-682" fmla="*/ 399016 h 1069571"/>
                <a:gd name="connsiteX156-683" fmla="*/ 66839 w 1071547"/>
                <a:gd name="connsiteY156-684" fmla="*/ 393273 h 1069571"/>
                <a:gd name="connsiteX157-685" fmla="*/ 101002 w 1071547"/>
                <a:gd name="connsiteY157-686" fmla="*/ 365945 h 1069571"/>
                <a:gd name="connsiteX158-687" fmla="*/ 111250 w 1071547"/>
                <a:gd name="connsiteY158-688" fmla="*/ 362528 h 1069571"/>
                <a:gd name="connsiteX159-689" fmla="*/ 145413 w 1071547"/>
                <a:gd name="connsiteY159-690" fmla="*/ 352280 h 1069571"/>
                <a:gd name="connsiteX160-691" fmla="*/ 169325 w 1071547"/>
                <a:gd name="connsiteY160-692" fmla="*/ 348863 h 1069571"/>
                <a:gd name="connsiteX161-693" fmla="*/ 182990 w 1071547"/>
                <a:gd name="connsiteY161-694" fmla="*/ 345447 h 1069571"/>
                <a:gd name="connsiteX162-695" fmla="*/ 193239 w 1071547"/>
                <a:gd name="connsiteY162-696" fmla="*/ 338615 h 1069571"/>
                <a:gd name="connsiteX163-697" fmla="*/ 213736 w 1071547"/>
                <a:gd name="connsiteY163-698" fmla="*/ 324950 h 1069571"/>
                <a:gd name="connsiteX164-699" fmla="*/ 234234 w 1071547"/>
                <a:gd name="connsiteY164-700" fmla="*/ 304452 h 1069571"/>
                <a:gd name="connsiteX165-701" fmla="*/ 251314 w 1071547"/>
                <a:gd name="connsiteY165-702" fmla="*/ 301036 h 1069571"/>
                <a:gd name="connsiteX166-703" fmla="*/ 278644 w 1071547"/>
                <a:gd name="connsiteY166-704" fmla="*/ 277122 h 1069571"/>
                <a:gd name="connsiteX167-705" fmla="*/ 285476 w 1071547"/>
                <a:gd name="connsiteY167-706" fmla="*/ 253210 h 1069571"/>
                <a:gd name="connsiteX168-707" fmla="*/ 292309 w 1071547"/>
                <a:gd name="connsiteY168-708" fmla="*/ 242961 h 1069571"/>
                <a:gd name="connsiteX169-709" fmla="*/ 312806 w 1071547"/>
                <a:gd name="connsiteY169-710" fmla="*/ 239545 h 1069571"/>
                <a:gd name="connsiteX170-711" fmla="*/ 394794 w 1071547"/>
                <a:gd name="connsiteY170-712" fmla="*/ 242961 h 1069571"/>
                <a:gd name="connsiteX171-713" fmla="*/ 425541 w 1071547"/>
                <a:gd name="connsiteY171-714" fmla="*/ 225880 h 1069571"/>
                <a:gd name="connsiteX172-715" fmla="*/ 449453 w 1071547"/>
                <a:gd name="connsiteY172-716" fmla="*/ 215631 h 1069571"/>
                <a:gd name="connsiteX173-717" fmla="*/ 459702 w 1071547"/>
                <a:gd name="connsiteY173-718" fmla="*/ 212215 h 1069571"/>
                <a:gd name="connsiteX174-719" fmla="*/ 497280 w 1071547"/>
                <a:gd name="connsiteY174-720" fmla="*/ 208799 h 1069571"/>
                <a:gd name="connsiteX175-721" fmla="*/ 514362 w 1071547"/>
                <a:gd name="connsiteY175-722" fmla="*/ 188301 h 1069571"/>
                <a:gd name="connsiteX176-723" fmla="*/ 524610 w 1071547"/>
                <a:gd name="connsiteY176-724" fmla="*/ 178054 h 1069571"/>
                <a:gd name="connsiteX177-725" fmla="*/ 534859 w 1071547"/>
                <a:gd name="connsiteY177-726" fmla="*/ 157557 h 1069571"/>
                <a:gd name="connsiteX178-727" fmla="*/ 541690 w 1071547"/>
                <a:gd name="connsiteY178-728" fmla="*/ 137059 h 1069571"/>
                <a:gd name="connsiteX179-729" fmla="*/ 551939 w 1071547"/>
                <a:gd name="connsiteY179-730" fmla="*/ 126810 h 1069571"/>
                <a:gd name="connsiteX180-731" fmla="*/ 566918 w 1071547"/>
                <a:gd name="connsiteY180-732" fmla="*/ 67194 h 1069571"/>
                <a:gd name="connsiteX181-733" fmla="*/ 564913 w 1071547"/>
                <a:gd name="connsiteY181-734" fmla="*/ 40334 h 1069571"/>
                <a:gd name="connsiteX182-735" fmla="*/ 561484 w 1071547"/>
                <a:gd name="connsiteY182-736" fmla="*/ 20165 h 1069571"/>
                <a:gd name="connsiteX183-737" fmla="*/ 557986 w 1071547"/>
                <a:gd name="connsiteY183-738" fmla="*/ 3103 h 1069571"/>
                <a:gd name="connsiteX184-739" fmla="*/ 575855 w 1071547"/>
                <a:gd name="connsiteY184-740" fmla="*/ 411 h 1069571"/>
                <a:gd name="connsiteX0-741" fmla="*/ 575855 w 1071547"/>
                <a:gd name="connsiteY0-742" fmla="*/ 411 h 1069571"/>
                <a:gd name="connsiteX1-743" fmla="*/ 603185 w 1071547"/>
                <a:gd name="connsiteY1-744" fmla="*/ 3827 h 1069571"/>
                <a:gd name="connsiteX2-745" fmla="*/ 613433 w 1071547"/>
                <a:gd name="connsiteY2-746" fmla="*/ 7243 h 1069571"/>
                <a:gd name="connsiteX3-747" fmla="*/ 630513 w 1071547"/>
                <a:gd name="connsiteY3-748" fmla="*/ 10659 h 1069571"/>
                <a:gd name="connsiteX4-749" fmla="*/ 640762 w 1071547"/>
                <a:gd name="connsiteY4-750" fmla="*/ 14076 h 1069571"/>
                <a:gd name="connsiteX5-751" fmla="*/ 651011 w 1071547"/>
                <a:gd name="connsiteY5-752" fmla="*/ 17492 h 1069571"/>
                <a:gd name="connsiteX6-753" fmla="*/ 681757 w 1071547"/>
                <a:gd name="connsiteY6-754" fmla="*/ 27741 h 1069571"/>
                <a:gd name="connsiteX7-755" fmla="*/ 692006 w 1071547"/>
                <a:gd name="connsiteY7-756" fmla="*/ 34573 h 1069571"/>
                <a:gd name="connsiteX8-757" fmla="*/ 763745 w 1071547"/>
                <a:gd name="connsiteY8-758" fmla="*/ 41406 h 1069571"/>
                <a:gd name="connsiteX9-759" fmla="*/ 773994 w 1071547"/>
                <a:gd name="connsiteY9-760" fmla="*/ 34573 h 1069571"/>
                <a:gd name="connsiteX10-761" fmla="*/ 794492 w 1071547"/>
                <a:gd name="connsiteY10-762" fmla="*/ 31157 h 1069571"/>
                <a:gd name="connsiteX11-763" fmla="*/ 835485 w 1071547"/>
                <a:gd name="connsiteY11-764" fmla="*/ 41406 h 1069571"/>
                <a:gd name="connsiteX12-765" fmla="*/ 849150 w 1071547"/>
                <a:gd name="connsiteY12-766" fmla="*/ 55071 h 1069571"/>
                <a:gd name="connsiteX13-767" fmla="*/ 832558 w 1071547"/>
                <a:gd name="connsiteY13-768" fmla="*/ 73809 h 1069571"/>
                <a:gd name="connsiteX14-769" fmla="*/ 838900 w 1071547"/>
                <a:gd name="connsiteY14-770" fmla="*/ 72150 h 1069571"/>
                <a:gd name="connsiteX15-771" fmla="*/ 842317 w 1071547"/>
                <a:gd name="connsiteY15-772" fmla="*/ 89230 h 1069571"/>
                <a:gd name="connsiteX16-773" fmla="*/ 845733 w 1071547"/>
                <a:gd name="connsiteY16-774" fmla="*/ 102895 h 1069571"/>
                <a:gd name="connsiteX17-775" fmla="*/ 862814 w 1071547"/>
                <a:gd name="connsiteY17-776" fmla="*/ 99478 h 1069571"/>
                <a:gd name="connsiteX18-777" fmla="*/ 917473 w 1071547"/>
                <a:gd name="connsiteY18-778" fmla="*/ 82398 h 1069571"/>
                <a:gd name="connsiteX19-779" fmla="*/ 941386 w 1071547"/>
                <a:gd name="connsiteY19-780" fmla="*/ 75566 h 1069571"/>
                <a:gd name="connsiteX20-781" fmla="*/ 920889 w 1071547"/>
                <a:gd name="connsiteY20-782" fmla="*/ 96062 h 1069571"/>
                <a:gd name="connsiteX21-783" fmla="*/ 896977 w 1071547"/>
                <a:gd name="connsiteY21-784" fmla="*/ 106311 h 1069571"/>
                <a:gd name="connsiteX22-785" fmla="*/ 876479 w 1071547"/>
                <a:gd name="connsiteY22-786" fmla="*/ 119976 h 1069571"/>
                <a:gd name="connsiteX23-787" fmla="*/ 866230 w 1071547"/>
                <a:gd name="connsiteY23-788" fmla="*/ 126808 h 1069571"/>
                <a:gd name="connsiteX24-789" fmla="*/ 859398 w 1071547"/>
                <a:gd name="connsiteY24-790" fmla="*/ 140473 h 1069571"/>
                <a:gd name="connsiteX25-791" fmla="*/ 852565 w 1071547"/>
                <a:gd name="connsiteY25-792" fmla="*/ 150722 h 1069571"/>
                <a:gd name="connsiteX26-793" fmla="*/ 849149 w 1071547"/>
                <a:gd name="connsiteY26-794" fmla="*/ 160971 h 1069571"/>
                <a:gd name="connsiteX27-795" fmla="*/ 838900 w 1071547"/>
                <a:gd name="connsiteY27-796" fmla="*/ 167803 h 1069571"/>
                <a:gd name="connsiteX28-797" fmla="*/ 828652 w 1071547"/>
                <a:gd name="connsiteY28-798" fmla="*/ 188299 h 1069571"/>
                <a:gd name="connsiteX29-799" fmla="*/ 825235 w 1071547"/>
                <a:gd name="connsiteY29-800" fmla="*/ 198548 h 1069571"/>
                <a:gd name="connsiteX30-801" fmla="*/ 814988 w 1071547"/>
                <a:gd name="connsiteY30-802" fmla="*/ 205381 h 1069571"/>
                <a:gd name="connsiteX31-803" fmla="*/ 787658 w 1071547"/>
                <a:gd name="connsiteY31-804" fmla="*/ 236127 h 1069571"/>
                <a:gd name="connsiteX32-805" fmla="*/ 777409 w 1071547"/>
                <a:gd name="connsiteY32-806" fmla="*/ 239543 h 1069571"/>
                <a:gd name="connsiteX33-807" fmla="*/ 756912 w 1071547"/>
                <a:gd name="connsiteY33-808" fmla="*/ 263457 h 1069571"/>
                <a:gd name="connsiteX34-809" fmla="*/ 784242 w 1071547"/>
                <a:gd name="connsiteY34-810" fmla="*/ 280537 h 1069571"/>
                <a:gd name="connsiteX35-811" fmla="*/ 801323 w 1071547"/>
                <a:gd name="connsiteY35-812" fmla="*/ 283953 h 1069571"/>
                <a:gd name="connsiteX36-813" fmla="*/ 821819 w 1071547"/>
                <a:gd name="connsiteY36-814" fmla="*/ 290785 h 1069571"/>
                <a:gd name="connsiteX37-815" fmla="*/ 849149 w 1071547"/>
                <a:gd name="connsiteY37-816" fmla="*/ 294202 h 1069571"/>
                <a:gd name="connsiteX38-817" fmla="*/ 859398 w 1071547"/>
                <a:gd name="connsiteY38-818" fmla="*/ 318115 h 1069571"/>
                <a:gd name="connsiteX39-819" fmla="*/ 866230 w 1071547"/>
                <a:gd name="connsiteY39-820" fmla="*/ 338613 h 1069571"/>
                <a:gd name="connsiteX40-821" fmla="*/ 873063 w 1071547"/>
                <a:gd name="connsiteY40-822" fmla="*/ 359111 h 1069571"/>
                <a:gd name="connsiteX41-823" fmla="*/ 890144 w 1071547"/>
                <a:gd name="connsiteY41-824" fmla="*/ 362527 h 1069571"/>
                <a:gd name="connsiteX42-825" fmla="*/ 914058 w 1071547"/>
                <a:gd name="connsiteY42-826" fmla="*/ 365943 h 1069571"/>
                <a:gd name="connsiteX43-827" fmla="*/ 978965 w 1071547"/>
                <a:gd name="connsiteY43-828" fmla="*/ 369359 h 1069571"/>
                <a:gd name="connsiteX44-829" fmla="*/ 992630 w 1071547"/>
                <a:gd name="connsiteY44-830" fmla="*/ 379607 h 1069571"/>
                <a:gd name="connsiteX45-831" fmla="*/ 1013126 w 1071547"/>
                <a:gd name="connsiteY45-832" fmla="*/ 403520 h 1069571"/>
                <a:gd name="connsiteX46-833" fmla="*/ 1023375 w 1071547"/>
                <a:gd name="connsiteY46-834" fmla="*/ 406937 h 1069571"/>
                <a:gd name="connsiteX47-835" fmla="*/ 1054121 w 1071547"/>
                <a:gd name="connsiteY47-836" fmla="*/ 427434 h 1069571"/>
                <a:gd name="connsiteX48-837" fmla="*/ 1064370 w 1071547"/>
                <a:gd name="connsiteY48-838" fmla="*/ 434267 h 1069571"/>
                <a:gd name="connsiteX49-839" fmla="*/ 1064370 w 1071547"/>
                <a:gd name="connsiteY49-840" fmla="*/ 509423 h 1069571"/>
                <a:gd name="connsiteX50-841" fmla="*/ 1040456 w 1071547"/>
                <a:gd name="connsiteY50-842" fmla="*/ 543585 h 1069571"/>
                <a:gd name="connsiteX51-843" fmla="*/ 1006295 w 1071547"/>
                <a:gd name="connsiteY51-844" fmla="*/ 550418 h 1069571"/>
                <a:gd name="connsiteX52-845" fmla="*/ 978965 w 1071547"/>
                <a:gd name="connsiteY52-846" fmla="*/ 516255 h 1069571"/>
                <a:gd name="connsiteX53-847" fmla="*/ 958468 w 1071547"/>
                <a:gd name="connsiteY53-848" fmla="*/ 502590 h 1069571"/>
                <a:gd name="connsiteX54-849" fmla="*/ 937970 w 1071547"/>
                <a:gd name="connsiteY54-850" fmla="*/ 492341 h 1069571"/>
                <a:gd name="connsiteX55-851" fmla="*/ 907225 w 1071547"/>
                <a:gd name="connsiteY55-852" fmla="*/ 495758 h 1069571"/>
                <a:gd name="connsiteX56-853" fmla="*/ 903809 w 1071547"/>
                <a:gd name="connsiteY56-854" fmla="*/ 509423 h 1069571"/>
                <a:gd name="connsiteX57-855" fmla="*/ 900393 w 1071547"/>
                <a:gd name="connsiteY57-856" fmla="*/ 605076 h 1069571"/>
                <a:gd name="connsiteX58-857" fmla="*/ 879895 w 1071547"/>
                <a:gd name="connsiteY58-858" fmla="*/ 618741 h 1069571"/>
                <a:gd name="connsiteX59-859" fmla="*/ 876479 w 1071547"/>
                <a:gd name="connsiteY59-860" fmla="*/ 632406 h 1069571"/>
                <a:gd name="connsiteX60-861" fmla="*/ 873063 w 1071547"/>
                <a:gd name="connsiteY60-862" fmla="*/ 642655 h 1069571"/>
                <a:gd name="connsiteX61-863" fmla="*/ 869647 w 1071547"/>
                <a:gd name="connsiteY61-864" fmla="*/ 676816 h 1069571"/>
                <a:gd name="connsiteX62-865" fmla="*/ 855982 w 1071547"/>
                <a:gd name="connsiteY62-866" fmla="*/ 683648 h 1069571"/>
                <a:gd name="connsiteX63-867" fmla="*/ 825235 w 1071547"/>
                <a:gd name="connsiteY63-868" fmla="*/ 687065 h 1069571"/>
                <a:gd name="connsiteX64-869" fmla="*/ 797907 w 1071547"/>
                <a:gd name="connsiteY64-870" fmla="*/ 693897 h 1069571"/>
                <a:gd name="connsiteX65-871" fmla="*/ 784242 w 1071547"/>
                <a:gd name="connsiteY65-872" fmla="*/ 697313 h 1069571"/>
                <a:gd name="connsiteX66-873" fmla="*/ 780826 w 1071547"/>
                <a:gd name="connsiteY66-874" fmla="*/ 717811 h 1069571"/>
                <a:gd name="connsiteX67-875" fmla="*/ 791074 w 1071547"/>
                <a:gd name="connsiteY67-876" fmla="*/ 721227 h 1069571"/>
                <a:gd name="connsiteX68-877" fmla="*/ 801323 w 1071547"/>
                <a:gd name="connsiteY68-878" fmla="*/ 728059 h 1069571"/>
                <a:gd name="connsiteX69-879" fmla="*/ 814988 w 1071547"/>
                <a:gd name="connsiteY69-880" fmla="*/ 734892 h 1069571"/>
                <a:gd name="connsiteX70-881" fmla="*/ 825235 w 1071547"/>
                <a:gd name="connsiteY70-882" fmla="*/ 755388 h 1069571"/>
                <a:gd name="connsiteX71-883" fmla="*/ 832068 w 1071547"/>
                <a:gd name="connsiteY71-884" fmla="*/ 799799 h 1069571"/>
                <a:gd name="connsiteX72-885" fmla="*/ 852565 w 1071547"/>
                <a:gd name="connsiteY72-886" fmla="*/ 806632 h 1069571"/>
                <a:gd name="connsiteX73-887" fmla="*/ 879895 w 1071547"/>
                <a:gd name="connsiteY73-888" fmla="*/ 813464 h 1069571"/>
                <a:gd name="connsiteX74-889" fmla="*/ 900393 w 1071547"/>
                <a:gd name="connsiteY74-890" fmla="*/ 827129 h 1069571"/>
                <a:gd name="connsiteX75-891" fmla="*/ 910642 w 1071547"/>
                <a:gd name="connsiteY75-892" fmla="*/ 833962 h 1069571"/>
                <a:gd name="connsiteX76-893" fmla="*/ 920889 w 1071547"/>
                <a:gd name="connsiteY76-894" fmla="*/ 830545 h 1069571"/>
                <a:gd name="connsiteX77-895" fmla="*/ 955051 w 1071547"/>
                <a:gd name="connsiteY77-896" fmla="*/ 823713 h 1069571"/>
                <a:gd name="connsiteX78-897" fmla="*/ 978965 w 1071547"/>
                <a:gd name="connsiteY78-898" fmla="*/ 827129 h 1069571"/>
                <a:gd name="connsiteX79-899" fmla="*/ 989214 w 1071547"/>
                <a:gd name="connsiteY79-900" fmla="*/ 851042 h 1069571"/>
                <a:gd name="connsiteX80-901" fmla="*/ 992630 w 1071547"/>
                <a:gd name="connsiteY80-902" fmla="*/ 874955 h 1069571"/>
                <a:gd name="connsiteX81-903" fmla="*/ 989214 w 1071547"/>
                <a:gd name="connsiteY81-904" fmla="*/ 953528 h 1069571"/>
                <a:gd name="connsiteX82-905" fmla="*/ 978965 w 1071547"/>
                <a:gd name="connsiteY82-906" fmla="*/ 960360 h 1069571"/>
                <a:gd name="connsiteX83-907" fmla="*/ 937970 w 1071547"/>
                <a:gd name="connsiteY83-908" fmla="*/ 963776 h 1069571"/>
                <a:gd name="connsiteX84-909" fmla="*/ 927721 w 1071547"/>
                <a:gd name="connsiteY84-910" fmla="*/ 970609 h 1069571"/>
                <a:gd name="connsiteX85-911" fmla="*/ 924305 w 1071547"/>
                <a:gd name="connsiteY85-912" fmla="*/ 994522 h 1069571"/>
                <a:gd name="connsiteX86-913" fmla="*/ 917473 w 1071547"/>
                <a:gd name="connsiteY86-914" fmla="*/ 1004771 h 1069571"/>
                <a:gd name="connsiteX87-915" fmla="*/ 910642 w 1071547"/>
                <a:gd name="connsiteY87-916" fmla="*/ 1025269 h 1069571"/>
                <a:gd name="connsiteX88-917" fmla="*/ 907225 w 1071547"/>
                <a:gd name="connsiteY88-918" fmla="*/ 1035517 h 1069571"/>
                <a:gd name="connsiteX89-919" fmla="*/ 900393 w 1071547"/>
                <a:gd name="connsiteY89-920" fmla="*/ 1052597 h 1069571"/>
                <a:gd name="connsiteX90-921" fmla="*/ 899644 w 1071547"/>
                <a:gd name="connsiteY90-922" fmla="*/ 1052071 h 1069571"/>
                <a:gd name="connsiteX91-923" fmla="*/ 901461 w 1071547"/>
                <a:gd name="connsiteY91-924" fmla="*/ 1069571 h 1069571"/>
                <a:gd name="connsiteX92-925" fmla="*/ 896976 w 1071547"/>
                <a:gd name="connsiteY92-926" fmla="*/ 1062845 h 1069571"/>
                <a:gd name="connsiteX93-927" fmla="*/ 876479 w 1071547"/>
                <a:gd name="connsiteY93-928" fmla="*/ 1042347 h 1069571"/>
                <a:gd name="connsiteX94-929" fmla="*/ 875211 w 1071547"/>
                <a:gd name="connsiteY94-930" fmla="*/ 1036620 h 1069571"/>
                <a:gd name="connsiteX95-931" fmla="*/ 873997 w 1071547"/>
                <a:gd name="connsiteY95-932" fmla="*/ 1034067 h 1069571"/>
                <a:gd name="connsiteX96-933" fmla="*/ 870630 w 1071547"/>
                <a:gd name="connsiteY96-934" fmla="*/ 1031703 h 1069571"/>
                <a:gd name="connsiteX97-935" fmla="*/ 856218 w 1071547"/>
                <a:gd name="connsiteY97-936" fmla="*/ 1029352 h 1069571"/>
                <a:gd name="connsiteX98-937" fmla="*/ 838900 w 1071547"/>
                <a:gd name="connsiteY98-938" fmla="*/ 1028684 h 1069571"/>
                <a:gd name="connsiteX99-939" fmla="*/ 828651 w 1071547"/>
                <a:gd name="connsiteY99-940" fmla="*/ 1032100 h 1069571"/>
                <a:gd name="connsiteX100-941" fmla="*/ 797906 w 1071547"/>
                <a:gd name="connsiteY100-942" fmla="*/ 1045764 h 1069571"/>
                <a:gd name="connsiteX101-943" fmla="*/ 767160 w 1071547"/>
                <a:gd name="connsiteY101-944" fmla="*/ 1018435 h 1069571"/>
                <a:gd name="connsiteX102-945" fmla="*/ 760328 w 1071547"/>
                <a:gd name="connsiteY102-946" fmla="*/ 1008186 h 1069571"/>
                <a:gd name="connsiteX103-947" fmla="*/ 746663 w 1071547"/>
                <a:gd name="connsiteY103-948" fmla="*/ 994521 h 1069571"/>
                <a:gd name="connsiteX104-949" fmla="*/ 620265 w 1071547"/>
                <a:gd name="connsiteY104-950" fmla="*/ 987689 h 1069571"/>
                <a:gd name="connsiteX105-951" fmla="*/ 613432 w 1071547"/>
                <a:gd name="connsiteY105-952" fmla="*/ 967191 h 1069571"/>
                <a:gd name="connsiteX106-953" fmla="*/ 610016 w 1071547"/>
                <a:gd name="connsiteY106-954" fmla="*/ 939863 h 1069571"/>
                <a:gd name="connsiteX107-955" fmla="*/ 606600 w 1071547"/>
                <a:gd name="connsiteY107-956" fmla="*/ 874954 h 1069571"/>
                <a:gd name="connsiteX108-957" fmla="*/ 603183 w 1071547"/>
                <a:gd name="connsiteY108-958" fmla="*/ 864705 h 1069571"/>
                <a:gd name="connsiteX109-959" fmla="*/ 586102 w 1071547"/>
                <a:gd name="connsiteY109-960" fmla="*/ 861289 h 1069571"/>
                <a:gd name="connsiteX110-961" fmla="*/ 572437 w 1071547"/>
                <a:gd name="connsiteY110-962" fmla="*/ 864705 h 1069571"/>
                <a:gd name="connsiteX111-963" fmla="*/ 534860 w 1071547"/>
                <a:gd name="connsiteY111-964" fmla="*/ 874954 h 1069571"/>
                <a:gd name="connsiteX112-965" fmla="*/ 524611 w 1071547"/>
                <a:gd name="connsiteY112-966" fmla="*/ 868122 h 1069571"/>
                <a:gd name="connsiteX113-967" fmla="*/ 510946 w 1071547"/>
                <a:gd name="connsiteY113-968" fmla="*/ 864705 h 1069571"/>
                <a:gd name="connsiteX114-969" fmla="*/ 500698 w 1071547"/>
                <a:gd name="connsiteY114-970" fmla="*/ 861289 h 1069571"/>
                <a:gd name="connsiteX115-971" fmla="*/ 480200 w 1071547"/>
                <a:gd name="connsiteY115-972" fmla="*/ 857873 h 1069571"/>
                <a:gd name="connsiteX116-973" fmla="*/ 428958 w 1071547"/>
                <a:gd name="connsiteY116-974" fmla="*/ 854457 h 1069571"/>
                <a:gd name="connsiteX117-975" fmla="*/ 418709 w 1071547"/>
                <a:gd name="connsiteY117-976" fmla="*/ 857873 h 1069571"/>
                <a:gd name="connsiteX118-977" fmla="*/ 405044 w 1071547"/>
                <a:gd name="connsiteY118-978" fmla="*/ 861289 h 1069571"/>
                <a:gd name="connsiteX119-979" fmla="*/ 394795 w 1071547"/>
                <a:gd name="connsiteY119-980" fmla="*/ 871538 h 1069571"/>
                <a:gd name="connsiteX120-981" fmla="*/ 360633 w 1071547"/>
                <a:gd name="connsiteY120-982" fmla="*/ 878370 h 1069571"/>
                <a:gd name="connsiteX121-983" fmla="*/ 329888 w 1071547"/>
                <a:gd name="connsiteY121-984" fmla="*/ 871538 h 1069571"/>
                <a:gd name="connsiteX122-985" fmla="*/ 319639 w 1071547"/>
                <a:gd name="connsiteY122-986" fmla="*/ 864705 h 1069571"/>
                <a:gd name="connsiteX123-987" fmla="*/ 299142 w 1071547"/>
                <a:gd name="connsiteY123-988" fmla="*/ 851040 h 1069571"/>
                <a:gd name="connsiteX124-989" fmla="*/ 271812 w 1071547"/>
                <a:gd name="connsiteY124-990" fmla="*/ 837377 h 1069571"/>
                <a:gd name="connsiteX125-991" fmla="*/ 261563 w 1071547"/>
                <a:gd name="connsiteY125-992" fmla="*/ 833960 h 1069571"/>
                <a:gd name="connsiteX126-993" fmla="*/ 241067 w 1071547"/>
                <a:gd name="connsiteY126-994" fmla="*/ 823712 h 1069571"/>
                <a:gd name="connsiteX127-995" fmla="*/ 210321 w 1071547"/>
                <a:gd name="connsiteY127-996" fmla="*/ 810047 h 1069571"/>
                <a:gd name="connsiteX128-997" fmla="*/ 203489 w 1071547"/>
                <a:gd name="connsiteY128-998" fmla="*/ 796382 h 1069571"/>
                <a:gd name="connsiteX129-999" fmla="*/ 196656 w 1071547"/>
                <a:gd name="connsiteY129-1000" fmla="*/ 786133 h 1069571"/>
                <a:gd name="connsiteX130-1001" fmla="*/ 176159 w 1071547"/>
                <a:gd name="connsiteY130-1002" fmla="*/ 772468 h 1069571"/>
                <a:gd name="connsiteX131-1003" fmla="*/ 165910 w 1071547"/>
                <a:gd name="connsiteY131-1004" fmla="*/ 762219 h 1069571"/>
                <a:gd name="connsiteX132-1005" fmla="*/ 159077 w 1071547"/>
                <a:gd name="connsiteY132-1006" fmla="*/ 728058 h 1069571"/>
                <a:gd name="connsiteX133-1007" fmla="*/ 152246 w 1071547"/>
                <a:gd name="connsiteY133-1008" fmla="*/ 717809 h 1069571"/>
                <a:gd name="connsiteX134-1009" fmla="*/ 148830 w 1071547"/>
                <a:gd name="connsiteY134-1010" fmla="*/ 704144 h 1069571"/>
                <a:gd name="connsiteX135-1011" fmla="*/ 111251 w 1071547"/>
                <a:gd name="connsiteY135-1012" fmla="*/ 673398 h 1069571"/>
                <a:gd name="connsiteX136-1013" fmla="*/ 114238 w 1071547"/>
                <a:gd name="connsiteY136-1014" fmla="*/ 669690 h 1069571"/>
                <a:gd name="connsiteX137-1015" fmla="*/ 111251 w 1071547"/>
                <a:gd name="connsiteY137-1016" fmla="*/ 669983 h 1069571"/>
                <a:gd name="connsiteX138-1017" fmla="*/ 114667 w 1071547"/>
                <a:gd name="connsiteY138-1018" fmla="*/ 646070 h 1069571"/>
                <a:gd name="connsiteX139-1019" fmla="*/ 118083 w 1071547"/>
                <a:gd name="connsiteY139-1020" fmla="*/ 611908 h 1069571"/>
                <a:gd name="connsiteX140-1021" fmla="*/ 101002 w 1071547"/>
                <a:gd name="connsiteY140-1022" fmla="*/ 591410 h 1069571"/>
                <a:gd name="connsiteX141-1023" fmla="*/ 80505 w 1071547"/>
                <a:gd name="connsiteY141-1024" fmla="*/ 570913 h 1069571"/>
                <a:gd name="connsiteX142-1025" fmla="*/ 77088 w 1071547"/>
                <a:gd name="connsiteY142-1026" fmla="*/ 540168 h 1069571"/>
                <a:gd name="connsiteX143-1027" fmla="*/ 56592 w 1071547"/>
                <a:gd name="connsiteY143-1028" fmla="*/ 533335 h 1069571"/>
                <a:gd name="connsiteX144-1029" fmla="*/ 46343 w 1071547"/>
                <a:gd name="connsiteY144-1030" fmla="*/ 526503 h 1069571"/>
                <a:gd name="connsiteX145-1031" fmla="*/ 39511 w 1071547"/>
                <a:gd name="connsiteY145-1032" fmla="*/ 492341 h 1069571"/>
                <a:gd name="connsiteX146-1033" fmla="*/ 32679 w 1071547"/>
                <a:gd name="connsiteY146-1034" fmla="*/ 482092 h 1069571"/>
                <a:gd name="connsiteX147-1035" fmla="*/ 29262 w 1071547"/>
                <a:gd name="connsiteY147-1036" fmla="*/ 468427 h 1069571"/>
                <a:gd name="connsiteX148-1037" fmla="*/ 25846 w 1071547"/>
                <a:gd name="connsiteY148-1038" fmla="*/ 458179 h 1069571"/>
                <a:gd name="connsiteX149-1039" fmla="*/ 5349 w 1071547"/>
                <a:gd name="connsiteY149-1040" fmla="*/ 444514 h 1069571"/>
                <a:gd name="connsiteX150-1041" fmla="*/ 1932 w 1071547"/>
                <a:gd name="connsiteY150-1042" fmla="*/ 434266 h 1069571"/>
                <a:gd name="connsiteX151-1043" fmla="*/ 1932 w 1071547"/>
                <a:gd name="connsiteY151-1044" fmla="*/ 391339 h 1069571"/>
                <a:gd name="connsiteX152-1045" fmla="*/ 5558 w 1071547"/>
                <a:gd name="connsiteY152-1046" fmla="*/ 393284 h 1069571"/>
                <a:gd name="connsiteX153-1047" fmla="*/ 1932 w 1071547"/>
                <a:gd name="connsiteY153-1048" fmla="*/ 389857 h 1069571"/>
                <a:gd name="connsiteX154-1049" fmla="*/ 7261 w 1071547"/>
                <a:gd name="connsiteY154-1050" fmla="*/ 394197 h 1069571"/>
                <a:gd name="connsiteX155-1051" fmla="*/ 32367 w 1071547"/>
                <a:gd name="connsiteY155-1052" fmla="*/ 393301 h 1069571"/>
                <a:gd name="connsiteX156-1053" fmla="*/ 66839 w 1071547"/>
                <a:gd name="connsiteY156-1054" fmla="*/ 393273 h 1069571"/>
                <a:gd name="connsiteX157-1055" fmla="*/ 101002 w 1071547"/>
                <a:gd name="connsiteY157-1056" fmla="*/ 365945 h 1069571"/>
                <a:gd name="connsiteX158-1057" fmla="*/ 111250 w 1071547"/>
                <a:gd name="connsiteY158-1058" fmla="*/ 362528 h 1069571"/>
                <a:gd name="connsiteX159-1059" fmla="*/ 145413 w 1071547"/>
                <a:gd name="connsiteY159-1060" fmla="*/ 352280 h 1069571"/>
                <a:gd name="connsiteX160-1061" fmla="*/ 169325 w 1071547"/>
                <a:gd name="connsiteY160-1062" fmla="*/ 348863 h 1069571"/>
                <a:gd name="connsiteX161-1063" fmla="*/ 182990 w 1071547"/>
                <a:gd name="connsiteY161-1064" fmla="*/ 345447 h 1069571"/>
                <a:gd name="connsiteX162-1065" fmla="*/ 193239 w 1071547"/>
                <a:gd name="connsiteY162-1066" fmla="*/ 338615 h 1069571"/>
                <a:gd name="connsiteX163-1067" fmla="*/ 213736 w 1071547"/>
                <a:gd name="connsiteY163-1068" fmla="*/ 324950 h 1069571"/>
                <a:gd name="connsiteX164-1069" fmla="*/ 234234 w 1071547"/>
                <a:gd name="connsiteY164-1070" fmla="*/ 304452 h 1069571"/>
                <a:gd name="connsiteX165-1071" fmla="*/ 251314 w 1071547"/>
                <a:gd name="connsiteY165-1072" fmla="*/ 301036 h 1069571"/>
                <a:gd name="connsiteX166-1073" fmla="*/ 278644 w 1071547"/>
                <a:gd name="connsiteY166-1074" fmla="*/ 277122 h 1069571"/>
                <a:gd name="connsiteX167-1075" fmla="*/ 285476 w 1071547"/>
                <a:gd name="connsiteY167-1076" fmla="*/ 253210 h 1069571"/>
                <a:gd name="connsiteX168-1077" fmla="*/ 292309 w 1071547"/>
                <a:gd name="connsiteY168-1078" fmla="*/ 242961 h 1069571"/>
                <a:gd name="connsiteX169-1079" fmla="*/ 312806 w 1071547"/>
                <a:gd name="connsiteY169-1080" fmla="*/ 239545 h 1069571"/>
                <a:gd name="connsiteX170-1081" fmla="*/ 394794 w 1071547"/>
                <a:gd name="connsiteY170-1082" fmla="*/ 242961 h 1069571"/>
                <a:gd name="connsiteX171-1083" fmla="*/ 425541 w 1071547"/>
                <a:gd name="connsiteY171-1084" fmla="*/ 225880 h 1069571"/>
                <a:gd name="connsiteX172-1085" fmla="*/ 449453 w 1071547"/>
                <a:gd name="connsiteY172-1086" fmla="*/ 215631 h 1069571"/>
                <a:gd name="connsiteX173-1087" fmla="*/ 459702 w 1071547"/>
                <a:gd name="connsiteY173-1088" fmla="*/ 212215 h 1069571"/>
                <a:gd name="connsiteX174-1089" fmla="*/ 497280 w 1071547"/>
                <a:gd name="connsiteY174-1090" fmla="*/ 208799 h 1069571"/>
                <a:gd name="connsiteX175-1091" fmla="*/ 514362 w 1071547"/>
                <a:gd name="connsiteY175-1092" fmla="*/ 188301 h 1069571"/>
                <a:gd name="connsiteX176-1093" fmla="*/ 524610 w 1071547"/>
                <a:gd name="connsiteY176-1094" fmla="*/ 178054 h 1069571"/>
                <a:gd name="connsiteX177-1095" fmla="*/ 534859 w 1071547"/>
                <a:gd name="connsiteY177-1096" fmla="*/ 157557 h 1069571"/>
                <a:gd name="connsiteX178-1097" fmla="*/ 541690 w 1071547"/>
                <a:gd name="connsiteY178-1098" fmla="*/ 137059 h 1069571"/>
                <a:gd name="connsiteX179-1099" fmla="*/ 551939 w 1071547"/>
                <a:gd name="connsiteY179-1100" fmla="*/ 126810 h 1069571"/>
                <a:gd name="connsiteX180-1101" fmla="*/ 566918 w 1071547"/>
                <a:gd name="connsiteY180-1102" fmla="*/ 67194 h 1069571"/>
                <a:gd name="connsiteX181-1103" fmla="*/ 564913 w 1071547"/>
                <a:gd name="connsiteY181-1104" fmla="*/ 40334 h 1069571"/>
                <a:gd name="connsiteX182-1105" fmla="*/ 561484 w 1071547"/>
                <a:gd name="connsiteY182-1106" fmla="*/ 20165 h 1069571"/>
                <a:gd name="connsiteX183-1107" fmla="*/ 557986 w 1071547"/>
                <a:gd name="connsiteY183-1108" fmla="*/ 3103 h 1069571"/>
                <a:gd name="connsiteX184-1109" fmla="*/ 575855 w 1071547"/>
                <a:gd name="connsiteY184-1110" fmla="*/ 411 h 1069571"/>
                <a:gd name="connsiteX0-1111" fmla="*/ 575855 w 1071547"/>
                <a:gd name="connsiteY0-1112" fmla="*/ 411 h 1069571"/>
                <a:gd name="connsiteX1-1113" fmla="*/ 603185 w 1071547"/>
                <a:gd name="connsiteY1-1114" fmla="*/ 3827 h 1069571"/>
                <a:gd name="connsiteX2-1115" fmla="*/ 613433 w 1071547"/>
                <a:gd name="connsiteY2-1116" fmla="*/ 7243 h 1069571"/>
                <a:gd name="connsiteX3-1117" fmla="*/ 630513 w 1071547"/>
                <a:gd name="connsiteY3-1118" fmla="*/ 10659 h 1069571"/>
                <a:gd name="connsiteX4-1119" fmla="*/ 640762 w 1071547"/>
                <a:gd name="connsiteY4-1120" fmla="*/ 14076 h 1069571"/>
                <a:gd name="connsiteX5-1121" fmla="*/ 651011 w 1071547"/>
                <a:gd name="connsiteY5-1122" fmla="*/ 17492 h 1069571"/>
                <a:gd name="connsiteX6-1123" fmla="*/ 681757 w 1071547"/>
                <a:gd name="connsiteY6-1124" fmla="*/ 27741 h 1069571"/>
                <a:gd name="connsiteX7-1125" fmla="*/ 692006 w 1071547"/>
                <a:gd name="connsiteY7-1126" fmla="*/ 34573 h 1069571"/>
                <a:gd name="connsiteX8-1127" fmla="*/ 763745 w 1071547"/>
                <a:gd name="connsiteY8-1128" fmla="*/ 41406 h 1069571"/>
                <a:gd name="connsiteX9-1129" fmla="*/ 773994 w 1071547"/>
                <a:gd name="connsiteY9-1130" fmla="*/ 34573 h 1069571"/>
                <a:gd name="connsiteX10-1131" fmla="*/ 794492 w 1071547"/>
                <a:gd name="connsiteY10-1132" fmla="*/ 31157 h 1069571"/>
                <a:gd name="connsiteX11-1133" fmla="*/ 835485 w 1071547"/>
                <a:gd name="connsiteY11-1134" fmla="*/ 41406 h 1069571"/>
                <a:gd name="connsiteX12-1135" fmla="*/ 849150 w 1071547"/>
                <a:gd name="connsiteY12-1136" fmla="*/ 55071 h 1069571"/>
                <a:gd name="connsiteX13-1137" fmla="*/ 832558 w 1071547"/>
                <a:gd name="connsiteY13-1138" fmla="*/ 73809 h 1069571"/>
                <a:gd name="connsiteX14-1139" fmla="*/ 838900 w 1071547"/>
                <a:gd name="connsiteY14-1140" fmla="*/ 72150 h 1069571"/>
                <a:gd name="connsiteX15-1141" fmla="*/ 842317 w 1071547"/>
                <a:gd name="connsiteY15-1142" fmla="*/ 89230 h 1069571"/>
                <a:gd name="connsiteX16-1143" fmla="*/ 845733 w 1071547"/>
                <a:gd name="connsiteY16-1144" fmla="*/ 102895 h 1069571"/>
                <a:gd name="connsiteX17-1145" fmla="*/ 862814 w 1071547"/>
                <a:gd name="connsiteY17-1146" fmla="*/ 99478 h 1069571"/>
                <a:gd name="connsiteX18-1147" fmla="*/ 917473 w 1071547"/>
                <a:gd name="connsiteY18-1148" fmla="*/ 82398 h 1069571"/>
                <a:gd name="connsiteX19-1149" fmla="*/ 941386 w 1071547"/>
                <a:gd name="connsiteY19-1150" fmla="*/ 75566 h 1069571"/>
                <a:gd name="connsiteX20-1151" fmla="*/ 920889 w 1071547"/>
                <a:gd name="connsiteY20-1152" fmla="*/ 96062 h 1069571"/>
                <a:gd name="connsiteX21-1153" fmla="*/ 896977 w 1071547"/>
                <a:gd name="connsiteY21-1154" fmla="*/ 106311 h 1069571"/>
                <a:gd name="connsiteX22-1155" fmla="*/ 876479 w 1071547"/>
                <a:gd name="connsiteY22-1156" fmla="*/ 119976 h 1069571"/>
                <a:gd name="connsiteX23-1157" fmla="*/ 866230 w 1071547"/>
                <a:gd name="connsiteY23-1158" fmla="*/ 126808 h 1069571"/>
                <a:gd name="connsiteX24-1159" fmla="*/ 859398 w 1071547"/>
                <a:gd name="connsiteY24-1160" fmla="*/ 140473 h 1069571"/>
                <a:gd name="connsiteX25-1161" fmla="*/ 852565 w 1071547"/>
                <a:gd name="connsiteY25-1162" fmla="*/ 150722 h 1069571"/>
                <a:gd name="connsiteX26-1163" fmla="*/ 849149 w 1071547"/>
                <a:gd name="connsiteY26-1164" fmla="*/ 160971 h 1069571"/>
                <a:gd name="connsiteX27-1165" fmla="*/ 838900 w 1071547"/>
                <a:gd name="connsiteY27-1166" fmla="*/ 167803 h 1069571"/>
                <a:gd name="connsiteX28-1167" fmla="*/ 828652 w 1071547"/>
                <a:gd name="connsiteY28-1168" fmla="*/ 188299 h 1069571"/>
                <a:gd name="connsiteX29-1169" fmla="*/ 825235 w 1071547"/>
                <a:gd name="connsiteY29-1170" fmla="*/ 198548 h 1069571"/>
                <a:gd name="connsiteX30-1171" fmla="*/ 814988 w 1071547"/>
                <a:gd name="connsiteY30-1172" fmla="*/ 205381 h 1069571"/>
                <a:gd name="connsiteX31-1173" fmla="*/ 787658 w 1071547"/>
                <a:gd name="connsiteY31-1174" fmla="*/ 236127 h 1069571"/>
                <a:gd name="connsiteX32-1175" fmla="*/ 777409 w 1071547"/>
                <a:gd name="connsiteY32-1176" fmla="*/ 239543 h 1069571"/>
                <a:gd name="connsiteX33-1177" fmla="*/ 756912 w 1071547"/>
                <a:gd name="connsiteY33-1178" fmla="*/ 263457 h 1069571"/>
                <a:gd name="connsiteX34-1179" fmla="*/ 784242 w 1071547"/>
                <a:gd name="connsiteY34-1180" fmla="*/ 280537 h 1069571"/>
                <a:gd name="connsiteX35-1181" fmla="*/ 801323 w 1071547"/>
                <a:gd name="connsiteY35-1182" fmla="*/ 283953 h 1069571"/>
                <a:gd name="connsiteX36-1183" fmla="*/ 821819 w 1071547"/>
                <a:gd name="connsiteY36-1184" fmla="*/ 290785 h 1069571"/>
                <a:gd name="connsiteX37-1185" fmla="*/ 849149 w 1071547"/>
                <a:gd name="connsiteY37-1186" fmla="*/ 294202 h 1069571"/>
                <a:gd name="connsiteX38-1187" fmla="*/ 859398 w 1071547"/>
                <a:gd name="connsiteY38-1188" fmla="*/ 318115 h 1069571"/>
                <a:gd name="connsiteX39-1189" fmla="*/ 866230 w 1071547"/>
                <a:gd name="connsiteY39-1190" fmla="*/ 338613 h 1069571"/>
                <a:gd name="connsiteX40-1191" fmla="*/ 873063 w 1071547"/>
                <a:gd name="connsiteY40-1192" fmla="*/ 359111 h 1069571"/>
                <a:gd name="connsiteX41-1193" fmla="*/ 890144 w 1071547"/>
                <a:gd name="connsiteY41-1194" fmla="*/ 362527 h 1069571"/>
                <a:gd name="connsiteX42-1195" fmla="*/ 914058 w 1071547"/>
                <a:gd name="connsiteY42-1196" fmla="*/ 365943 h 1069571"/>
                <a:gd name="connsiteX43-1197" fmla="*/ 978965 w 1071547"/>
                <a:gd name="connsiteY43-1198" fmla="*/ 369359 h 1069571"/>
                <a:gd name="connsiteX44-1199" fmla="*/ 992630 w 1071547"/>
                <a:gd name="connsiteY44-1200" fmla="*/ 379607 h 1069571"/>
                <a:gd name="connsiteX45-1201" fmla="*/ 1013126 w 1071547"/>
                <a:gd name="connsiteY45-1202" fmla="*/ 403520 h 1069571"/>
                <a:gd name="connsiteX46-1203" fmla="*/ 1023375 w 1071547"/>
                <a:gd name="connsiteY46-1204" fmla="*/ 406937 h 1069571"/>
                <a:gd name="connsiteX47-1205" fmla="*/ 1054121 w 1071547"/>
                <a:gd name="connsiteY47-1206" fmla="*/ 427434 h 1069571"/>
                <a:gd name="connsiteX48-1207" fmla="*/ 1064370 w 1071547"/>
                <a:gd name="connsiteY48-1208" fmla="*/ 434267 h 1069571"/>
                <a:gd name="connsiteX49-1209" fmla="*/ 1064370 w 1071547"/>
                <a:gd name="connsiteY49-1210" fmla="*/ 509423 h 1069571"/>
                <a:gd name="connsiteX50-1211" fmla="*/ 1040456 w 1071547"/>
                <a:gd name="connsiteY50-1212" fmla="*/ 543585 h 1069571"/>
                <a:gd name="connsiteX51-1213" fmla="*/ 1006295 w 1071547"/>
                <a:gd name="connsiteY51-1214" fmla="*/ 550418 h 1069571"/>
                <a:gd name="connsiteX52-1215" fmla="*/ 978965 w 1071547"/>
                <a:gd name="connsiteY52-1216" fmla="*/ 516255 h 1069571"/>
                <a:gd name="connsiteX53-1217" fmla="*/ 958468 w 1071547"/>
                <a:gd name="connsiteY53-1218" fmla="*/ 502590 h 1069571"/>
                <a:gd name="connsiteX54-1219" fmla="*/ 937970 w 1071547"/>
                <a:gd name="connsiteY54-1220" fmla="*/ 492341 h 1069571"/>
                <a:gd name="connsiteX55-1221" fmla="*/ 907225 w 1071547"/>
                <a:gd name="connsiteY55-1222" fmla="*/ 495758 h 1069571"/>
                <a:gd name="connsiteX56-1223" fmla="*/ 903809 w 1071547"/>
                <a:gd name="connsiteY56-1224" fmla="*/ 509423 h 1069571"/>
                <a:gd name="connsiteX57-1225" fmla="*/ 900393 w 1071547"/>
                <a:gd name="connsiteY57-1226" fmla="*/ 605076 h 1069571"/>
                <a:gd name="connsiteX58-1227" fmla="*/ 879895 w 1071547"/>
                <a:gd name="connsiteY58-1228" fmla="*/ 618741 h 1069571"/>
                <a:gd name="connsiteX59-1229" fmla="*/ 876479 w 1071547"/>
                <a:gd name="connsiteY59-1230" fmla="*/ 632406 h 1069571"/>
                <a:gd name="connsiteX60-1231" fmla="*/ 873063 w 1071547"/>
                <a:gd name="connsiteY60-1232" fmla="*/ 642655 h 1069571"/>
                <a:gd name="connsiteX61-1233" fmla="*/ 869647 w 1071547"/>
                <a:gd name="connsiteY61-1234" fmla="*/ 676816 h 1069571"/>
                <a:gd name="connsiteX62-1235" fmla="*/ 855982 w 1071547"/>
                <a:gd name="connsiteY62-1236" fmla="*/ 683648 h 1069571"/>
                <a:gd name="connsiteX63-1237" fmla="*/ 825235 w 1071547"/>
                <a:gd name="connsiteY63-1238" fmla="*/ 687065 h 1069571"/>
                <a:gd name="connsiteX64-1239" fmla="*/ 797907 w 1071547"/>
                <a:gd name="connsiteY64-1240" fmla="*/ 693897 h 1069571"/>
                <a:gd name="connsiteX65-1241" fmla="*/ 784242 w 1071547"/>
                <a:gd name="connsiteY65-1242" fmla="*/ 697313 h 1069571"/>
                <a:gd name="connsiteX66-1243" fmla="*/ 780826 w 1071547"/>
                <a:gd name="connsiteY66-1244" fmla="*/ 717811 h 1069571"/>
                <a:gd name="connsiteX67-1245" fmla="*/ 791074 w 1071547"/>
                <a:gd name="connsiteY67-1246" fmla="*/ 721227 h 1069571"/>
                <a:gd name="connsiteX68-1247" fmla="*/ 801323 w 1071547"/>
                <a:gd name="connsiteY68-1248" fmla="*/ 728059 h 1069571"/>
                <a:gd name="connsiteX69-1249" fmla="*/ 814988 w 1071547"/>
                <a:gd name="connsiteY69-1250" fmla="*/ 734892 h 1069571"/>
                <a:gd name="connsiteX70-1251" fmla="*/ 825235 w 1071547"/>
                <a:gd name="connsiteY70-1252" fmla="*/ 755388 h 1069571"/>
                <a:gd name="connsiteX71-1253" fmla="*/ 832068 w 1071547"/>
                <a:gd name="connsiteY71-1254" fmla="*/ 799799 h 1069571"/>
                <a:gd name="connsiteX72-1255" fmla="*/ 852565 w 1071547"/>
                <a:gd name="connsiteY72-1256" fmla="*/ 806632 h 1069571"/>
                <a:gd name="connsiteX73-1257" fmla="*/ 879895 w 1071547"/>
                <a:gd name="connsiteY73-1258" fmla="*/ 813464 h 1069571"/>
                <a:gd name="connsiteX74-1259" fmla="*/ 900393 w 1071547"/>
                <a:gd name="connsiteY74-1260" fmla="*/ 827129 h 1069571"/>
                <a:gd name="connsiteX75-1261" fmla="*/ 910642 w 1071547"/>
                <a:gd name="connsiteY75-1262" fmla="*/ 833962 h 1069571"/>
                <a:gd name="connsiteX76-1263" fmla="*/ 920889 w 1071547"/>
                <a:gd name="connsiteY76-1264" fmla="*/ 830545 h 1069571"/>
                <a:gd name="connsiteX77-1265" fmla="*/ 955051 w 1071547"/>
                <a:gd name="connsiteY77-1266" fmla="*/ 823713 h 1069571"/>
                <a:gd name="connsiteX78-1267" fmla="*/ 978965 w 1071547"/>
                <a:gd name="connsiteY78-1268" fmla="*/ 827129 h 1069571"/>
                <a:gd name="connsiteX79-1269" fmla="*/ 989214 w 1071547"/>
                <a:gd name="connsiteY79-1270" fmla="*/ 851042 h 1069571"/>
                <a:gd name="connsiteX80-1271" fmla="*/ 992630 w 1071547"/>
                <a:gd name="connsiteY80-1272" fmla="*/ 874955 h 1069571"/>
                <a:gd name="connsiteX81-1273" fmla="*/ 989214 w 1071547"/>
                <a:gd name="connsiteY81-1274" fmla="*/ 953528 h 1069571"/>
                <a:gd name="connsiteX82-1275" fmla="*/ 978965 w 1071547"/>
                <a:gd name="connsiteY82-1276" fmla="*/ 960360 h 1069571"/>
                <a:gd name="connsiteX83-1277" fmla="*/ 937970 w 1071547"/>
                <a:gd name="connsiteY83-1278" fmla="*/ 963776 h 1069571"/>
                <a:gd name="connsiteX84-1279" fmla="*/ 927721 w 1071547"/>
                <a:gd name="connsiteY84-1280" fmla="*/ 970609 h 1069571"/>
                <a:gd name="connsiteX85-1281" fmla="*/ 924305 w 1071547"/>
                <a:gd name="connsiteY85-1282" fmla="*/ 994522 h 1069571"/>
                <a:gd name="connsiteX86-1283" fmla="*/ 917473 w 1071547"/>
                <a:gd name="connsiteY86-1284" fmla="*/ 1004771 h 1069571"/>
                <a:gd name="connsiteX87-1285" fmla="*/ 910642 w 1071547"/>
                <a:gd name="connsiteY87-1286" fmla="*/ 1025269 h 1069571"/>
                <a:gd name="connsiteX88-1287" fmla="*/ 907225 w 1071547"/>
                <a:gd name="connsiteY88-1288" fmla="*/ 1035517 h 1069571"/>
                <a:gd name="connsiteX89-1289" fmla="*/ 900393 w 1071547"/>
                <a:gd name="connsiteY89-1290" fmla="*/ 1052597 h 1069571"/>
                <a:gd name="connsiteX90-1291" fmla="*/ 899644 w 1071547"/>
                <a:gd name="connsiteY90-1292" fmla="*/ 1052071 h 1069571"/>
                <a:gd name="connsiteX91-1293" fmla="*/ 901461 w 1071547"/>
                <a:gd name="connsiteY91-1294" fmla="*/ 1069571 h 1069571"/>
                <a:gd name="connsiteX92-1295" fmla="*/ 896976 w 1071547"/>
                <a:gd name="connsiteY92-1296" fmla="*/ 1062845 h 1069571"/>
                <a:gd name="connsiteX93-1297" fmla="*/ 876479 w 1071547"/>
                <a:gd name="connsiteY93-1298" fmla="*/ 1042347 h 1069571"/>
                <a:gd name="connsiteX94-1299" fmla="*/ 875211 w 1071547"/>
                <a:gd name="connsiteY94-1300" fmla="*/ 1036620 h 1069571"/>
                <a:gd name="connsiteX95-1301" fmla="*/ 873997 w 1071547"/>
                <a:gd name="connsiteY95-1302" fmla="*/ 1034067 h 1069571"/>
                <a:gd name="connsiteX96-1303" fmla="*/ 870630 w 1071547"/>
                <a:gd name="connsiteY96-1304" fmla="*/ 1031703 h 1069571"/>
                <a:gd name="connsiteX97-1305" fmla="*/ 856218 w 1071547"/>
                <a:gd name="connsiteY97-1306" fmla="*/ 1029352 h 1069571"/>
                <a:gd name="connsiteX98-1307" fmla="*/ 838900 w 1071547"/>
                <a:gd name="connsiteY98-1308" fmla="*/ 1028684 h 1069571"/>
                <a:gd name="connsiteX99-1309" fmla="*/ 828651 w 1071547"/>
                <a:gd name="connsiteY99-1310" fmla="*/ 1032100 h 1069571"/>
                <a:gd name="connsiteX100-1311" fmla="*/ 797906 w 1071547"/>
                <a:gd name="connsiteY100-1312" fmla="*/ 1045764 h 1069571"/>
                <a:gd name="connsiteX101-1313" fmla="*/ 767160 w 1071547"/>
                <a:gd name="connsiteY101-1314" fmla="*/ 1018435 h 1069571"/>
                <a:gd name="connsiteX102-1315" fmla="*/ 760328 w 1071547"/>
                <a:gd name="connsiteY102-1316" fmla="*/ 1008186 h 1069571"/>
                <a:gd name="connsiteX103-1317" fmla="*/ 746663 w 1071547"/>
                <a:gd name="connsiteY103-1318" fmla="*/ 994521 h 1069571"/>
                <a:gd name="connsiteX104-1319" fmla="*/ 620265 w 1071547"/>
                <a:gd name="connsiteY104-1320" fmla="*/ 987689 h 1069571"/>
                <a:gd name="connsiteX105-1321" fmla="*/ 613432 w 1071547"/>
                <a:gd name="connsiteY105-1322" fmla="*/ 967191 h 1069571"/>
                <a:gd name="connsiteX106-1323" fmla="*/ 610016 w 1071547"/>
                <a:gd name="connsiteY106-1324" fmla="*/ 939863 h 1069571"/>
                <a:gd name="connsiteX107-1325" fmla="*/ 606600 w 1071547"/>
                <a:gd name="connsiteY107-1326" fmla="*/ 874954 h 1069571"/>
                <a:gd name="connsiteX108-1327" fmla="*/ 603183 w 1071547"/>
                <a:gd name="connsiteY108-1328" fmla="*/ 864705 h 1069571"/>
                <a:gd name="connsiteX109-1329" fmla="*/ 586102 w 1071547"/>
                <a:gd name="connsiteY109-1330" fmla="*/ 861289 h 1069571"/>
                <a:gd name="connsiteX110-1331" fmla="*/ 572437 w 1071547"/>
                <a:gd name="connsiteY110-1332" fmla="*/ 864705 h 1069571"/>
                <a:gd name="connsiteX111-1333" fmla="*/ 534860 w 1071547"/>
                <a:gd name="connsiteY111-1334" fmla="*/ 874954 h 1069571"/>
                <a:gd name="connsiteX112-1335" fmla="*/ 524611 w 1071547"/>
                <a:gd name="connsiteY112-1336" fmla="*/ 868122 h 1069571"/>
                <a:gd name="connsiteX113-1337" fmla="*/ 510946 w 1071547"/>
                <a:gd name="connsiteY113-1338" fmla="*/ 864705 h 1069571"/>
                <a:gd name="connsiteX114-1339" fmla="*/ 500698 w 1071547"/>
                <a:gd name="connsiteY114-1340" fmla="*/ 861289 h 1069571"/>
                <a:gd name="connsiteX115-1341" fmla="*/ 480200 w 1071547"/>
                <a:gd name="connsiteY115-1342" fmla="*/ 857873 h 1069571"/>
                <a:gd name="connsiteX116-1343" fmla="*/ 428958 w 1071547"/>
                <a:gd name="connsiteY116-1344" fmla="*/ 854457 h 1069571"/>
                <a:gd name="connsiteX117-1345" fmla="*/ 418709 w 1071547"/>
                <a:gd name="connsiteY117-1346" fmla="*/ 857873 h 1069571"/>
                <a:gd name="connsiteX118-1347" fmla="*/ 405044 w 1071547"/>
                <a:gd name="connsiteY118-1348" fmla="*/ 861289 h 1069571"/>
                <a:gd name="connsiteX119-1349" fmla="*/ 394795 w 1071547"/>
                <a:gd name="connsiteY119-1350" fmla="*/ 871538 h 1069571"/>
                <a:gd name="connsiteX120-1351" fmla="*/ 360633 w 1071547"/>
                <a:gd name="connsiteY120-1352" fmla="*/ 878370 h 1069571"/>
                <a:gd name="connsiteX121-1353" fmla="*/ 329888 w 1071547"/>
                <a:gd name="connsiteY121-1354" fmla="*/ 871538 h 1069571"/>
                <a:gd name="connsiteX122-1355" fmla="*/ 319639 w 1071547"/>
                <a:gd name="connsiteY122-1356" fmla="*/ 864705 h 1069571"/>
                <a:gd name="connsiteX123-1357" fmla="*/ 299142 w 1071547"/>
                <a:gd name="connsiteY123-1358" fmla="*/ 851040 h 1069571"/>
                <a:gd name="connsiteX124-1359" fmla="*/ 271812 w 1071547"/>
                <a:gd name="connsiteY124-1360" fmla="*/ 837377 h 1069571"/>
                <a:gd name="connsiteX125-1361" fmla="*/ 261563 w 1071547"/>
                <a:gd name="connsiteY125-1362" fmla="*/ 833960 h 1069571"/>
                <a:gd name="connsiteX126-1363" fmla="*/ 241067 w 1071547"/>
                <a:gd name="connsiteY126-1364" fmla="*/ 823712 h 1069571"/>
                <a:gd name="connsiteX127-1365" fmla="*/ 210321 w 1071547"/>
                <a:gd name="connsiteY127-1366" fmla="*/ 810047 h 1069571"/>
                <a:gd name="connsiteX128-1367" fmla="*/ 203489 w 1071547"/>
                <a:gd name="connsiteY128-1368" fmla="*/ 796382 h 1069571"/>
                <a:gd name="connsiteX129-1369" fmla="*/ 196656 w 1071547"/>
                <a:gd name="connsiteY129-1370" fmla="*/ 786133 h 1069571"/>
                <a:gd name="connsiteX130-1371" fmla="*/ 176159 w 1071547"/>
                <a:gd name="connsiteY130-1372" fmla="*/ 772468 h 1069571"/>
                <a:gd name="connsiteX131-1373" fmla="*/ 165910 w 1071547"/>
                <a:gd name="connsiteY131-1374" fmla="*/ 762219 h 1069571"/>
                <a:gd name="connsiteX132-1375" fmla="*/ 159077 w 1071547"/>
                <a:gd name="connsiteY132-1376" fmla="*/ 728058 h 1069571"/>
                <a:gd name="connsiteX133-1377" fmla="*/ 152246 w 1071547"/>
                <a:gd name="connsiteY133-1378" fmla="*/ 717809 h 1069571"/>
                <a:gd name="connsiteX134-1379" fmla="*/ 148830 w 1071547"/>
                <a:gd name="connsiteY134-1380" fmla="*/ 704144 h 1069571"/>
                <a:gd name="connsiteX135-1381" fmla="*/ 111251 w 1071547"/>
                <a:gd name="connsiteY135-1382" fmla="*/ 673398 h 1069571"/>
                <a:gd name="connsiteX136-1383" fmla="*/ 114238 w 1071547"/>
                <a:gd name="connsiteY136-1384" fmla="*/ 669690 h 1069571"/>
                <a:gd name="connsiteX137-1385" fmla="*/ 111251 w 1071547"/>
                <a:gd name="connsiteY137-1386" fmla="*/ 669983 h 1069571"/>
                <a:gd name="connsiteX138-1387" fmla="*/ 114667 w 1071547"/>
                <a:gd name="connsiteY138-1388" fmla="*/ 646070 h 1069571"/>
                <a:gd name="connsiteX139-1389" fmla="*/ 118083 w 1071547"/>
                <a:gd name="connsiteY139-1390" fmla="*/ 611908 h 1069571"/>
                <a:gd name="connsiteX140-1391" fmla="*/ 101002 w 1071547"/>
                <a:gd name="connsiteY140-1392" fmla="*/ 591410 h 1069571"/>
                <a:gd name="connsiteX141-1393" fmla="*/ 80505 w 1071547"/>
                <a:gd name="connsiteY141-1394" fmla="*/ 570913 h 1069571"/>
                <a:gd name="connsiteX142-1395" fmla="*/ 77088 w 1071547"/>
                <a:gd name="connsiteY142-1396" fmla="*/ 540168 h 1069571"/>
                <a:gd name="connsiteX143-1397" fmla="*/ 56592 w 1071547"/>
                <a:gd name="connsiteY143-1398" fmla="*/ 533335 h 1069571"/>
                <a:gd name="connsiteX144-1399" fmla="*/ 46343 w 1071547"/>
                <a:gd name="connsiteY144-1400" fmla="*/ 526503 h 1069571"/>
                <a:gd name="connsiteX145-1401" fmla="*/ 39511 w 1071547"/>
                <a:gd name="connsiteY145-1402" fmla="*/ 492341 h 1069571"/>
                <a:gd name="connsiteX146-1403" fmla="*/ 32679 w 1071547"/>
                <a:gd name="connsiteY146-1404" fmla="*/ 482092 h 1069571"/>
                <a:gd name="connsiteX147-1405" fmla="*/ 29262 w 1071547"/>
                <a:gd name="connsiteY147-1406" fmla="*/ 468427 h 1069571"/>
                <a:gd name="connsiteX148-1407" fmla="*/ 25846 w 1071547"/>
                <a:gd name="connsiteY148-1408" fmla="*/ 458179 h 1069571"/>
                <a:gd name="connsiteX149-1409" fmla="*/ 5349 w 1071547"/>
                <a:gd name="connsiteY149-1410" fmla="*/ 444514 h 1069571"/>
                <a:gd name="connsiteX150-1411" fmla="*/ 1932 w 1071547"/>
                <a:gd name="connsiteY150-1412" fmla="*/ 434266 h 1069571"/>
                <a:gd name="connsiteX151-1413" fmla="*/ 1932 w 1071547"/>
                <a:gd name="connsiteY151-1414" fmla="*/ 391339 h 1069571"/>
                <a:gd name="connsiteX152-1415" fmla="*/ 5558 w 1071547"/>
                <a:gd name="connsiteY152-1416" fmla="*/ 393284 h 1069571"/>
                <a:gd name="connsiteX153-1417" fmla="*/ 1932 w 1071547"/>
                <a:gd name="connsiteY153-1418" fmla="*/ 389857 h 1069571"/>
                <a:gd name="connsiteX154-1419" fmla="*/ 32367 w 1071547"/>
                <a:gd name="connsiteY154-1420" fmla="*/ 393301 h 1069571"/>
                <a:gd name="connsiteX155-1421" fmla="*/ 66839 w 1071547"/>
                <a:gd name="connsiteY155-1422" fmla="*/ 393273 h 1069571"/>
                <a:gd name="connsiteX156-1423" fmla="*/ 101002 w 1071547"/>
                <a:gd name="connsiteY156-1424" fmla="*/ 365945 h 1069571"/>
                <a:gd name="connsiteX157-1425" fmla="*/ 111250 w 1071547"/>
                <a:gd name="connsiteY157-1426" fmla="*/ 362528 h 1069571"/>
                <a:gd name="connsiteX158-1427" fmla="*/ 145413 w 1071547"/>
                <a:gd name="connsiteY158-1428" fmla="*/ 352280 h 1069571"/>
                <a:gd name="connsiteX159-1429" fmla="*/ 169325 w 1071547"/>
                <a:gd name="connsiteY159-1430" fmla="*/ 348863 h 1069571"/>
                <a:gd name="connsiteX160-1431" fmla="*/ 182990 w 1071547"/>
                <a:gd name="connsiteY160-1432" fmla="*/ 345447 h 1069571"/>
                <a:gd name="connsiteX161-1433" fmla="*/ 193239 w 1071547"/>
                <a:gd name="connsiteY161-1434" fmla="*/ 338615 h 1069571"/>
                <a:gd name="connsiteX162-1435" fmla="*/ 213736 w 1071547"/>
                <a:gd name="connsiteY162-1436" fmla="*/ 324950 h 1069571"/>
                <a:gd name="connsiteX163-1437" fmla="*/ 234234 w 1071547"/>
                <a:gd name="connsiteY163-1438" fmla="*/ 304452 h 1069571"/>
                <a:gd name="connsiteX164-1439" fmla="*/ 251314 w 1071547"/>
                <a:gd name="connsiteY164-1440" fmla="*/ 301036 h 1069571"/>
                <a:gd name="connsiteX165-1441" fmla="*/ 278644 w 1071547"/>
                <a:gd name="connsiteY165-1442" fmla="*/ 277122 h 1069571"/>
                <a:gd name="connsiteX166-1443" fmla="*/ 285476 w 1071547"/>
                <a:gd name="connsiteY166-1444" fmla="*/ 253210 h 1069571"/>
                <a:gd name="connsiteX167-1445" fmla="*/ 292309 w 1071547"/>
                <a:gd name="connsiteY167-1446" fmla="*/ 242961 h 1069571"/>
                <a:gd name="connsiteX168-1447" fmla="*/ 312806 w 1071547"/>
                <a:gd name="connsiteY168-1448" fmla="*/ 239545 h 1069571"/>
                <a:gd name="connsiteX169-1449" fmla="*/ 394794 w 1071547"/>
                <a:gd name="connsiteY169-1450" fmla="*/ 242961 h 1069571"/>
                <a:gd name="connsiteX170-1451" fmla="*/ 425541 w 1071547"/>
                <a:gd name="connsiteY170-1452" fmla="*/ 225880 h 1069571"/>
                <a:gd name="connsiteX171-1453" fmla="*/ 449453 w 1071547"/>
                <a:gd name="connsiteY171-1454" fmla="*/ 215631 h 1069571"/>
                <a:gd name="connsiteX172-1455" fmla="*/ 459702 w 1071547"/>
                <a:gd name="connsiteY172-1456" fmla="*/ 212215 h 1069571"/>
                <a:gd name="connsiteX173-1457" fmla="*/ 497280 w 1071547"/>
                <a:gd name="connsiteY173-1458" fmla="*/ 208799 h 1069571"/>
                <a:gd name="connsiteX174-1459" fmla="*/ 514362 w 1071547"/>
                <a:gd name="connsiteY174-1460" fmla="*/ 188301 h 1069571"/>
                <a:gd name="connsiteX175-1461" fmla="*/ 524610 w 1071547"/>
                <a:gd name="connsiteY175-1462" fmla="*/ 178054 h 1069571"/>
                <a:gd name="connsiteX176-1463" fmla="*/ 534859 w 1071547"/>
                <a:gd name="connsiteY176-1464" fmla="*/ 157557 h 1069571"/>
                <a:gd name="connsiteX177-1465" fmla="*/ 541690 w 1071547"/>
                <a:gd name="connsiteY177-1466" fmla="*/ 137059 h 1069571"/>
                <a:gd name="connsiteX178-1467" fmla="*/ 551939 w 1071547"/>
                <a:gd name="connsiteY178-1468" fmla="*/ 126810 h 1069571"/>
                <a:gd name="connsiteX179-1469" fmla="*/ 566918 w 1071547"/>
                <a:gd name="connsiteY179-1470" fmla="*/ 67194 h 1069571"/>
                <a:gd name="connsiteX180-1471" fmla="*/ 564913 w 1071547"/>
                <a:gd name="connsiteY180-1472" fmla="*/ 40334 h 1069571"/>
                <a:gd name="connsiteX181-1473" fmla="*/ 561484 w 1071547"/>
                <a:gd name="connsiteY181-1474" fmla="*/ 20165 h 1069571"/>
                <a:gd name="connsiteX182-1475" fmla="*/ 557986 w 1071547"/>
                <a:gd name="connsiteY182-1476" fmla="*/ 3103 h 1069571"/>
                <a:gd name="connsiteX183-1477" fmla="*/ 575855 w 1071547"/>
                <a:gd name="connsiteY183-1478" fmla="*/ 411 h 10695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</a:cxnLst>
              <a:rect l="l" t="t" r="r" b="b"/>
              <a:pathLst>
                <a:path w="1071547" h="1069571">
                  <a:moveTo>
                    <a:pt x="575855" y="411"/>
                  </a:moveTo>
                  <a:cubicBezTo>
                    <a:pt x="584965" y="1549"/>
                    <a:pt x="594152" y="2184"/>
                    <a:pt x="603185" y="3827"/>
                  </a:cubicBezTo>
                  <a:cubicBezTo>
                    <a:pt x="606728" y="4472"/>
                    <a:pt x="609940" y="6369"/>
                    <a:pt x="613433" y="7243"/>
                  </a:cubicBezTo>
                  <a:cubicBezTo>
                    <a:pt x="619065" y="8651"/>
                    <a:pt x="624820" y="9521"/>
                    <a:pt x="630513" y="10659"/>
                  </a:cubicBezTo>
                  <a:cubicBezTo>
                    <a:pt x="634044" y="11366"/>
                    <a:pt x="637346" y="12937"/>
                    <a:pt x="640762" y="14076"/>
                  </a:cubicBezTo>
                  <a:lnTo>
                    <a:pt x="651011" y="17492"/>
                  </a:lnTo>
                  <a:lnTo>
                    <a:pt x="681757" y="27741"/>
                  </a:lnTo>
                  <a:cubicBezTo>
                    <a:pt x="685509" y="29408"/>
                    <a:pt x="688589" y="32295"/>
                    <a:pt x="692006" y="34573"/>
                  </a:cubicBezTo>
                  <a:cubicBezTo>
                    <a:pt x="703847" y="35889"/>
                    <a:pt x="755735" y="41940"/>
                    <a:pt x="763745" y="41406"/>
                  </a:cubicBezTo>
                  <a:cubicBezTo>
                    <a:pt x="767843" y="41132"/>
                    <a:pt x="770099" y="35872"/>
                    <a:pt x="773994" y="34573"/>
                  </a:cubicBezTo>
                  <a:cubicBezTo>
                    <a:pt x="780565" y="32383"/>
                    <a:pt x="787659" y="32295"/>
                    <a:pt x="794492" y="31157"/>
                  </a:cubicBezTo>
                  <a:cubicBezTo>
                    <a:pt x="805098" y="32336"/>
                    <a:pt x="826375" y="37420"/>
                    <a:pt x="835485" y="41406"/>
                  </a:cubicBezTo>
                  <a:cubicBezTo>
                    <a:pt x="844595" y="45392"/>
                    <a:pt x="858119" y="40093"/>
                    <a:pt x="849150" y="55071"/>
                  </a:cubicBezTo>
                  <a:lnTo>
                    <a:pt x="832558" y="73809"/>
                  </a:lnTo>
                  <a:lnTo>
                    <a:pt x="838900" y="72150"/>
                  </a:lnTo>
                  <a:cubicBezTo>
                    <a:pt x="840039" y="77843"/>
                    <a:pt x="841057" y="83562"/>
                    <a:pt x="842317" y="89230"/>
                  </a:cubicBezTo>
                  <a:cubicBezTo>
                    <a:pt x="843335" y="93812"/>
                    <a:pt x="841533" y="100795"/>
                    <a:pt x="845733" y="102895"/>
                  </a:cubicBezTo>
                  <a:cubicBezTo>
                    <a:pt x="850927" y="105491"/>
                    <a:pt x="857120" y="100617"/>
                    <a:pt x="862814" y="99478"/>
                  </a:cubicBezTo>
                  <a:cubicBezTo>
                    <a:pt x="897384" y="82193"/>
                    <a:pt x="848565" y="105368"/>
                    <a:pt x="917473" y="82398"/>
                  </a:cubicBezTo>
                  <a:cubicBezTo>
                    <a:pt x="932176" y="77497"/>
                    <a:pt x="924228" y="79856"/>
                    <a:pt x="941386" y="75566"/>
                  </a:cubicBezTo>
                  <a:cubicBezTo>
                    <a:pt x="934554" y="82398"/>
                    <a:pt x="930055" y="93006"/>
                    <a:pt x="920889" y="96062"/>
                  </a:cubicBezTo>
                  <a:cubicBezTo>
                    <a:pt x="910288" y="99596"/>
                    <a:pt x="907529" y="99980"/>
                    <a:pt x="896977" y="106311"/>
                  </a:cubicBezTo>
                  <a:cubicBezTo>
                    <a:pt x="889935" y="110536"/>
                    <a:pt x="883312" y="115421"/>
                    <a:pt x="876479" y="119976"/>
                  </a:cubicBezTo>
                  <a:lnTo>
                    <a:pt x="866230" y="126808"/>
                  </a:lnTo>
                  <a:cubicBezTo>
                    <a:pt x="863952" y="131363"/>
                    <a:pt x="861924" y="136052"/>
                    <a:pt x="859398" y="140473"/>
                  </a:cubicBezTo>
                  <a:cubicBezTo>
                    <a:pt x="857361" y="144038"/>
                    <a:pt x="854401" y="147050"/>
                    <a:pt x="852565" y="150722"/>
                  </a:cubicBezTo>
                  <a:cubicBezTo>
                    <a:pt x="850955" y="153943"/>
                    <a:pt x="851399" y="158159"/>
                    <a:pt x="849149" y="160971"/>
                  </a:cubicBezTo>
                  <a:cubicBezTo>
                    <a:pt x="846584" y="164177"/>
                    <a:pt x="842317" y="165525"/>
                    <a:pt x="838900" y="167803"/>
                  </a:cubicBezTo>
                  <a:cubicBezTo>
                    <a:pt x="830313" y="193565"/>
                    <a:pt x="841897" y="161811"/>
                    <a:pt x="828652" y="188299"/>
                  </a:cubicBezTo>
                  <a:cubicBezTo>
                    <a:pt x="827041" y="191520"/>
                    <a:pt x="827485" y="195736"/>
                    <a:pt x="825235" y="198548"/>
                  </a:cubicBezTo>
                  <a:cubicBezTo>
                    <a:pt x="822672" y="201754"/>
                    <a:pt x="818404" y="203103"/>
                    <a:pt x="814988" y="205381"/>
                  </a:cubicBezTo>
                  <a:cubicBezTo>
                    <a:pt x="808478" y="215146"/>
                    <a:pt x="797687" y="232783"/>
                    <a:pt x="787658" y="236127"/>
                  </a:cubicBezTo>
                  <a:lnTo>
                    <a:pt x="777409" y="239543"/>
                  </a:lnTo>
                  <a:cubicBezTo>
                    <a:pt x="773760" y="243193"/>
                    <a:pt x="757538" y="258448"/>
                    <a:pt x="756912" y="263457"/>
                  </a:cubicBezTo>
                  <a:cubicBezTo>
                    <a:pt x="754670" y="281386"/>
                    <a:pt x="775278" y="278907"/>
                    <a:pt x="784242" y="280537"/>
                  </a:cubicBezTo>
                  <a:cubicBezTo>
                    <a:pt x="789955" y="281575"/>
                    <a:pt x="795721" y="282425"/>
                    <a:pt x="801323" y="283953"/>
                  </a:cubicBezTo>
                  <a:cubicBezTo>
                    <a:pt x="808272" y="285848"/>
                    <a:pt x="814674" y="289892"/>
                    <a:pt x="821819" y="290785"/>
                  </a:cubicBezTo>
                  <a:lnTo>
                    <a:pt x="849149" y="294202"/>
                  </a:lnTo>
                  <a:cubicBezTo>
                    <a:pt x="859989" y="310461"/>
                    <a:pt x="853381" y="298060"/>
                    <a:pt x="859398" y="318115"/>
                  </a:cubicBezTo>
                  <a:cubicBezTo>
                    <a:pt x="861467" y="325014"/>
                    <a:pt x="863952" y="331780"/>
                    <a:pt x="866230" y="338613"/>
                  </a:cubicBezTo>
                  <a:lnTo>
                    <a:pt x="873063" y="359111"/>
                  </a:lnTo>
                  <a:cubicBezTo>
                    <a:pt x="874898" y="364619"/>
                    <a:pt x="884416" y="361572"/>
                    <a:pt x="890144" y="362527"/>
                  </a:cubicBezTo>
                  <a:cubicBezTo>
                    <a:pt x="898087" y="363851"/>
                    <a:pt x="906029" y="365325"/>
                    <a:pt x="914058" y="365943"/>
                  </a:cubicBezTo>
                  <a:cubicBezTo>
                    <a:pt x="935660" y="367605"/>
                    <a:pt x="957329" y="368221"/>
                    <a:pt x="978965" y="369359"/>
                  </a:cubicBezTo>
                  <a:cubicBezTo>
                    <a:pt x="983520" y="372776"/>
                    <a:pt x="988604" y="375581"/>
                    <a:pt x="992630" y="379607"/>
                  </a:cubicBezTo>
                  <a:cubicBezTo>
                    <a:pt x="1002099" y="389076"/>
                    <a:pt x="1001974" y="396085"/>
                    <a:pt x="1013126" y="403520"/>
                  </a:cubicBezTo>
                  <a:cubicBezTo>
                    <a:pt x="1016123" y="405518"/>
                    <a:pt x="1019959" y="405798"/>
                    <a:pt x="1023375" y="406937"/>
                  </a:cubicBezTo>
                  <a:lnTo>
                    <a:pt x="1054121" y="427434"/>
                  </a:lnTo>
                  <a:lnTo>
                    <a:pt x="1064370" y="434267"/>
                  </a:lnTo>
                  <a:cubicBezTo>
                    <a:pt x="1073588" y="461923"/>
                    <a:pt x="1074285" y="459849"/>
                    <a:pt x="1064370" y="509423"/>
                  </a:cubicBezTo>
                  <a:cubicBezTo>
                    <a:pt x="1063605" y="513246"/>
                    <a:pt x="1044497" y="538197"/>
                    <a:pt x="1040456" y="543585"/>
                  </a:cubicBezTo>
                  <a:cubicBezTo>
                    <a:pt x="1035009" y="559927"/>
                    <a:pt x="1037098" y="564793"/>
                    <a:pt x="1006295" y="550418"/>
                  </a:cubicBezTo>
                  <a:cubicBezTo>
                    <a:pt x="966614" y="531899"/>
                    <a:pt x="998331" y="535621"/>
                    <a:pt x="978965" y="516255"/>
                  </a:cubicBezTo>
                  <a:cubicBezTo>
                    <a:pt x="973159" y="510449"/>
                    <a:pt x="965300" y="507145"/>
                    <a:pt x="958468" y="502590"/>
                  </a:cubicBezTo>
                  <a:cubicBezTo>
                    <a:pt x="945222" y="493760"/>
                    <a:pt x="952114" y="497056"/>
                    <a:pt x="937970" y="492341"/>
                  </a:cubicBezTo>
                  <a:cubicBezTo>
                    <a:pt x="927721" y="493480"/>
                    <a:pt x="916448" y="491146"/>
                    <a:pt x="907225" y="495758"/>
                  </a:cubicBezTo>
                  <a:cubicBezTo>
                    <a:pt x="903025" y="497858"/>
                    <a:pt x="904102" y="504737"/>
                    <a:pt x="903809" y="509423"/>
                  </a:cubicBezTo>
                  <a:cubicBezTo>
                    <a:pt x="901818" y="541265"/>
                    <a:pt x="907210" y="573908"/>
                    <a:pt x="900393" y="605076"/>
                  </a:cubicBezTo>
                  <a:cubicBezTo>
                    <a:pt x="898638" y="613098"/>
                    <a:pt x="879895" y="618741"/>
                    <a:pt x="879895" y="618741"/>
                  </a:cubicBezTo>
                  <a:cubicBezTo>
                    <a:pt x="878757" y="623296"/>
                    <a:pt x="877768" y="627892"/>
                    <a:pt x="876479" y="632406"/>
                  </a:cubicBezTo>
                  <a:cubicBezTo>
                    <a:pt x="875489" y="635868"/>
                    <a:pt x="873610" y="639096"/>
                    <a:pt x="873063" y="642655"/>
                  </a:cubicBezTo>
                  <a:cubicBezTo>
                    <a:pt x="871323" y="653965"/>
                    <a:pt x="874049" y="666253"/>
                    <a:pt x="869647" y="676816"/>
                  </a:cubicBezTo>
                  <a:cubicBezTo>
                    <a:pt x="867688" y="681516"/>
                    <a:pt x="860943" y="682503"/>
                    <a:pt x="855982" y="683648"/>
                  </a:cubicBezTo>
                  <a:cubicBezTo>
                    <a:pt x="845934" y="685967"/>
                    <a:pt x="835444" y="685607"/>
                    <a:pt x="825235" y="687065"/>
                  </a:cubicBezTo>
                  <a:cubicBezTo>
                    <a:pt x="804402" y="690041"/>
                    <a:pt x="813801" y="689356"/>
                    <a:pt x="797907" y="693897"/>
                  </a:cubicBezTo>
                  <a:cubicBezTo>
                    <a:pt x="793393" y="695186"/>
                    <a:pt x="788796" y="696175"/>
                    <a:pt x="784242" y="697313"/>
                  </a:cubicBezTo>
                  <a:cubicBezTo>
                    <a:pt x="779712" y="704108"/>
                    <a:pt x="772340" y="709325"/>
                    <a:pt x="780826" y="717811"/>
                  </a:cubicBezTo>
                  <a:cubicBezTo>
                    <a:pt x="783372" y="720357"/>
                    <a:pt x="787658" y="720089"/>
                    <a:pt x="791074" y="721227"/>
                  </a:cubicBezTo>
                  <a:cubicBezTo>
                    <a:pt x="794491" y="723505"/>
                    <a:pt x="797758" y="726023"/>
                    <a:pt x="801323" y="728059"/>
                  </a:cubicBezTo>
                  <a:cubicBezTo>
                    <a:pt x="805744" y="730586"/>
                    <a:pt x="811075" y="731632"/>
                    <a:pt x="814988" y="734892"/>
                  </a:cubicBezTo>
                  <a:cubicBezTo>
                    <a:pt x="821098" y="739985"/>
                    <a:pt x="822905" y="748395"/>
                    <a:pt x="825235" y="755388"/>
                  </a:cubicBezTo>
                  <a:cubicBezTo>
                    <a:pt x="827513" y="770191"/>
                    <a:pt x="825020" y="786583"/>
                    <a:pt x="832068" y="799799"/>
                  </a:cubicBezTo>
                  <a:cubicBezTo>
                    <a:pt x="835457" y="806154"/>
                    <a:pt x="845733" y="804354"/>
                    <a:pt x="852565" y="806632"/>
                  </a:cubicBezTo>
                  <a:cubicBezTo>
                    <a:pt x="861474" y="809602"/>
                    <a:pt x="879895" y="813464"/>
                    <a:pt x="879895" y="813464"/>
                  </a:cubicBezTo>
                  <a:lnTo>
                    <a:pt x="900393" y="827129"/>
                  </a:lnTo>
                  <a:lnTo>
                    <a:pt x="910642" y="833962"/>
                  </a:lnTo>
                  <a:cubicBezTo>
                    <a:pt x="914058" y="832823"/>
                    <a:pt x="917381" y="831355"/>
                    <a:pt x="920889" y="830545"/>
                  </a:cubicBezTo>
                  <a:cubicBezTo>
                    <a:pt x="932204" y="827934"/>
                    <a:pt x="955051" y="823713"/>
                    <a:pt x="955051" y="823713"/>
                  </a:cubicBezTo>
                  <a:cubicBezTo>
                    <a:pt x="963022" y="824851"/>
                    <a:pt x="971926" y="823219"/>
                    <a:pt x="978965" y="827129"/>
                  </a:cubicBezTo>
                  <a:cubicBezTo>
                    <a:pt x="982418" y="829047"/>
                    <a:pt x="987715" y="846545"/>
                    <a:pt x="989214" y="851042"/>
                  </a:cubicBezTo>
                  <a:cubicBezTo>
                    <a:pt x="990352" y="859012"/>
                    <a:pt x="992630" y="866904"/>
                    <a:pt x="992630" y="874955"/>
                  </a:cubicBezTo>
                  <a:cubicBezTo>
                    <a:pt x="992630" y="901171"/>
                    <a:pt x="993356" y="927641"/>
                    <a:pt x="989214" y="953528"/>
                  </a:cubicBezTo>
                  <a:cubicBezTo>
                    <a:pt x="988565" y="957582"/>
                    <a:pt x="982991" y="959555"/>
                    <a:pt x="978965" y="960360"/>
                  </a:cubicBezTo>
                  <a:cubicBezTo>
                    <a:pt x="965519" y="963049"/>
                    <a:pt x="951635" y="962638"/>
                    <a:pt x="937970" y="963776"/>
                  </a:cubicBezTo>
                  <a:cubicBezTo>
                    <a:pt x="934554" y="966054"/>
                    <a:pt x="929388" y="966857"/>
                    <a:pt x="927721" y="970609"/>
                  </a:cubicBezTo>
                  <a:cubicBezTo>
                    <a:pt x="924451" y="977967"/>
                    <a:pt x="926620" y="986809"/>
                    <a:pt x="924305" y="994522"/>
                  </a:cubicBezTo>
                  <a:cubicBezTo>
                    <a:pt x="923125" y="998455"/>
                    <a:pt x="919751" y="1001355"/>
                    <a:pt x="917473" y="1004771"/>
                  </a:cubicBezTo>
                  <a:lnTo>
                    <a:pt x="910642" y="1025269"/>
                  </a:lnTo>
                  <a:cubicBezTo>
                    <a:pt x="909503" y="1028685"/>
                    <a:pt x="908099" y="1032024"/>
                    <a:pt x="907225" y="1035517"/>
                  </a:cubicBezTo>
                  <a:cubicBezTo>
                    <a:pt x="903418" y="1050743"/>
                    <a:pt x="907128" y="1045862"/>
                    <a:pt x="900393" y="1052597"/>
                  </a:cubicBezTo>
                  <a:lnTo>
                    <a:pt x="899644" y="1052071"/>
                  </a:lnTo>
                  <a:lnTo>
                    <a:pt x="901461" y="1069571"/>
                  </a:lnTo>
                  <a:lnTo>
                    <a:pt x="896976" y="1062845"/>
                  </a:lnTo>
                  <a:cubicBezTo>
                    <a:pt x="890144" y="1056012"/>
                    <a:pt x="882412" y="1049974"/>
                    <a:pt x="876479" y="1042347"/>
                  </a:cubicBezTo>
                  <a:cubicBezTo>
                    <a:pt x="875374" y="1040927"/>
                    <a:pt x="875365" y="1038673"/>
                    <a:pt x="875211" y="1036620"/>
                  </a:cubicBezTo>
                  <a:lnTo>
                    <a:pt x="873997" y="1034067"/>
                  </a:lnTo>
                  <a:lnTo>
                    <a:pt x="870630" y="1031703"/>
                  </a:lnTo>
                  <a:lnTo>
                    <a:pt x="856218" y="1029352"/>
                  </a:lnTo>
                  <a:cubicBezTo>
                    <a:pt x="850446" y="1029130"/>
                    <a:pt x="844594" y="1029253"/>
                    <a:pt x="838900" y="1028684"/>
                  </a:cubicBezTo>
                  <a:lnTo>
                    <a:pt x="828651" y="1032100"/>
                  </a:lnTo>
                  <a:cubicBezTo>
                    <a:pt x="804259" y="1040230"/>
                    <a:pt x="814147" y="1034936"/>
                    <a:pt x="797906" y="1045764"/>
                  </a:cubicBezTo>
                  <a:cubicBezTo>
                    <a:pt x="782330" y="1035380"/>
                    <a:pt x="784178" y="1037578"/>
                    <a:pt x="767160" y="1018435"/>
                  </a:cubicBezTo>
                  <a:cubicBezTo>
                    <a:pt x="764432" y="1015367"/>
                    <a:pt x="763000" y="1011303"/>
                    <a:pt x="760328" y="1008186"/>
                  </a:cubicBezTo>
                  <a:cubicBezTo>
                    <a:pt x="756136" y="1003296"/>
                    <a:pt x="751217" y="999076"/>
                    <a:pt x="746663" y="994521"/>
                  </a:cubicBezTo>
                  <a:cubicBezTo>
                    <a:pt x="626912" y="991000"/>
                    <a:pt x="667257" y="1003355"/>
                    <a:pt x="620265" y="987689"/>
                  </a:cubicBezTo>
                  <a:cubicBezTo>
                    <a:pt x="613432" y="985411"/>
                    <a:pt x="614941" y="974233"/>
                    <a:pt x="613432" y="967191"/>
                  </a:cubicBezTo>
                  <a:cubicBezTo>
                    <a:pt x="611509" y="958214"/>
                    <a:pt x="610694" y="949018"/>
                    <a:pt x="610016" y="939863"/>
                  </a:cubicBezTo>
                  <a:cubicBezTo>
                    <a:pt x="608415" y="918255"/>
                    <a:pt x="608561" y="896532"/>
                    <a:pt x="606600" y="874954"/>
                  </a:cubicBezTo>
                  <a:cubicBezTo>
                    <a:pt x="606273" y="871368"/>
                    <a:pt x="606180" y="866703"/>
                    <a:pt x="603183" y="864705"/>
                  </a:cubicBezTo>
                  <a:cubicBezTo>
                    <a:pt x="598352" y="861485"/>
                    <a:pt x="591796" y="862427"/>
                    <a:pt x="586102" y="861289"/>
                  </a:cubicBezTo>
                  <a:cubicBezTo>
                    <a:pt x="581548" y="862427"/>
                    <a:pt x="576753" y="862856"/>
                    <a:pt x="572437" y="864705"/>
                  </a:cubicBezTo>
                  <a:cubicBezTo>
                    <a:pt x="552189" y="873383"/>
                    <a:pt x="571542" y="878289"/>
                    <a:pt x="534860" y="874954"/>
                  </a:cubicBezTo>
                  <a:cubicBezTo>
                    <a:pt x="530771" y="874582"/>
                    <a:pt x="528027" y="870399"/>
                    <a:pt x="524611" y="868122"/>
                  </a:cubicBezTo>
                  <a:cubicBezTo>
                    <a:pt x="520057" y="866983"/>
                    <a:pt x="515460" y="865995"/>
                    <a:pt x="510946" y="864705"/>
                  </a:cubicBezTo>
                  <a:cubicBezTo>
                    <a:pt x="507484" y="863715"/>
                    <a:pt x="504212" y="862070"/>
                    <a:pt x="500698" y="861289"/>
                  </a:cubicBezTo>
                  <a:cubicBezTo>
                    <a:pt x="493935" y="859787"/>
                    <a:pt x="487096" y="858530"/>
                    <a:pt x="480200" y="857873"/>
                  </a:cubicBezTo>
                  <a:cubicBezTo>
                    <a:pt x="463158" y="856250"/>
                    <a:pt x="446039" y="855595"/>
                    <a:pt x="428958" y="854457"/>
                  </a:cubicBezTo>
                  <a:cubicBezTo>
                    <a:pt x="425542" y="855595"/>
                    <a:pt x="422171" y="856883"/>
                    <a:pt x="418709" y="857873"/>
                  </a:cubicBezTo>
                  <a:cubicBezTo>
                    <a:pt x="414195" y="859162"/>
                    <a:pt x="409121" y="858960"/>
                    <a:pt x="405044" y="861289"/>
                  </a:cubicBezTo>
                  <a:cubicBezTo>
                    <a:pt x="400850" y="863686"/>
                    <a:pt x="398816" y="868858"/>
                    <a:pt x="394795" y="871538"/>
                  </a:cubicBezTo>
                  <a:cubicBezTo>
                    <a:pt x="388291" y="875874"/>
                    <a:pt x="362659" y="878080"/>
                    <a:pt x="360633" y="878370"/>
                  </a:cubicBezTo>
                  <a:cubicBezTo>
                    <a:pt x="358153" y="877956"/>
                    <a:pt x="335495" y="875275"/>
                    <a:pt x="329888" y="871538"/>
                  </a:cubicBezTo>
                  <a:lnTo>
                    <a:pt x="319639" y="864705"/>
                  </a:lnTo>
                  <a:cubicBezTo>
                    <a:pt x="312807" y="860151"/>
                    <a:pt x="306487" y="854713"/>
                    <a:pt x="299142" y="851040"/>
                  </a:cubicBezTo>
                  <a:cubicBezTo>
                    <a:pt x="290032" y="846486"/>
                    <a:pt x="281084" y="841591"/>
                    <a:pt x="271812" y="837377"/>
                  </a:cubicBezTo>
                  <a:cubicBezTo>
                    <a:pt x="268533" y="835886"/>
                    <a:pt x="264784" y="835571"/>
                    <a:pt x="261563" y="833960"/>
                  </a:cubicBezTo>
                  <a:cubicBezTo>
                    <a:pt x="235076" y="820716"/>
                    <a:pt x="266823" y="832297"/>
                    <a:pt x="241067" y="823712"/>
                  </a:cubicBezTo>
                  <a:cubicBezTo>
                    <a:pt x="234206" y="821424"/>
                    <a:pt x="216568" y="817543"/>
                    <a:pt x="210321" y="810047"/>
                  </a:cubicBezTo>
                  <a:cubicBezTo>
                    <a:pt x="207061" y="806134"/>
                    <a:pt x="206015" y="800803"/>
                    <a:pt x="203489" y="796382"/>
                  </a:cubicBezTo>
                  <a:cubicBezTo>
                    <a:pt x="201452" y="792817"/>
                    <a:pt x="198934" y="789549"/>
                    <a:pt x="196656" y="786133"/>
                  </a:cubicBezTo>
                  <a:cubicBezTo>
                    <a:pt x="196656" y="786133"/>
                    <a:pt x="182640" y="777509"/>
                    <a:pt x="176159" y="772468"/>
                  </a:cubicBezTo>
                  <a:cubicBezTo>
                    <a:pt x="172344" y="769502"/>
                    <a:pt x="168307" y="766414"/>
                    <a:pt x="165910" y="762219"/>
                  </a:cubicBezTo>
                  <a:cubicBezTo>
                    <a:pt x="163173" y="757430"/>
                    <a:pt x="159784" y="730178"/>
                    <a:pt x="159077" y="728058"/>
                  </a:cubicBezTo>
                  <a:cubicBezTo>
                    <a:pt x="157779" y="724163"/>
                    <a:pt x="153863" y="721583"/>
                    <a:pt x="152246" y="717809"/>
                  </a:cubicBezTo>
                  <a:cubicBezTo>
                    <a:pt x="150397" y="713494"/>
                    <a:pt x="149968" y="708699"/>
                    <a:pt x="148830" y="704144"/>
                  </a:cubicBezTo>
                  <a:cubicBezTo>
                    <a:pt x="135165" y="683647"/>
                    <a:pt x="145414" y="696174"/>
                    <a:pt x="111251" y="673398"/>
                  </a:cubicBezTo>
                  <a:lnTo>
                    <a:pt x="114238" y="669690"/>
                  </a:lnTo>
                  <a:lnTo>
                    <a:pt x="111251" y="669983"/>
                  </a:lnTo>
                  <a:cubicBezTo>
                    <a:pt x="80319" y="675061"/>
                    <a:pt x="113726" y="654067"/>
                    <a:pt x="114667" y="646070"/>
                  </a:cubicBezTo>
                  <a:cubicBezTo>
                    <a:pt x="116004" y="634705"/>
                    <a:pt x="116945" y="623295"/>
                    <a:pt x="118083" y="611908"/>
                  </a:cubicBezTo>
                  <a:cubicBezTo>
                    <a:pt x="104931" y="598755"/>
                    <a:pt x="110514" y="605679"/>
                    <a:pt x="101002" y="591410"/>
                  </a:cubicBezTo>
                  <a:cubicBezTo>
                    <a:pt x="95642" y="583371"/>
                    <a:pt x="84591" y="579669"/>
                    <a:pt x="80505" y="570913"/>
                  </a:cubicBezTo>
                  <a:cubicBezTo>
                    <a:pt x="76144" y="561569"/>
                    <a:pt x="78227" y="550417"/>
                    <a:pt x="77088" y="540168"/>
                  </a:cubicBezTo>
                  <a:cubicBezTo>
                    <a:pt x="77088" y="540168"/>
                    <a:pt x="63172" y="536261"/>
                    <a:pt x="56592" y="533335"/>
                  </a:cubicBezTo>
                  <a:cubicBezTo>
                    <a:pt x="52840" y="531668"/>
                    <a:pt x="48621" y="529919"/>
                    <a:pt x="46343" y="526503"/>
                  </a:cubicBezTo>
                  <a:cubicBezTo>
                    <a:pt x="44079" y="523106"/>
                    <a:pt x="39522" y="492408"/>
                    <a:pt x="39511" y="492341"/>
                  </a:cubicBezTo>
                  <a:cubicBezTo>
                    <a:pt x="37233" y="488924"/>
                    <a:pt x="34296" y="485865"/>
                    <a:pt x="32679" y="482092"/>
                  </a:cubicBezTo>
                  <a:cubicBezTo>
                    <a:pt x="30829" y="477776"/>
                    <a:pt x="30552" y="472941"/>
                    <a:pt x="29262" y="468427"/>
                  </a:cubicBezTo>
                  <a:cubicBezTo>
                    <a:pt x="28274" y="464965"/>
                    <a:pt x="26984" y="461596"/>
                    <a:pt x="25846" y="458179"/>
                  </a:cubicBezTo>
                  <a:cubicBezTo>
                    <a:pt x="25846" y="458179"/>
                    <a:pt x="11155" y="450321"/>
                    <a:pt x="5349" y="444514"/>
                  </a:cubicBezTo>
                  <a:cubicBezTo>
                    <a:pt x="2802" y="441968"/>
                    <a:pt x="2502" y="443129"/>
                    <a:pt x="1932" y="434266"/>
                  </a:cubicBezTo>
                  <a:cubicBezTo>
                    <a:pt x="1363" y="425404"/>
                    <a:pt x="-2116" y="411583"/>
                    <a:pt x="1932" y="391339"/>
                  </a:cubicBezTo>
                  <a:lnTo>
                    <a:pt x="5558" y="393284"/>
                  </a:lnTo>
                  <a:lnTo>
                    <a:pt x="1932" y="389857"/>
                  </a:lnTo>
                  <a:lnTo>
                    <a:pt x="32367" y="393301"/>
                  </a:lnTo>
                  <a:lnTo>
                    <a:pt x="66839" y="393273"/>
                  </a:lnTo>
                  <a:cubicBezTo>
                    <a:pt x="89147" y="382120"/>
                    <a:pt x="76903" y="390042"/>
                    <a:pt x="101002" y="365945"/>
                  </a:cubicBezTo>
                  <a:lnTo>
                    <a:pt x="111250" y="362528"/>
                  </a:lnTo>
                  <a:cubicBezTo>
                    <a:pt x="121947" y="358962"/>
                    <a:pt x="134054" y="354345"/>
                    <a:pt x="145413" y="352280"/>
                  </a:cubicBezTo>
                  <a:cubicBezTo>
                    <a:pt x="153335" y="350839"/>
                    <a:pt x="161403" y="350304"/>
                    <a:pt x="169325" y="348863"/>
                  </a:cubicBezTo>
                  <a:cubicBezTo>
                    <a:pt x="173944" y="348023"/>
                    <a:pt x="179083" y="348052"/>
                    <a:pt x="182990" y="345447"/>
                  </a:cubicBezTo>
                  <a:lnTo>
                    <a:pt x="193239" y="338615"/>
                  </a:lnTo>
                  <a:cubicBezTo>
                    <a:pt x="200071" y="334060"/>
                    <a:pt x="207930" y="330756"/>
                    <a:pt x="213736" y="324950"/>
                  </a:cubicBezTo>
                  <a:lnTo>
                    <a:pt x="234234" y="304452"/>
                  </a:lnTo>
                  <a:lnTo>
                    <a:pt x="251314" y="301036"/>
                  </a:lnTo>
                  <a:cubicBezTo>
                    <a:pt x="261100" y="299079"/>
                    <a:pt x="274320" y="287211"/>
                    <a:pt x="278644" y="277122"/>
                  </a:cubicBezTo>
                  <a:cubicBezTo>
                    <a:pt x="285212" y="261798"/>
                    <a:pt x="278828" y="266507"/>
                    <a:pt x="285476" y="253210"/>
                  </a:cubicBezTo>
                  <a:cubicBezTo>
                    <a:pt x="287312" y="249537"/>
                    <a:pt x="288636" y="244797"/>
                    <a:pt x="292309" y="242961"/>
                  </a:cubicBezTo>
                  <a:cubicBezTo>
                    <a:pt x="298504" y="239863"/>
                    <a:pt x="305879" y="239545"/>
                    <a:pt x="312806" y="239545"/>
                  </a:cubicBezTo>
                  <a:cubicBezTo>
                    <a:pt x="340159" y="239545"/>
                    <a:pt x="367465" y="241823"/>
                    <a:pt x="394794" y="242961"/>
                  </a:cubicBezTo>
                  <a:cubicBezTo>
                    <a:pt x="412833" y="236949"/>
                    <a:pt x="402046" y="241542"/>
                    <a:pt x="425541" y="225880"/>
                  </a:cubicBezTo>
                  <a:cubicBezTo>
                    <a:pt x="449576" y="217869"/>
                    <a:pt x="419904" y="228296"/>
                    <a:pt x="449453" y="215631"/>
                  </a:cubicBezTo>
                  <a:cubicBezTo>
                    <a:pt x="452763" y="214212"/>
                    <a:pt x="456285" y="213353"/>
                    <a:pt x="459702" y="212215"/>
                  </a:cubicBezTo>
                  <a:cubicBezTo>
                    <a:pt x="472228" y="211077"/>
                    <a:pt x="485187" y="212254"/>
                    <a:pt x="497280" y="208799"/>
                  </a:cubicBezTo>
                  <a:cubicBezTo>
                    <a:pt x="503831" y="206927"/>
                    <a:pt x="510460" y="192984"/>
                    <a:pt x="514362" y="188301"/>
                  </a:cubicBezTo>
                  <a:cubicBezTo>
                    <a:pt x="517454" y="184590"/>
                    <a:pt x="521518" y="181766"/>
                    <a:pt x="524610" y="178054"/>
                  </a:cubicBezTo>
                  <a:cubicBezTo>
                    <a:pt x="531967" y="169225"/>
                    <a:pt x="531436" y="167827"/>
                    <a:pt x="534859" y="157557"/>
                  </a:cubicBezTo>
                  <a:lnTo>
                    <a:pt x="541690" y="137059"/>
                  </a:lnTo>
                  <a:cubicBezTo>
                    <a:pt x="545106" y="133643"/>
                    <a:pt x="548846" y="130522"/>
                    <a:pt x="551939" y="126810"/>
                  </a:cubicBezTo>
                  <a:cubicBezTo>
                    <a:pt x="565652" y="110355"/>
                    <a:pt x="567927" y="89087"/>
                    <a:pt x="566918" y="67194"/>
                  </a:cubicBezTo>
                  <a:lnTo>
                    <a:pt x="564913" y="40334"/>
                  </a:lnTo>
                  <a:lnTo>
                    <a:pt x="561484" y="20165"/>
                  </a:lnTo>
                  <a:cubicBezTo>
                    <a:pt x="560208" y="12955"/>
                    <a:pt x="559061" y="7094"/>
                    <a:pt x="557986" y="3103"/>
                  </a:cubicBezTo>
                  <a:cubicBezTo>
                    <a:pt x="560690" y="6193"/>
                    <a:pt x="572438" y="-1867"/>
                    <a:pt x="575855" y="41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山东"/>
            <p:cNvSpPr/>
            <p:nvPr>
              <p:custDataLst>
                <p:tags r:id="rId19"/>
              </p:custDataLst>
            </p:nvPr>
          </p:nvSpPr>
          <p:spPr>
            <a:xfrm>
              <a:off x="10682" y="4746"/>
              <a:ext cx="1706" cy="1134"/>
            </a:xfrm>
            <a:custGeom>
              <a:avLst/>
              <a:gdLst>
                <a:gd name="connsiteX0" fmla="*/ 451600 w 1288208"/>
                <a:gd name="connsiteY0" fmla="*/ 0 h 856384"/>
                <a:gd name="connsiteX1" fmla="*/ 458087 w 1288208"/>
                <a:gd name="connsiteY1" fmla="*/ 12048 h 856384"/>
                <a:gd name="connsiteX2" fmla="*/ 467398 w 1288208"/>
                <a:gd name="connsiteY2" fmla="*/ 23428 h 856384"/>
                <a:gd name="connsiteX3" fmla="*/ 546027 w 1288208"/>
                <a:gd name="connsiteY3" fmla="*/ 44120 h 856384"/>
                <a:gd name="connsiteX4" fmla="*/ 566720 w 1288208"/>
                <a:gd name="connsiteY4" fmla="*/ 48259 h 856384"/>
                <a:gd name="connsiteX5" fmla="*/ 583274 w 1288208"/>
                <a:gd name="connsiteY5" fmla="*/ 52396 h 856384"/>
                <a:gd name="connsiteX6" fmla="*/ 599826 w 1288208"/>
                <a:gd name="connsiteY6" fmla="*/ 27566 h 856384"/>
                <a:gd name="connsiteX7" fmla="*/ 612242 w 1288208"/>
                <a:gd name="connsiteY7" fmla="*/ 31705 h 856384"/>
                <a:gd name="connsiteX8" fmla="*/ 628796 w 1288208"/>
                <a:gd name="connsiteY8" fmla="*/ 39982 h 856384"/>
                <a:gd name="connsiteX9" fmla="*/ 653626 w 1288208"/>
                <a:gd name="connsiteY9" fmla="*/ 44120 h 856384"/>
                <a:gd name="connsiteX10" fmla="*/ 666042 w 1288208"/>
                <a:gd name="connsiteY10" fmla="*/ 48259 h 856384"/>
                <a:gd name="connsiteX11" fmla="*/ 690871 w 1288208"/>
                <a:gd name="connsiteY11" fmla="*/ 68950 h 856384"/>
                <a:gd name="connsiteX12" fmla="*/ 695010 w 1288208"/>
                <a:gd name="connsiteY12" fmla="*/ 81365 h 856384"/>
                <a:gd name="connsiteX13" fmla="*/ 686733 w 1288208"/>
                <a:gd name="connsiteY13" fmla="*/ 93781 h 856384"/>
                <a:gd name="connsiteX14" fmla="*/ 674319 w 1288208"/>
                <a:gd name="connsiteY14" fmla="*/ 118611 h 856384"/>
                <a:gd name="connsiteX15" fmla="*/ 670179 w 1288208"/>
                <a:gd name="connsiteY15" fmla="*/ 139304 h 856384"/>
                <a:gd name="connsiteX16" fmla="*/ 666042 w 1288208"/>
                <a:gd name="connsiteY16" fmla="*/ 151718 h 856384"/>
                <a:gd name="connsiteX17" fmla="*/ 670179 w 1288208"/>
                <a:gd name="connsiteY17" fmla="*/ 201380 h 856384"/>
                <a:gd name="connsiteX18" fmla="*/ 682594 w 1288208"/>
                <a:gd name="connsiteY18" fmla="*/ 209657 h 856384"/>
                <a:gd name="connsiteX19" fmla="*/ 690871 w 1288208"/>
                <a:gd name="connsiteY19" fmla="*/ 226209 h 856384"/>
                <a:gd name="connsiteX20" fmla="*/ 715702 w 1288208"/>
                <a:gd name="connsiteY20" fmla="*/ 246902 h 856384"/>
                <a:gd name="connsiteX21" fmla="*/ 752948 w 1288208"/>
                <a:gd name="connsiteY21" fmla="*/ 242763 h 856384"/>
                <a:gd name="connsiteX22" fmla="*/ 769501 w 1288208"/>
                <a:gd name="connsiteY22" fmla="*/ 238625 h 856384"/>
                <a:gd name="connsiteX23" fmla="*/ 802609 w 1288208"/>
                <a:gd name="connsiteY23" fmla="*/ 230349 h 856384"/>
                <a:gd name="connsiteX24" fmla="*/ 823301 w 1288208"/>
                <a:gd name="connsiteY24" fmla="*/ 201380 h 856384"/>
                <a:gd name="connsiteX25" fmla="*/ 831578 w 1288208"/>
                <a:gd name="connsiteY25" fmla="*/ 172410 h 856384"/>
                <a:gd name="connsiteX26" fmla="*/ 856409 w 1288208"/>
                <a:gd name="connsiteY26" fmla="*/ 168272 h 856384"/>
                <a:gd name="connsiteX27" fmla="*/ 864686 w 1288208"/>
                <a:gd name="connsiteY27" fmla="*/ 143441 h 856384"/>
                <a:gd name="connsiteX28" fmla="*/ 881238 w 1288208"/>
                <a:gd name="connsiteY28" fmla="*/ 114473 h 856384"/>
                <a:gd name="connsiteX29" fmla="*/ 885377 w 1288208"/>
                <a:gd name="connsiteY29" fmla="*/ 93781 h 856384"/>
                <a:gd name="connsiteX30" fmla="*/ 930900 w 1288208"/>
                <a:gd name="connsiteY30" fmla="*/ 81365 h 856384"/>
                <a:gd name="connsiteX31" fmla="*/ 947454 w 1288208"/>
                <a:gd name="connsiteY31" fmla="*/ 77227 h 856384"/>
                <a:gd name="connsiteX32" fmla="*/ 959868 w 1288208"/>
                <a:gd name="connsiteY32" fmla="*/ 73088 h 856384"/>
                <a:gd name="connsiteX33" fmla="*/ 992976 w 1288208"/>
                <a:gd name="connsiteY33" fmla="*/ 68950 h 856384"/>
                <a:gd name="connsiteX34" fmla="*/ 1034359 w 1288208"/>
                <a:gd name="connsiteY34" fmla="*/ 81365 h 856384"/>
                <a:gd name="connsiteX35" fmla="*/ 1042636 w 1288208"/>
                <a:gd name="connsiteY35" fmla="*/ 106196 h 856384"/>
                <a:gd name="connsiteX36" fmla="*/ 1055052 w 1288208"/>
                <a:gd name="connsiteY36" fmla="*/ 114473 h 856384"/>
                <a:gd name="connsiteX37" fmla="*/ 1088159 w 1288208"/>
                <a:gd name="connsiteY37" fmla="*/ 122750 h 856384"/>
                <a:gd name="connsiteX38" fmla="*/ 1100575 w 1288208"/>
                <a:gd name="connsiteY38" fmla="*/ 126888 h 856384"/>
                <a:gd name="connsiteX39" fmla="*/ 1112990 w 1288208"/>
                <a:gd name="connsiteY39" fmla="*/ 122750 h 856384"/>
                <a:gd name="connsiteX40" fmla="*/ 1129544 w 1288208"/>
                <a:gd name="connsiteY40" fmla="*/ 118611 h 856384"/>
                <a:gd name="connsiteX41" fmla="*/ 1166789 w 1288208"/>
                <a:gd name="connsiteY41" fmla="*/ 106196 h 856384"/>
                <a:gd name="connsiteX42" fmla="*/ 1187481 w 1288208"/>
                <a:gd name="connsiteY42" fmla="*/ 110335 h 856384"/>
                <a:gd name="connsiteX43" fmla="*/ 1204035 w 1288208"/>
                <a:gd name="connsiteY43" fmla="*/ 118611 h 856384"/>
                <a:gd name="connsiteX44" fmla="*/ 1216449 w 1288208"/>
                <a:gd name="connsiteY44" fmla="*/ 122750 h 856384"/>
                <a:gd name="connsiteX45" fmla="*/ 1286803 w 1288208"/>
                <a:gd name="connsiteY45" fmla="*/ 118611 h 856384"/>
                <a:gd name="connsiteX46" fmla="*/ 1278526 w 1288208"/>
                <a:gd name="connsiteY46" fmla="*/ 131027 h 856384"/>
                <a:gd name="connsiteX47" fmla="*/ 1266111 w 1288208"/>
                <a:gd name="connsiteY47" fmla="*/ 135164 h 856384"/>
                <a:gd name="connsiteX48" fmla="*/ 1253695 w 1288208"/>
                <a:gd name="connsiteY48" fmla="*/ 143441 h 856384"/>
                <a:gd name="connsiteX49" fmla="*/ 1257834 w 1288208"/>
                <a:gd name="connsiteY49" fmla="*/ 168272 h 856384"/>
                <a:gd name="connsiteX50" fmla="*/ 1270249 w 1288208"/>
                <a:gd name="connsiteY50" fmla="*/ 193103 h 856384"/>
                <a:gd name="connsiteX51" fmla="*/ 1261972 w 1288208"/>
                <a:gd name="connsiteY51" fmla="*/ 205518 h 856384"/>
                <a:gd name="connsiteX52" fmla="*/ 1270249 w 1288208"/>
                <a:gd name="connsiteY52" fmla="*/ 230349 h 856384"/>
                <a:gd name="connsiteX53" fmla="*/ 1183343 w 1288208"/>
                <a:gd name="connsiteY53" fmla="*/ 242763 h 856384"/>
                <a:gd name="connsiteX54" fmla="*/ 1175066 w 1288208"/>
                <a:gd name="connsiteY54" fmla="*/ 230349 h 856384"/>
                <a:gd name="connsiteX55" fmla="*/ 1150235 w 1288208"/>
                <a:gd name="connsiteY55" fmla="*/ 255179 h 856384"/>
                <a:gd name="connsiteX56" fmla="*/ 1137820 w 1288208"/>
                <a:gd name="connsiteY56" fmla="*/ 267594 h 856384"/>
                <a:gd name="connsiteX57" fmla="*/ 1133681 w 1288208"/>
                <a:gd name="connsiteY57" fmla="*/ 280009 h 856384"/>
                <a:gd name="connsiteX58" fmla="*/ 1121267 w 1288208"/>
                <a:gd name="connsiteY58" fmla="*/ 284148 h 856384"/>
                <a:gd name="connsiteX59" fmla="*/ 1075744 w 1288208"/>
                <a:gd name="connsiteY59" fmla="*/ 288286 h 856384"/>
                <a:gd name="connsiteX60" fmla="*/ 1063328 w 1288208"/>
                <a:gd name="connsiteY60" fmla="*/ 292425 h 856384"/>
                <a:gd name="connsiteX61" fmla="*/ 1038499 w 1288208"/>
                <a:gd name="connsiteY61" fmla="*/ 308977 h 856384"/>
                <a:gd name="connsiteX62" fmla="*/ 997114 w 1288208"/>
                <a:gd name="connsiteY62" fmla="*/ 337947 h 856384"/>
                <a:gd name="connsiteX63" fmla="*/ 1017806 w 1288208"/>
                <a:gd name="connsiteY63" fmla="*/ 362777 h 856384"/>
                <a:gd name="connsiteX64" fmla="*/ 1005391 w 1288208"/>
                <a:gd name="connsiteY64" fmla="*/ 371054 h 856384"/>
                <a:gd name="connsiteX65" fmla="*/ 972283 w 1288208"/>
                <a:gd name="connsiteY65" fmla="*/ 379331 h 856384"/>
                <a:gd name="connsiteX66" fmla="*/ 968145 w 1288208"/>
                <a:gd name="connsiteY66" fmla="*/ 445546 h 856384"/>
                <a:gd name="connsiteX67" fmla="*/ 955730 w 1288208"/>
                <a:gd name="connsiteY67" fmla="*/ 457961 h 856384"/>
                <a:gd name="connsiteX68" fmla="*/ 930900 w 1288208"/>
                <a:gd name="connsiteY68" fmla="*/ 453822 h 856384"/>
                <a:gd name="connsiteX69" fmla="*/ 918484 w 1288208"/>
                <a:gd name="connsiteY69" fmla="*/ 445546 h 856384"/>
                <a:gd name="connsiteX70" fmla="*/ 901931 w 1288208"/>
                <a:gd name="connsiteY70" fmla="*/ 445546 h 856384"/>
                <a:gd name="connsiteX71" fmla="*/ 906069 w 1288208"/>
                <a:gd name="connsiteY71" fmla="*/ 457961 h 856384"/>
                <a:gd name="connsiteX72" fmla="*/ 914346 w 1288208"/>
                <a:gd name="connsiteY72" fmla="*/ 470376 h 856384"/>
                <a:gd name="connsiteX73" fmla="*/ 889515 w 1288208"/>
                <a:gd name="connsiteY73" fmla="*/ 486929 h 856384"/>
                <a:gd name="connsiteX74" fmla="*/ 885377 w 1288208"/>
                <a:gd name="connsiteY74" fmla="*/ 499344 h 856384"/>
                <a:gd name="connsiteX75" fmla="*/ 877100 w 1288208"/>
                <a:gd name="connsiteY75" fmla="*/ 528314 h 856384"/>
                <a:gd name="connsiteX76" fmla="*/ 864686 w 1288208"/>
                <a:gd name="connsiteY76" fmla="*/ 544867 h 856384"/>
                <a:gd name="connsiteX77" fmla="*/ 839855 w 1288208"/>
                <a:gd name="connsiteY77" fmla="*/ 553144 h 856384"/>
                <a:gd name="connsiteX78" fmla="*/ 827439 w 1288208"/>
                <a:gd name="connsiteY78" fmla="*/ 557283 h 856384"/>
                <a:gd name="connsiteX79" fmla="*/ 815024 w 1288208"/>
                <a:gd name="connsiteY79" fmla="*/ 561421 h 856384"/>
                <a:gd name="connsiteX80" fmla="*/ 802609 w 1288208"/>
                <a:gd name="connsiteY80" fmla="*/ 573837 h 856384"/>
                <a:gd name="connsiteX81" fmla="*/ 798470 w 1288208"/>
                <a:gd name="connsiteY81" fmla="*/ 590390 h 856384"/>
                <a:gd name="connsiteX82" fmla="*/ 781916 w 1288208"/>
                <a:gd name="connsiteY82" fmla="*/ 627636 h 856384"/>
                <a:gd name="connsiteX83" fmla="*/ 773641 w 1288208"/>
                <a:gd name="connsiteY83" fmla="*/ 652465 h 856384"/>
                <a:gd name="connsiteX84" fmla="*/ 770897 w 1288208"/>
                <a:gd name="connsiteY84" fmla="*/ 662766 h 856384"/>
                <a:gd name="connsiteX85" fmla="*/ 770554 w 1288208"/>
                <a:gd name="connsiteY85" fmla="*/ 664306 h 856384"/>
                <a:gd name="connsiteX86" fmla="*/ 752983 w 1288208"/>
                <a:gd name="connsiteY86" fmla="*/ 662214 h 856384"/>
                <a:gd name="connsiteX87" fmla="*/ 755150 w 1288208"/>
                <a:gd name="connsiteY87" fmla="*/ 665077 h 856384"/>
                <a:gd name="connsiteX88" fmla="*/ 738069 w 1288208"/>
                <a:gd name="connsiteY88" fmla="*/ 671910 h 856384"/>
                <a:gd name="connsiteX89" fmla="*/ 727820 w 1288208"/>
                <a:gd name="connsiteY89" fmla="*/ 675326 h 856384"/>
                <a:gd name="connsiteX90" fmla="*/ 717573 w 1288208"/>
                <a:gd name="connsiteY90" fmla="*/ 682158 h 856384"/>
                <a:gd name="connsiteX91" fmla="*/ 693659 w 1288208"/>
                <a:gd name="connsiteY91" fmla="*/ 688991 h 856384"/>
                <a:gd name="connsiteX92" fmla="*/ 679994 w 1288208"/>
                <a:gd name="connsiteY92" fmla="*/ 695823 h 856384"/>
                <a:gd name="connsiteX93" fmla="*/ 676578 w 1288208"/>
                <a:gd name="connsiteY93" fmla="*/ 706072 h 856384"/>
                <a:gd name="connsiteX94" fmla="*/ 662913 w 1288208"/>
                <a:gd name="connsiteY94" fmla="*/ 757314 h 856384"/>
                <a:gd name="connsiteX95" fmla="*/ 645831 w 1288208"/>
                <a:gd name="connsiteY95" fmla="*/ 760731 h 856384"/>
                <a:gd name="connsiteX96" fmla="*/ 625335 w 1288208"/>
                <a:gd name="connsiteY96" fmla="*/ 777812 h 856384"/>
                <a:gd name="connsiteX97" fmla="*/ 621919 w 1288208"/>
                <a:gd name="connsiteY97" fmla="*/ 788061 h 856384"/>
                <a:gd name="connsiteX98" fmla="*/ 615087 w 1288208"/>
                <a:gd name="connsiteY98" fmla="*/ 798309 h 856384"/>
                <a:gd name="connsiteX99" fmla="*/ 611670 w 1288208"/>
                <a:gd name="connsiteY99" fmla="*/ 808558 h 856384"/>
                <a:gd name="connsiteX100" fmla="*/ 608254 w 1288208"/>
                <a:gd name="connsiteY100" fmla="*/ 822223 h 856384"/>
                <a:gd name="connsiteX101" fmla="*/ 598005 w 1288208"/>
                <a:gd name="connsiteY101" fmla="*/ 825639 h 856384"/>
                <a:gd name="connsiteX102" fmla="*/ 587757 w 1288208"/>
                <a:gd name="connsiteY102" fmla="*/ 818807 h 856384"/>
                <a:gd name="connsiteX103" fmla="*/ 570675 w 1288208"/>
                <a:gd name="connsiteY103" fmla="*/ 788061 h 856384"/>
                <a:gd name="connsiteX104" fmla="*/ 546762 w 1288208"/>
                <a:gd name="connsiteY104" fmla="*/ 781228 h 856384"/>
                <a:gd name="connsiteX105" fmla="*/ 533098 w 1288208"/>
                <a:gd name="connsiteY105" fmla="*/ 784644 h 856384"/>
                <a:gd name="connsiteX106" fmla="*/ 502352 w 1288208"/>
                <a:gd name="connsiteY106" fmla="*/ 801726 h 856384"/>
                <a:gd name="connsiteX107" fmla="*/ 492103 w 1288208"/>
                <a:gd name="connsiteY107" fmla="*/ 808558 h 856384"/>
                <a:gd name="connsiteX108" fmla="*/ 471606 w 1288208"/>
                <a:gd name="connsiteY108" fmla="*/ 815391 h 856384"/>
                <a:gd name="connsiteX109" fmla="*/ 464773 w 1288208"/>
                <a:gd name="connsiteY109" fmla="*/ 829054 h 856384"/>
                <a:gd name="connsiteX110" fmla="*/ 444276 w 1288208"/>
                <a:gd name="connsiteY110" fmla="*/ 835887 h 856384"/>
                <a:gd name="connsiteX111" fmla="*/ 434028 w 1288208"/>
                <a:gd name="connsiteY111" fmla="*/ 839303 h 856384"/>
                <a:gd name="connsiteX112" fmla="*/ 423780 w 1288208"/>
                <a:gd name="connsiteY112" fmla="*/ 842719 h 856384"/>
                <a:gd name="connsiteX113" fmla="*/ 413531 w 1288208"/>
                <a:gd name="connsiteY113" fmla="*/ 846135 h 856384"/>
                <a:gd name="connsiteX114" fmla="*/ 393033 w 1288208"/>
                <a:gd name="connsiteY114" fmla="*/ 856384 h 856384"/>
                <a:gd name="connsiteX115" fmla="*/ 382785 w 1288208"/>
                <a:gd name="connsiteY115" fmla="*/ 852968 h 856384"/>
                <a:gd name="connsiteX116" fmla="*/ 358871 w 1288208"/>
                <a:gd name="connsiteY116" fmla="*/ 846135 h 856384"/>
                <a:gd name="connsiteX117" fmla="*/ 348622 w 1288208"/>
                <a:gd name="connsiteY117" fmla="*/ 839303 h 856384"/>
                <a:gd name="connsiteX118" fmla="*/ 338375 w 1288208"/>
                <a:gd name="connsiteY118" fmla="*/ 835887 h 856384"/>
                <a:gd name="connsiteX119" fmla="*/ 328126 w 1288208"/>
                <a:gd name="connsiteY119" fmla="*/ 825639 h 856384"/>
                <a:gd name="connsiteX120" fmla="*/ 307629 w 1288208"/>
                <a:gd name="connsiteY120" fmla="*/ 815391 h 856384"/>
                <a:gd name="connsiteX121" fmla="*/ 293964 w 1288208"/>
                <a:gd name="connsiteY121" fmla="*/ 805142 h 856384"/>
                <a:gd name="connsiteX122" fmla="*/ 273466 w 1288208"/>
                <a:gd name="connsiteY122" fmla="*/ 798309 h 856384"/>
                <a:gd name="connsiteX123" fmla="*/ 252969 w 1288208"/>
                <a:gd name="connsiteY123" fmla="*/ 808558 h 856384"/>
                <a:gd name="connsiteX124" fmla="*/ 232472 w 1288208"/>
                <a:gd name="connsiteY124" fmla="*/ 829054 h 856384"/>
                <a:gd name="connsiteX125" fmla="*/ 218747 w 1288208"/>
                <a:gd name="connsiteY125" fmla="*/ 827219 h 856384"/>
                <a:gd name="connsiteX126" fmla="*/ 218574 w 1288208"/>
                <a:gd name="connsiteY126" fmla="*/ 825447 h 856384"/>
                <a:gd name="connsiteX127" fmla="*/ 215445 w 1288208"/>
                <a:gd name="connsiteY127" fmla="*/ 825283 h 856384"/>
                <a:gd name="connsiteX128" fmla="*/ 211975 w 1288208"/>
                <a:gd name="connsiteY128" fmla="*/ 827873 h 856384"/>
                <a:gd name="connsiteX129" fmla="*/ 212130 w 1288208"/>
                <a:gd name="connsiteY129" fmla="*/ 825108 h 856384"/>
                <a:gd name="connsiteX130" fmla="*/ 157316 w 1288208"/>
                <a:gd name="connsiteY130" fmla="*/ 822223 h 856384"/>
                <a:gd name="connsiteX131" fmla="*/ 133402 w 1288208"/>
                <a:gd name="connsiteY131" fmla="*/ 818807 h 856384"/>
                <a:gd name="connsiteX132" fmla="*/ 116321 w 1288208"/>
                <a:gd name="connsiteY132" fmla="*/ 815391 h 856384"/>
                <a:gd name="connsiteX133" fmla="*/ 109488 w 1288208"/>
                <a:gd name="connsiteY133" fmla="*/ 794893 h 856384"/>
                <a:gd name="connsiteX134" fmla="*/ 102656 w 1288208"/>
                <a:gd name="connsiteY134" fmla="*/ 774396 h 856384"/>
                <a:gd name="connsiteX135" fmla="*/ 92407 w 1288208"/>
                <a:gd name="connsiteY135" fmla="*/ 750482 h 856384"/>
                <a:gd name="connsiteX136" fmla="*/ 65077 w 1288208"/>
                <a:gd name="connsiteY136" fmla="*/ 747066 h 856384"/>
                <a:gd name="connsiteX137" fmla="*/ 44581 w 1288208"/>
                <a:gd name="connsiteY137" fmla="*/ 740233 h 856384"/>
                <a:gd name="connsiteX138" fmla="*/ 27500 w 1288208"/>
                <a:gd name="connsiteY138" fmla="*/ 736817 h 856384"/>
                <a:gd name="connsiteX139" fmla="*/ 170 w 1288208"/>
                <a:gd name="connsiteY139" fmla="*/ 719737 h 856384"/>
                <a:gd name="connsiteX140" fmla="*/ 20667 w 1288208"/>
                <a:gd name="connsiteY140" fmla="*/ 695823 h 856384"/>
                <a:gd name="connsiteX141" fmla="*/ 30916 w 1288208"/>
                <a:gd name="connsiteY141" fmla="*/ 692407 h 856384"/>
                <a:gd name="connsiteX142" fmla="*/ 58246 w 1288208"/>
                <a:gd name="connsiteY142" fmla="*/ 661661 h 856384"/>
                <a:gd name="connsiteX143" fmla="*/ 68493 w 1288208"/>
                <a:gd name="connsiteY143" fmla="*/ 654829 h 856384"/>
                <a:gd name="connsiteX144" fmla="*/ 71910 w 1288208"/>
                <a:gd name="connsiteY144" fmla="*/ 644580 h 856384"/>
                <a:gd name="connsiteX145" fmla="*/ 82158 w 1288208"/>
                <a:gd name="connsiteY145" fmla="*/ 624084 h 856384"/>
                <a:gd name="connsiteX146" fmla="*/ 92407 w 1288208"/>
                <a:gd name="connsiteY146" fmla="*/ 617251 h 856384"/>
                <a:gd name="connsiteX147" fmla="*/ 95823 w 1288208"/>
                <a:gd name="connsiteY147" fmla="*/ 607002 h 856384"/>
                <a:gd name="connsiteX148" fmla="*/ 102656 w 1288208"/>
                <a:gd name="connsiteY148" fmla="*/ 596754 h 856384"/>
                <a:gd name="connsiteX149" fmla="*/ 109488 w 1288208"/>
                <a:gd name="connsiteY149" fmla="*/ 583089 h 856384"/>
                <a:gd name="connsiteX150" fmla="*/ 119737 w 1288208"/>
                <a:gd name="connsiteY150" fmla="*/ 576256 h 856384"/>
                <a:gd name="connsiteX151" fmla="*/ 140234 w 1288208"/>
                <a:gd name="connsiteY151" fmla="*/ 562591 h 856384"/>
                <a:gd name="connsiteX152" fmla="*/ 164147 w 1288208"/>
                <a:gd name="connsiteY152" fmla="*/ 552343 h 856384"/>
                <a:gd name="connsiteX153" fmla="*/ 184644 w 1288208"/>
                <a:gd name="connsiteY153" fmla="*/ 531846 h 856384"/>
                <a:gd name="connsiteX154" fmla="*/ 160731 w 1288208"/>
                <a:gd name="connsiteY154" fmla="*/ 538679 h 856384"/>
                <a:gd name="connsiteX155" fmla="*/ 106072 w 1288208"/>
                <a:gd name="connsiteY155" fmla="*/ 555759 h 856384"/>
                <a:gd name="connsiteX156" fmla="*/ 88991 w 1288208"/>
                <a:gd name="connsiteY156" fmla="*/ 559175 h 856384"/>
                <a:gd name="connsiteX157" fmla="*/ 85575 w 1288208"/>
                <a:gd name="connsiteY157" fmla="*/ 545510 h 856384"/>
                <a:gd name="connsiteX158" fmla="*/ 82208 w 1288208"/>
                <a:gd name="connsiteY158" fmla="*/ 528682 h 856384"/>
                <a:gd name="connsiteX159" fmla="*/ 81317 w 1288208"/>
                <a:gd name="connsiteY159" fmla="*/ 528531 h 856384"/>
                <a:gd name="connsiteX160" fmla="*/ 92411 w 1288208"/>
                <a:gd name="connsiteY160" fmla="*/ 511353 h 856384"/>
                <a:gd name="connsiteX161" fmla="*/ 95827 w 1288208"/>
                <a:gd name="connsiteY161" fmla="*/ 473774 h 856384"/>
                <a:gd name="connsiteX162" fmla="*/ 88995 w 1288208"/>
                <a:gd name="connsiteY162" fmla="*/ 449860 h 856384"/>
                <a:gd name="connsiteX163" fmla="*/ 85579 w 1288208"/>
                <a:gd name="connsiteY163" fmla="*/ 439613 h 856384"/>
                <a:gd name="connsiteX164" fmla="*/ 75330 w 1288208"/>
                <a:gd name="connsiteY164" fmla="*/ 432780 h 856384"/>
                <a:gd name="connsiteX165" fmla="*/ 71914 w 1288208"/>
                <a:gd name="connsiteY165" fmla="*/ 395202 h 856384"/>
                <a:gd name="connsiteX166" fmla="*/ 75330 w 1288208"/>
                <a:gd name="connsiteY166" fmla="*/ 384953 h 856384"/>
                <a:gd name="connsiteX167" fmla="*/ 95827 w 1288208"/>
                <a:gd name="connsiteY167" fmla="*/ 367872 h 856384"/>
                <a:gd name="connsiteX168" fmla="*/ 112909 w 1288208"/>
                <a:gd name="connsiteY168" fmla="*/ 364455 h 856384"/>
                <a:gd name="connsiteX169" fmla="*/ 126574 w 1288208"/>
                <a:gd name="connsiteY169" fmla="*/ 320046 h 856384"/>
                <a:gd name="connsiteX170" fmla="*/ 136822 w 1288208"/>
                <a:gd name="connsiteY170" fmla="*/ 292716 h 856384"/>
                <a:gd name="connsiteX171" fmla="*/ 143655 w 1288208"/>
                <a:gd name="connsiteY171" fmla="*/ 279051 h 856384"/>
                <a:gd name="connsiteX172" fmla="*/ 153903 w 1288208"/>
                <a:gd name="connsiteY172" fmla="*/ 244890 h 856384"/>
                <a:gd name="connsiteX173" fmla="*/ 170983 w 1288208"/>
                <a:gd name="connsiteY173" fmla="*/ 214143 h 856384"/>
                <a:gd name="connsiteX174" fmla="*/ 201730 w 1288208"/>
                <a:gd name="connsiteY174" fmla="*/ 186813 h 856384"/>
                <a:gd name="connsiteX175" fmla="*/ 225643 w 1288208"/>
                <a:gd name="connsiteY175" fmla="*/ 173148 h 856384"/>
                <a:gd name="connsiteX176" fmla="*/ 263221 w 1288208"/>
                <a:gd name="connsiteY176" fmla="*/ 169732 h 856384"/>
                <a:gd name="connsiteX177" fmla="*/ 276886 w 1288208"/>
                <a:gd name="connsiteY177" fmla="*/ 149236 h 856384"/>
                <a:gd name="connsiteX178" fmla="*/ 297383 w 1288208"/>
                <a:gd name="connsiteY178" fmla="*/ 108241 h 856384"/>
                <a:gd name="connsiteX179" fmla="*/ 334962 w 1288208"/>
                <a:gd name="connsiteY179" fmla="*/ 104825 h 856384"/>
                <a:gd name="connsiteX180" fmla="*/ 379371 w 1288208"/>
                <a:gd name="connsiteY180" fmla="*/ 104825 h 856384"/>
                <a:gd name="connsiteX181" fmla="*/ 389620 w 1288208"/>
                <a:gd name="connsiteY181" fmla="*/ 91160 h 856384"/>
                <a:gd name="connsiteX182" fmla="*/ 399869 w 1288208"/>
                <a:gd name="connsiteY182" fmla="*/ 87744 h 856384"/>
                <a:gd name="connsiteX183" fmla="*/ 423783 w 1288208"/>
                <a:gd name="connsiteY183" fmla="*/ 56999 h 856384"/>
                <a:gd name="connsiteX184" fmla="*/ 427199 w 1288208"/>
                <a:gd name="connsiteY184" fmla="*/ 43334 h 856384"/>
                <a:gd name="connsiteX185" fmla="*/ 437347 w 1288208"/>
                <a:gd name="connsiteY185" fmla="*/ 29970 h 856384"/>
                <a:gd name="connsiteX186" fmla="*/ 446399 w 1288208"/>
                <a:gd name="connsiteY186" fmla="*/ 23032 h 856384"/>
                <a:gd name="connsiteX187" fmla="*/ 446997 w 1288208"/>
                <a:gd name="connsiteY187" fmla="*/ 24097 h 856384"/>
                <a:gd name="connsiteX188" fmla="*/ 447338 w 1288208"/>
                <a:gd name="connsiteY188" fmla="*/ 22313 h 856384"/>
                <a:gd name="connsiteX189" fmla="*/ 446399 w 1288208"/>
                <a:gd name="connsiteY189" fmla="*/ 23032 h 856384"/>
                <a:gd name="connsiteX190" fmla="*/ 445174 w 1288208"/>
                <a:gd name="connsiteY190" fmla="*/ 20853 h 856384"/>
                <a:gd name="connsiteX191" fmla="*/ 444841 w 1288208"/>
                <a:gd name="connsiteY191" fmla="*/ 16010 h 856384"/>
                <a:gd name="connsiteX192" fmla="*/ 448193 w 1288208"/>
                <a:gd name="connsiteY192" fmla="*/ 17833 h 85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288208" h="856384">
                  <a:moveTo>
                    <a:pt x="451600" y="0"/>
                  </a:moveTo>
                  <a:lnTo>
                    <a:pt x="458087" y="12048"/>
                  </a:lnTo>
                  <a:cubicBezTo>
                    <a:pt x="460501" y="16531"/>
                    <a:pt x="463260" y="20669"/>
                    <a:pt x="467398" y="23428"/>
                  </a:cubicBezTo>
                  <a:cubicBezTo>
                    <a:pt x="507193" y="49959"/>
                    <a:pt x="482309" y="39218"/>
                    <a:pt x="546027" y="44120"/>
                  </a:cubicBezTo>
                  <a:cubicBezTo>
                    <a:pt x="552924" y="45499"/>
                    <a:pt x="559854" y="46733"/>
                    <a:pt x="566720" y="48259"/>
                  </a:cubicBezTo>
                  <a:cubicBezTo>
                    <a:pt x="572272" y="49493"/>
                    <a:pt x="578451" y="55411"/>
                    <a:pt x="583274" y="52396"/>
                  </a:cubicBezTo>
                  <a:cubicBezTo>
                    <a:pt x="591708" y="47124"/>
                    <a:pt x="599826" y="27566"/>
                    <a:pt x="599826" y="27566"/>
                  </a:cubicBezTo>
                  <a:cubicBezTo>
                    <a:pt x="603965" y="28945"/>
                    <a:pt x="608233" y="29987"/>
                    <a:pt x="612242" y="31705"/>
                  </a:cubicBezTo>
                  <a:cubicBezTo>
                    <a:pt x="617912" y="34135"/>
                    <a:pt x="622888" y="38210"/>
                    <a:pt x="628796" y="39982"/>
                  </a:cubicBezTo>
                  <a:cubicBezTo>
                    <a:pt x="636833" y="42393"/>
                    <a:pt x="645349" y="42740"/>
                    <a:pt x="653626" y="44120"/>
                  </a:cubicBezTo>
                  <a:cubicBezTo>
                    <a:pt x="657765" y="45499"/>
                    <a:pt x="662140" y="46307"/>
                    <a:pt x="666042" y="48259"/>
                  </a:cubicBezTo>
                  <a:cubicBezTo>
                    <a:pt x="677564" y="54020"/>
                    <a:pt x="681719" y="59798"/>
                    <a:pt x="690871" y="68950"/>
                  </a:cubicBezTo>
                  <a:cubicBezTo>
                    <a:pt x="692251" y="73088"/>
                    <a:pt x="695728" y="77063"/>
                    <a:pt x="695010" y="81365"/>
                  </a:cubicBezTo>
                  <a:cubicBezTo>
                    <a:pt x="694193" y="86272"/>
                    <a:pt x="688957" y="89332"/>
                    <a:pt x="686733" y="93781"/>
                  </a:cubicBezTo>
                  <a:cubicBezTo>
                    <a:pt x="669597" y="128053"/>
                    <a:pt x="698038" y="83027"/>
                    <a:pt x="674319" y="118611"/>
                  </a:cubicBezTo>
                  <a:cubicBezTo>
                    <a:pt x="672939" y="125508"/>
                    <a:pt x="671886" y="132479"/>
                    <a:pt x="670179" y="139304"/>
                  </a:cubicBezTo>
                  <a:cubicBezTo>
                    <a:pt x="669122" y="143536"/>
                    <a:pt x="666042" y="147357"/>
                    <a:pt x="666042" y="151718"/>
                  </a:cubicBezTo>
                  <a:cubicBezTo>
                    <a:pt x="666042" y="168330"/>
                    <a:pt x="665617" y="185407"/>
                    <a:pt x="670179" y="201380"/>
                  </a:cubicBezTo>
                  <a:cubicBezTo>
                    <a:pt x="671546" y="206162"/>
                    <a:pt x="678456" y="206897"/>
                    <a:pt x="682594" y="209657"/>
                  </a:cubicBezTo>
                  <a:cubicBezTo>
                    <a:pt x="685354" y="215174"/>
                    <a:pt x="687285" y="221190"/>
                    <a:pt x="690871" y="226209"/>
                  </a:cubicBezTo>
                  <a:cubicBezTo>
                    <a:pt x="698114" y="236349"/>
                    <a:pt x="705803" y="240302"/>
                    <a:pt x="715702" y="246902"/>
                  </a:cubicBezTo>
                  <a:cubicBezTo>
                    <a:pt x="728117" y="245523"/>
                    <a:pt x="740602" y="244662"/>
                    <a:pt x="752948" y="242763"/>
                  </a:cubicBezTo>
                  <a:cubicBezTo>
                    <a:pt x="758569" y="241899"/>
                    <a:pt x="763949" y="239860"/>
                    <a:pt x="769501" y="238625"/>
                  </a:cubicBezTo>
                  <a:cubicBezTo>
                    <a:pt x="799460" y="231968"/>
                    <a:pt x="780426" y="237742"/>
                    <a:pt x="802609" y="230349"/>
                  </a:cubicBezTo>
                  <a:cubicBezTo>
                    <a:pt x="820560" y="212397"/>
                    <a:pt x="817639" y="220255"/>
                    <a:pt x="823301" y="201380"/>
                  </a:cubicBezTo>
                  <a:cubicBezTo>
                    <a:pt x="826187" y="191761"/>
                    <a:pt x="824477" y="179511"/>
                    <a:pt x="831578" y="172410"/>
                  </a:cubicBezTo>
                  <a:cubicBezTo>
                    <a:pt x="837511" y="166477"/>
                    <a:pt x="848132" y="169652"/>
                    <a:pt x="856409" y="168272"/>
                  </a:cubicBezTo>
                  <a:lnTo>
                    <a:pt x="864686" y="143441"/>
                  </a:lnTo>
                  <a:cubicBezTo>
                    <a:pt x="868188" y="132934"/>
                    <a:pt x="875180" y="123559"/>
                    <a:pt x="881238" y="114473"/>
                  </a:cubicBezTo>
                  <a:cubicBezTo>
                    <a:pt x="882618" y="107576"/>
                    <a:pt x="881887" y="99888"/>
                    <a:pt x="885377" y="93781"/>
                  </a:cubicBezTo>
                  <a:cubicBezTo>
                    <a:pt x="892668" y="81023"/>
                    <a:pt x="925007" y="82347"/>
                    <a:pt x="930900" y="81365"/>
                  </a:cubicBezTo>
                  <a:cubicBezTo>
                    <a:pt x="936510" y="80430"/>
                    <a:pt x="941985" y="78790"/>
                    <a:pt x="947454" y="77227"/>
                  </a:cubicBezTo>
                  <a:cubicBezTo>
                    <a:pt x="951648" y="76028"/>
                    <a:pt x="955577" y="73869"/>
                    <a:pt x="959868" y="73088"/>
                  </a:cubicBezTo>
                  <a:cubicBezTo>
                    <a:pt x="970810" y="71099"/>
                    <a:pt x="981940" y="70330"/>
                    <a:pt x="992976" y="68950"/>
                  </a:cubicBezTo>
                  <a:cubicBezTo>
                    <a:pt x="1001079" y="70108"/>
                    <a:pt x="1026979" y="69556"/>
                    <a:pt x="1034359" y="81365"/>
                  </a:cubicBezTo>
                  <a:cubicBezTo>
                    <a:pt x="1038983" y="88764"/>
                    <a:pt x="1039877" y="97919"/>
                    <a:pt x="1042636" y="106196"/>
                  </a:cubicBezTo>
                  <a:cubicBezTo>
                    <a:pt x="1044209" y="110915"/>
                    <a:pt x="1050378" y="112773"/>
                    <a:pt x="1055052" y="114473"/>
                  </a:cubicBezTo>
                  <a:cubicBezTo>
                    <a:pt x="1065742" y="118360"/>
                    <a:pt x="1077367" y="119153"/>
                    <a:pt x="1088159" y="122750"/>
                  </a:cubicBezTo>
                  <a:lnTo>
                    <a:pt x="1100575" y="126888"/>
                  </a:lnTo>
                  <a:cubicBezTo>
                    <a:pt x="1104713" y="125508"/>
                    <a:pt x="1108795" y="123949"/>
                    <a:pt x="1112990" y="122750"/>
                  </a:cubicBezTo>
                  <a:cubicBezTo>
                    <a:pt x="1118459" y="121187"/>
                    <a:pt x="1124316" y="120851"/>
                    <a:pt x="1129544" y="118611"/>
                  </a:cubicBezTo>
                  <a:cubicBezTo>
                    <a:pt x="1166572" y="102742"/>
                    <a:pt x="1107304" y="116111"/>
                    <a:pt x="1166789" y="106196"/>
                  </a:cubicBezTo>
                  <a:cubicBezTo>
                    <a:pt x="1173686" y="107576"/>
                    <a:pt x="1180807" y="108111"/>
                    <a:pt x="1187481" y="110335"/>
                  </a:cubicBezTo>
                  <a:cubicBezTo>
                    <a:pt x="1193333" y="112285"/>
                    <a:pt x="1198365" y="116180"/>
                    <a:pt x="1204035" y="118611"/>
                  </a:cubicBezTo>
                  <a:cubicBezTo>
                    <a:pt x="1208044" y="120329"/>
                    <a:pt x="1212312" y="121370"/>
                    <a:pt x="1216449" y="122750"/>
                  </a:cubicBezTo>
                  <a:cubicBezTo>
                    <a:pt x="1239900" y="121370"/>
                    <a:pt x="1263518" y="115506"/>
                    <a:pt x="1286803" y="118611"/>
                  </a:cubicBezTo>
                  <a:cubicBezTo>
                    <a:pt x="1291734" y="119267"/>
                    <a:pt x="1282410" y="127919"/>
                    <a:pt x="1278526" y="131027"/>
                  </a:cubicBezTo>
                  <a:cubicBezTo>
                    <a:pt x="1275119" y="133751"/>
                    <a:pt x="1270249" y="133785"/>
                    <a:pt x="1266111" y="135164"/>
                  </a:cubicBezTo>
                  <a:cubicBezTo>
                    <a:pt x="1261972" y="137924"/>
                    <a:pt x="1254901" y="138616"/>
                    <a:pt x="1253695" y="143441"/>
                  </a:cubicBezTo>
                  <a:cubicBezTo>
                    <a:pt x="1251660" y="151582"/>
                    <a:pt x="1256013" y="160080"/>
                    <a:pt x="1257834" y="168272"/>
                  </a:cubicBezTo>
                  <a:cubicBezTo>
                    <a:pt x="1260691" y="181124"/>
                    <a:pt x="1262808" y="181940"/>
                    <a:pt x="1270249" y="193103"/>
                  </a:cubicBezTo>
                  <a:cubicBezTo>
                    <a:pt x="1267489" y="197241"/>
                    <a:pt x="1261972" y="200544"/>
                    <a:pt x="1261972" y="205518"/>
                  </a:cubicBezTo>
                  <a:cubicBezTo>
                    <a:pt x="1261972" y="214242"/>
                    <a:pt x="1270249" y="230349"/>
                    <a:pt x="1270249" y="230349"/>
                  </a:cubicBezTo>
                  <a:cubicBezTo>
                    <a:pt x="1228164" y="258407"/>
                    <a:pt x="1255344" y="247565"/>
                    <a:pt x="1183343" y="242763"/>
                  </a:cubicBezTo>
                  <a:cubicBezTo>
                    <a:pt x="1180584" y="238625"/>
                    <a:pt x="1179723" y="228602"/>
                    <a:pt x="1175066" y="230349"/>
                  </a:cubicBezTo>
                  <a:cubicBezTo>
                    <a:pt x="1164106" y="234459"/>
                    <a:pt x="1158512" y="246902"/>
                    <a:pt x="1150235" y="255179"/>
                  </a:cubicBezTo>
                  <a:lnTo>
                    <a:pt x="1137820" y="267594"/>
                  </a:lnTo>
                  <a:cubicBezTo>
                    <a:pt x="1136441" y="271732"/>
                    <a:pt x="1136766" y="276924"/>
                    <a:pt x="1133681" y="280009"/>
                  </a:cubicBezTo>
                  <a:cubicBezTo>
                    <a:pt x="1130597" y="283093"/>
                    <a:pt x="1125585" y="283532"/>
                    <a:pt x="1121267" y="284148"/>
                  </a:cubicBezTo>
                  <a:cubicBezTo>
                    <a:pt x="1106183" y="286303"/>
                    <a:pt x="1090918" y="286906"/>
                    <a:pt x="1075744" y="288286"/>
                  </a:cubicBezTo>
                  <a:cubicBezTo>
                    <a:pt x="1071605" y="289665"/>
                    <a:pt x="1066957" y="290005"/>
                    <a:pt x="1063328" y="292425"/>
                  </a:cubicBezTo>
                  <a:cubicBezTo>
                    <a:pt x="1032331" y="313090"/>
                    <a:pt x="1068016" y="299139"/>
                    <a:pt x="1038499" y="308977"/>
                  </a:cubicBezTo>
                  <a:cubicBezTo>
                    <a:pt x="1009646" y="337830"/>
                    <a:pt x="1025024" y="330969"/>
                    <a:pt x="997114" y="337947"/>
                  </a:cubicBezTo>
                  <a:cubicBezTo>
                    <a:pt x="998357" y="339191"/>
                    <a:pt x="1018766" y="357974"/>
                    <a:pt x="1017806" y="362777"/>
                  </a:cubicBezTo>
                  <a:cubicBezTo>
                    <a:pt x="1016830" y="367654"/>
                    <a:pt x="1010065" y="369354"/>
                    <a:pt x="1005391" y="371054"/>
                  </a:cubicBezTo>
                  <a:cubicBezTo>
                    <a:pt x="994700" y="374941"/>
                    <a:pt x="983319" y="376571"/>
                    <a:pt x="972283" y="379331"/>
                  </a:cubicBezTo>
                  <a:cubicBezTo>
                    <a:pt x="970903" y="401402"/>
                    <a:pt x="972701" y="423905"/>
                    <a:pt x="968145" y="445546"/>
                  </a:cubicBezTo>
                  <a:cubicBezTo>
                    <a:pt x="966940" y="451273"/>
                    <a:pt x="961444" y="456692"/>
                    <a:pt x="955730" y="457961"/>
                  </a:cubicBezTo>
                  <a:cubicBezTo>
                    <a:pt x="947538" y="459780"/>
                    <a:pt x="939177" y="455201"/>
                    <a:pt x="930900" y="453822"/>
                  </a:cubicBezTo>
                  <a:cubicBezTo>
                    <a:pt x="926761" y="451064"/>
                    <a:pt x="921591" y="449430"/>
                    <a:pt x="918484" y="445546"/>
                  </a:cubicBezTo>
                  <a:cubicBezTo>
                    <a:pt x="907836" y="432237"/>
                    <a:pt x="923681" y="423793"/>
                    <a:pt x="901931" y="445546"/>
                  </a:cubicBezTo>
                  <a:cubicBezTo>
                    <a:pt x="903311" y="449684"/>
                    <a:pt x="904119" y="454059"/>
                    <a:pt x="906069" y="457961"/>
                  </a:cubicBezTo>
                  <a:cubicBezTo>
                    <a:pt x="908293" y="462409"/>
                    <a:pt x="915163" y="465469"/>
                    <a:pt x="914346" y="470376"/>
                  </a:cubicBezTo>
                  <a:cubicBezTo>
                    <a:pt x="912522" y="481319"/>
                    <a:pt x="897290" y="484339"/>
                    <a:pt x="889515" y="486929"/>
                  </a:cubicBezTo>
                  <a:cubicBezTo>
                    <a:pt x="888135" y="491067"/>
                    <a:pt x="886576" y="495150"/>
                    <a:pt x="885377" y="499344"/>
                  </a:cubicBezTo>
                  <a:cubicBezTo>
                    <a:pt x="884228" y="503367"/>
                    <a:pt x="879931" y="523359"/>
                    <a:pt x="877100" y="528314"/>
                  </a:cubicBezTo>
                  <a:cubicBezTo>
                    <a:pt x="873679" y="534302"/>
                    <a:pt x="870424" y="541040"/>
                    <a:pt x="864686" y="544867"/>
                  </a:cubicBezTo>
                  <a:cubicBezTo>
                    <a:pt x="857426" y="549706"/>
                    <a:pt x="848132" y="550384"/>
                    <a:pt x="839855" y="553144"/>
                  </a:cubicBezTo>
                  <a:lnTo>
                    <a:pt x="827439" y="557283"/>
                  </a:lnTo>
                  <a:lnTo>
                    <a:pt x="815024" y="561421"/>
                  </a:lnTo>
                  <a:cubicBezTo>
                    <a:pt x="810886" y="565560"/>
                    <a:pt x="805513" y="568755"/>
                    <a:pt x="802609" y="573837"/>
                  </a:cubicBezTo>
                  <a:cubicBezTo>
                    <a:pt x="799788" y="578776"/>
                    <a:pt x="800105" y="584943"/>
                    <a:pt x="798470" y="590390"/>
                  </a:cubicBezTo>
                  <a:cubicBezTo>
                    <a:pt x="790410" y="617252"/>
                    <a:pt x="794011" y="609492"/>
                    <a:pt x="781916" y="627636"/>
                  </a:cubicBezTo>
                  <a:lnTo>
                    <a:pt x="773641" y="652465"/>
                  </a:lnTo>
                  <a:cubicBezTo>
                    <a:pt x="772742" y="655164"/>
                    <a:pt x="771707" y="659302"/>
                    <a:pt x="770897" y="662766"/>
                  </a:cubicBezTo>
                  <a:lnTo>
                    <a:pt x="770554" y="664306"/>
                  </a:lnTo>
                  <a:lnTo>
                    <a:pt x="752983" y="662214"/>
                  </a:lnTo>
                  <a:lnTo>
                    <a:pt x="755150" y="665077"/>
                  </a:lnTo>
                  <a:cubicBezTo>
                    <a:pt x="749456" y="667355"/>
                    <a:pt x="743810" y="669756"/>
                    <a:pt x="738069" y="671910"/>
                  </a:cubicBezTo>
                  <a:cubicBezTo>
                    <a:pt x="734697" y="673175"/>
                    <a:pt x="731041" y="673716"/>
                    <a:pt x="727820" y="675326"/>
                  </a:cubicBezTo>
                  <a:cubicBezTo>
                    <a:pt x="724148" y="677161"/>
                    <a:pt x="721245" y="680323"/>
                    <a:pt x="717573" y="682158"/>
                  </a:cubicBezTo>
                  <a:cubicBezTo>
                    <a:pt x="709316" y="686287"/>
                    <a:pt x="702413" y="685708"/>
                    <a:pt x="693659" y="688991"/>
                  </a:cubicBezTo>
                  <a:cubicBezTo>
                    <a:pt x="688890" y="690779"/>
                    <a:pt x="684548" y="693545"/>
                    <a:pt x="679994" y="695823"/>
                  </a:cubicBezTo>
                  <a:cubicBezTo>
                    <a:pt x="678856" y="699240"/>
                    <a:pt x="677054" y="702502"/>
                    <a:pt x="676578" y="706072"/>
                  </a:cubicBezTo>
                  <a:cubicBezTo>
                    <a:pt x="674350" y="722782"/>
                    <a:pt x="682297" y="747623"/>
                    <a:pt x="662913" y="757314"/>
                  </a:cubicBezTo>
                  <a:cubicBezTo>
                    <a:pt x="657719" y="759911"/>
                    <a:pt x="651526" y="759592"/>
                    <a:pt x="645831" y="760731"/>
                  </a:cubicBezTo>
                  <a:cubicBezTo>
                    <a:pt x="638268" y="765773"/>
                    <a:pt x="630597" y="769919"/>
                    <a:pt x="625335" y="777812"/>
                  </a:cubicBezTo>
                  <a:cubicBezTo>
                    <a:pt x="623338" y="780809"/>
                    <a:pt x="623529" y="784840"/>
                    <a:pt x="621919" y="788061"/>
                  </a:cubicBezTo>
                  <a:cubicBezTo>
                    <a:pt x="620083" y="791733"/>
                    <a:pt x="616922" y="794637"/>
                    <a:pt x="615087" y="798309"/>
                  </a:cubicBezTo>
                  <a:cubicBezTo>
                    <a:pt x="613476" y="801530"/>
                    <a:pt x="612660" y="805096"/>
                    <a:pt x="611670" y="808558"/>
                  </a:cubicBezTo>
                  <a:cubicBezTo>
                    <a:pt x="610381" y="813072"/>
                    <a:pt x="611187" y="818557"/>
                    <a:pt x="608254" y="822223"/>
                  </a:cubicBezTo>
                  <a:cubicBezTo>
                    <a:pt x="606004" y="825035"/>
                    <a:pt x="601422" y="824501"/>
                    <a:pt x="598005" y="825639"/>
                  </a:cubicBezTo>
                  <a:cubicBezTo>
                    <a:pt x="594589" y="823361"/>
                    <a:pt x="590322" y="822013"/>
                    <a:pt x="587757" y="818807"/>
                  </a:cubicBezTo>
                  <a:cubicBezTo>
                    <a:pt x="579006" y="807869"/>
                    <a:pt x="592581" y="795362"/>
                    <a:pt x="570675" y="788061"/>
                  </a:cubicBezTo>
                  <a:cubicBezTo>
                    <a:pt x="555972" y="783159"/>
                    <a:pt x="563920" y="785518"/>
                    <a:pt x="546762" y="781228"/>
                  </a:cubicBezTo>
                  <a:cubicBezTo>
                    <a:pt x="542207" y="782366"/>
                    <a:pt x="537297" y="782544"/>
                    <a:pt x="533098" y="784644"/>
                  </a:cubicBezTo>
                  <a:cubicBezTo>
                    <a:pt x="486116" y="808136"/>
                    <a:pt x="530691" y="792279"/>
                    <a:pt x="502352" y="801726"/>
                  </a:cubicBezTo>
                  <a:cubicBezTo>
                    <a:pt x="498936" y="804004"/>
                    <a:pt x="495855" y="806891"/>
                    <a:pt x="492103" y="808558"/>
                  </a:cubicBezTo>
                  <a:cubicBezTo>
                    <a:pt x="485522" y="811483"/>
                    <a:pt x="471606" y="815391"/>
                    <a:pt x="471606" y="815391"/>
                  </a:cubicBezTo>
                  <a:cubicBezTo>
                    <a:pt x="469328" y="819945"/>
                    <a:pt x="468848" y="825999"/>
                    <a:pt x="464773" y="829054"/>
                  </a:cubicBezTo>
                  <a:cubicBezTo>
                    <a:pt x="459012" y="833375"/>
                    <a:pt x="451108" y="833609"/>
                    <a:pt x="444276" y="835887"/>
                  </a:cubicBezTo>
                  <a:lnTo>
                    <a:pt x="434028" y="839303"/>
                  </a:lnTo>
                  <a:lnTo>
                    <a:pt x="423780" y="842719"/>
                  </a:lnTo>
                  <a:lnTo>
                    <a:pt x="413531" y="846135"/>
                  </a:lnTo>
                  <a:cubicBezTo>
                    <a:pt x="408349" y="849590"/>
                    <a:pt x="400106" y="856384"/>
                    <a:pt x="393033" y="856384"/>
                  </a:cubicBezTo>
                  <a:cubicBezTo>
                    <a:pt x="389432" y="856384"/>
                    <a:pt x="386247" y="853958"/>
                    <a:pt x="382785" y="852968"/>
                  </a:cubicBezTo>
                  <a:cubicBezTo>
                    <a:pt x="352757" y="844389"/>
                    <a:pt x="383444" y="854326"/>
                    <a:pt x="358871" y="846135"/>
                  </a:cubicBezTo>
                  <a:cubicBezTo>
                    <a:pt x="355455" y="843858"/>
                    <a:pt x="352295" y="841140"/>
                    <a:pt x="348622" y="839303"/>
                  </a:cubicBezTo>
                  <a:cubicBezTo>
                    <a:pt x="345401" y="837693"/>
                    <a:pt x="341370" y="837884"/>
                    <a:pt x="338375" y="835887"/>
                  </a:cubicBezTo>
                  <a:cubicBezTo>
                    <a:pt x="334356" y="833207"/>
                    <a:pt x="331838" y="828732"/>
                    <a:pt x="328126" y="825639"/>
                  </a:cubicBezTo>
                  <a:cubicBezTo>
                    <a:pt x="319295" y="818281"/>
                    <a:pt x="317902" y="818815"/>
                    <a:pt x="307629" y="815391"/>
                  </a:cubicBezTo>
                  <a:cubicBezTo>
                    <a:pt x="303074" y="811974"/>
                    <a:pt x="299056" y="807688"/>
                    <a:pt x="293964" y="805142"/>
                  </a:cubicBezTo>
                  <a:cubicBezTo>
                    <a:pt x="287522" y="801921"/>
                    <a:pt x="273466" y="798309"/>
                    <a:pt x="273466" y="798309"/>
                  </a:cubicBezTo>
                  <a:cubicBezTo>
                    <a:pt x="265131" y="801088"/>
                    <a:pt x="259591" y="801936"/>
                    <a:pt x="252969" y="808558"/>
                  </a:cubicBezTo>
                  <a:cubicBezTo>
                    <a:pt x="239097" y="822431"/>
                    <a:pt x="254806" y="817888"/>
                    <a:pt x="232472" y="829054"/>
                  </a:cubicBezTo>
                  <a:cubicBezTo>
                    <a:pt x="219882" y="835349"/>
                    <a:pt x="218735" y="831077"/>
                    <a:pt x="218747" y="827219"/>
                  </a:cubicBezTo>
                  <a:lnTo>
                    <a:pt x="218574" y="825447"/>
                  </a:lnTo>
                  <a:lnTo>
                    <a:pt x="215445" y="825283"/>
                  </a:lnTo>
                  <a:lnTo>
                    <a:pt x="211975" y="827873"/>
                  </a:lnTo>
                  <a:lnTo>
                    <a:pt x="212130" y="825108"/>
                  </a:lnTo>
                  <a:lnTo>
                    <a:pt x="157316" y="822223"/>
                  </a:lnTo>
                  <a:cubicBezTo>
                    <a:pt x="149287" y="821605"/>
                    <a:pt x="141344" y="820131"/>
                    <a:pt x="133402" y="818807"/>
                  </a:cubicBezTo>
                  <a:cubicBezTo>
                    <a:pt x="127674" y="817852"/>
                    <a:pt x="118156" y="820899"/>
                    <a:pt x="116321" y="815391"/>
                  </a:cubicBezTo>
                  <a:lnTo>
                    <a:pt x="109488" y="794893"/>
                  </a:lnTo>
                  <a:cubicBezTo>
                    <a:pt x="107210" y="788061"/>
                    <a:pt x="104725" y="781294"/>
                    <a:pt x="102656" y="774396"/>
                  </a:cubicBezTo>
                  <a:cubicBezTo>
                    <a:pt x="96639" y="754341"/>
                    <a:pt x="103247" y="766742"/>
                    <a:pt x="92407" y="750482"/>
                  </a:cubicBezTo>
                  <a:lnTo>
                    <a:pt x="65077" y="747066"/>
                  </a:lnTo>
                  <a:cubicBezTo>
                    <a:pt x="57932" y="746173"/>
                    <a:pt x="51529" y="742128"/>
                    <a:pt x="44581" y="740233"/>
                  </a:cubicBezTo>
                  <a:cubicBezTo>
                    <a:pt x="38978" y="738705"/>
                    <a:pt x="33213" y="737856"/>
                    <a:pt x="27500" y="736817"/>
                  </a:cubicBezTo>
                  <a:cubicBezTo>
                    <a:pt x="18536" y="735188"/>
                    <a:pt x="-2072" y="737667"/>
                    <a:pt x="170" y="719737"/>
                  </a:cubicBezTo>
                  <a:cubicBezTo>
                    <a:pt x="796" y="714728"/>
                    <a:pt x="17018" y="699473"/>
                    <a:pt x="20667" y="695823"/>
                  </a:cubicBezTo>
                  <a:lnTo>
                    <a:pt x="30916" y="692407"/>
                  </a:lnTo>
                  <a:cubicBezTo>
                    <a:pt x="40945" y="689064"/>
                    <a:pt x="51736" y="671427"/>
                    <a:pt x="58246" y="661661"/>
                  </a:cubicBezTo>
                  <a:cubicBezTo>
                    <a:pt x="61662" y="659383"/>
                    <a:pt x="65929" y="658034"/>
                    <a:pt x="68493" y="654829"/>
                  </a:cubicBezTo>
                  <a:cubicBezTo>
                    <a:pt x="70743" y="652017"/>
                    <a:pt x="70299" y="647801"/>
                    <a:pt x="71910" y="644580"/>
                  </a:cubicBezTo>
                  <a:cubicBezTo>
                    <a:pt x="85155" y="618091"/>
                    <a:pt x="73571" y="649845"/>
                    <a:pt x="82158" y="624084"/>
                  </a:cubicBezTo>
                  <a:cubicBezTo>
                    <a:pt x="85575" y="621806"/>
                    <a:pt x="89842" y="620457"/>
                    <a:pt x="92407" y="617251"/>
                  </a:cubicBezTo>
                  <a:cubicBezTo>
                    <a:pt x="94657" y="614439"/>
                    <a:pt x="94213" y="610223"/>
                    <a:pt x="95823" y="607002"/>
                  </a:cubicBezTo>
                  <a:cubicBezTo>
                    <a:pt x="97659" y="603330"/>
                    <a:pt x="100619" y="600318"/>
                    <a:pt x="102656" y="596754"/>
                  </a:cubicBezTo>
                  <a:cubicBezTo>
                    <a:pt x="105182" y="592333"/>
                    <a:pt x="107210" y="587643"/>
                    <a:pt x="109488" y="583089"/>
                  </a:cubicBezTo>
                  <a:lnTo>
                    <a:pt x="119737" y="576256"/>
                  </a:lnTo>
                  <a:cubicBezTo>
                    <a:pt x="126570" y="571702"/>
                    <a:pt x="133193" y="566817"/>
                    <a:pt x="140234" y="562591"/>
                  </a:cubicBezTo>
                  <a:cubicBezTo>
                    <a:pt x="150787" y="556261"/>
                    <a:pt x="153546" y="555876"/>
                    <a:pt x="164147" y="552343"/>
                  </a:cubicBezTo>
                  <a:cubicBezTo>
                    <a:pt x="173313" y="549286"/>
                    <a:pt x="177812" y="538679"/>
                    <a:pt x="184644" y="531846"/>
                  </a:cubicBezTo>
                  <a:cubicBezTo>
                    <a:pt x="167486" y="536137"/>
                    <a:pt x="175434" y="533778"/>
                    <a:pt x="160731" y="538679"/>
                  </a:cubicBezTo>
                  <a:cubicBezTo>
                    <a:pt x="91823" y="561649"/>
                    <a:pt x="140642" y="538474"/>
                    <a:pt x="106072" y="555759"/>
                  </a:cubicBezTo>
                  <a:cubicBezTo>
                    <a:pt x="100378" y="556897"/>
                    <a:pt x="92407" y="560883"/>
                    <a:pt x="88991" y="559175"/>
                  </a:cubicBezTo>
                  <a:cubicBezTo>
                    <a:pt x="85575" y="557468"/>
                    <a:pt x="86593" y="550093"/>
                    <a:pt x="85575" y="545510"/>
                  </a:cubicBezTo>
                  <a:lnTo>
                    <a:pt x="82208" y="528682"/>
                  </a:lnTo>
                  <a:lnTo>
                    <a:pt x="81317" y="528531"/>
                  </a:lnTo>
                  <a:cubicBezTo>
                    <a:pt x="75278" y="524927"/>
                    <a:pt x="92509" y="518522"/>
                    <a:pt x="92411" y="511353"/>
                  </a:cubicBezTo>
                  <a:cubicBezTo>
                    <a:pt x="92280" y="501794"/>
                    <a:pt x="94689" y="486301"/>
                    <a:pt x="95827" y="473774"/>
                  </a:cubicBezTo>
                  <a:cubicBezTo>
                    <a:pt x="87634" y="449193"/>
                    <a:pt x="97578" y="479898"/>
                    <a:pt x="88995" y="449860"/>
                  </a:cubicBezTo>
                  <a:cubicBezTo>
                    <a:pt x="88006" y="446398"/>
                    <a:pt x="87828" y="442425"/>
                    <a:pt x="85579" y="439613"/>
                  </a:cubicBezTo>
                  <a:cubicBezTo>
                    <a:pt x="83013" y="436407"/>
                    <a:pt x="76537" y="436705"/>
                    <a:pt x="75330" y="432780"/>
                  </a:cubicBezTo>
                  <a:cubicBezTo>
                    <a:pt x="71630" y="420758"/>
                    <a:pt x="73052" y="407728"/>
                    <a:pt x="71914" y="395202"/>
                  </a:cubicBezTo>
                  <a:cubicBezTo>
                    <a:pt x="73052" y="391785"/>
                    <a:pt x="73332" y="387950"/>
                    <a:pt x="75330" y="384953"/>
                  </a:cubicBezTo>
                  <a:cubicBezTo>
                    <a:pt x="80591" y="377062"/>
                    <a:pt x="88265" y="372913"/>
                    <a:pt x="95827" y="367872"/>
                  </a:cubicBezTo>
                  <a:cubicBezTo>
                    <a:pt x="101522" y="366733"/>
                    <a:pt x="107275" y="365863"/>
                    <a:pt x="112909" y="364455"/>
                  </a:cubicBezTo>
                  <a:cubicBezTo>
                    <a:pt x="136001" y="358683"/>
                    <a:pt x="123486" y="357091"/>
                    <a:pt x="126574" y="320046"/>
                  </a:cubicBezTo>
                  <a:cubicBezTo>
                    <a:pt x="145596" y="282000"/>
                    <a:pt x="122869" y="329926"/>
                    <a:pt x="136822" y="292716"/>
                  </a:cubicBezTo>
                  <a:cubicBezTo>
                    <a:pt x="138611" y="287947"/>
                    <a:pt x="141866" y="283820"/>
                    <a:pt x="143655" y="279051"/>
                  </a:cubicBezTo>
                  <a:cubicBezTo>
                    <a:pt x="147748" y="268136"/>
                    <a:pt x="147227" y="254905"/>
                    <a:pt x="153903" y="244890"/>
                  </a:cubicBezTo>
                  <a:cubicBezTo>
                    <a:pt x="169565" y="221395"/>
                    <a:pt x="164971" y="232182"/>
                    <a:pt x="170983" y="214143"/>
                  </a:cubicBezTo>
                  <a:cubicBezTo>
                    <a:pt x="194243" y="198636"/>
                    <a:pt x="166628" y="218014"/>
                    <a:pt x="201730" y="186813"/>
                  </a:cubicBezTo>
                  <a:cubicBezTo>
                    <a:pt x="207938" y="181294"/>
                    <a:pt x="218573" y="176683"/>
                    <a:pt x="225643" y="173148"/>
                  </a:cubicBezTo>
                  <a:cubicBezTo>
                    <a:pt x="238169" y="172010"/>
                    <a:pt x="256244" y="180197"/>
                    <a:pt x="263221" y="169732"/>
                  </a:cubicBezTo>
                  <a:cubicBezTo>
                    <a:pt x="267775" y="162900"/>
                    <a:pt x="274289" y="157026"/>
                    <a:pt x="276886" y="149236"/>
                  </a:cubicBezTo>
                  <a:cubicBezTo>
                    <a:pt x="279997" y="139902"/>
                    <a:pt x="286927" y="113121"/>
                    <a:pt x="297383" y="108241"/>
                  </a:cubicBezTo>
                  <a:cubicBezTo>
                    <a:pt x="308781" y="102922"/>
                    <a:pt x="322435" y="105963"/>
                    <a:pt x="334962" y="104825"/>
                  </a:cubicBezTo>
                  <a:cubicBezTo>
                    <a:pt x="336776" y="105006"/>
                    <a:pt x="369573" y="112991"/>
                    <a:pt x="379371" y="104825"/>
                  </a:cubicBezTo>
                  <a:cubicBezTo>
                    <a:pt x="383745" y="101179"/>
                    <a:pt x="386204" y="95714"/>
                    <a:pt x="389620" y="91160"/>
                  </a:cubicBezTo>
                  <a:cubicBezTo>
                    <a:pt x="393036" y="90022"/>
                    <a:pt x="396872" y="89741"/>
                    <a:pt x="399869" y="87744"/>
                  </a:cubicBezTo>
                  <a:cubicBezTo>
                    <a:pt x="408304" y="82121"/>
                    <a:pt x="420389" y="63784"/>
                    <a:pt x="423783" y="56999"/>
                  </a:cubicBezTo>
                  <a:cubicBezTo>
                    <a:pt x="425883" y="52799"/>
                    <a:pt x="425350" y="47650"/>
                    <a:pt x="427199" y="43334"/>
                  </a:cubicBezTo>
                  <a:cubicBezTo>
                    <a:pt x="429682" y="37542"/>
                    <a:pt x="433214" y="33521"/>
                    <a:pt x="437347" y="29970"/>
                  </a:cubicBezTo>
                  <a:lnTo>
                    <a:pt x="446399" y="23032"/>
                  </a:lnTo>
                  <a:lnTo>
                    <a:pt x="446997" y="24097"/>
                  </a:lnTo>
                  <a:lnTo>
                    <a:pt x="447338" y="22313"/>
                  </a:lnTo>
                  <a:lnTo>
                    <a:pt x="446399" y="23032"/>
                  </a:lnTo>
                  <a:lnTo>
                    <a:pt x="445174" y="20853"/>
                  </a:lnTo>
                  <a:cubicBezTo>
                    <a:pt x="444067" y="17994"/>
                    <a:pt x="443904" y="16314"/>
                    <a:pt x="444841" y="16010"/>
                  </a:cubicBezTo>
                  <a:lnTo>
                    <a:pt x="448193" y="1783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天津"/>
            <p:cNvSpPr/>
            <p:nvPr>
              <p:custDataLst>
                <p:tags r:id="rId20"/>
              </p:custDataLst>
            </p:nvPr>
          </p:nvSpPr>
          <p:spPr>
            <a:xfrm>
              <a:off x="11047" y="4229"/>
              <a:ext cx="274" cy="448"/>
            </a:xfrm>
            <a:custGeom>
              <a:avLst/>
              <a:gdLst>
                <a:gd name="connsiteX0" fmla="*/ 103587 w 207225"/>
                <a:gd name="connsiteY0" fmla="*/ 0 h 338343"/>
                <a:gd name="connsiteX1" fmla="*/ 120668 w 207225"/>
                <a:gd name="connsiteY1" fmla="*/ 3416 h 338343"/>
                <a:gd name="connsiteX2" fmla="*/ 141166 w 207225"/>
                <a:gd name="connsiteY2" fmla="*/ 20498 h 338343"/>
                <a:gd name="connsiteX3" fmla="*/ 130917 w 207225"/>
                <a:gd name="connsiteY3" fmla="*/ 27330 h 338343"/>
                <a:gd name="connsiteX4" fmla="*/ 110420 w 207225"/>
                <a:gd name="connsiteY4" fmla="*/ 34163 h 338343"/>
                <a:gd name="connsiteX5" fmla="*/ 103587 w 207225"/>
                <a:gd name="connsiteY5" fmla="*/ 44411 h 338343"/>
                <a:gd name="connsiteX6" fmla="*/ 120668 w 207225"/>
                <a:gd name="connsiteY6" fmla="*/ 61493 h 338343"/>
                <a:gd name="connsiteX7" fmla="*/ 127501 w 207225"/>
                <a:gd name="connsiteY7" fmla="*/ 71741 h 338343"/>
                <a:gd name="connsiteX8" fmla="*/ 147998 w 207225"/>
                <a:gd name="connsiteY8" fmla="*/ 116151 h 338343"/>
                <a:gd name="connsiteX9" fmla="*/ 175327 w 207225"/>
                <a:gd name="connsiteY9" fmla="*/ 119567 h 338343"/>
                <a:gd name="connsiteX10" fmla="*/ 178743 w 207225"/>
                <a:gd name="connsiteY10" fmla="*/ 157146 h 338343"/>
                <a:gd name="connsiteX11" fmla="*/ 182159 w 207225"/>
                <a:gd name="connsiteY11" fmla="*/ 167395 h 338343"/>
                <a:gd name="connsiteX12" fmla="*/ 192408 w 207225"/>
                <a:gd name="connsiteY12" fmla="*/ 177642 h 338343"/>
                <a:gd name="connsiteX13" fmla="*/ 206073 w 207225"/>
                <a:gd name="connsiteY13" fmla="*/ 191307 h 338343"/>
                <a:gd name="connsiteX14" fmla="*/ 207225 w 207225"/>
                <a:gd name="connsiteY14" fmla="*/ 194681 h 338343"/>
                <a:gd name="connsiteX15" fmla="*/ 190779 w 207225"/>
                <a:gd name="connsiteY15" fmla="*/ 195776 h 338343"/>
                <a:gd name="connsiteX16" fmla="*/ 166786 w 207225"/>
                <a:gd name="connsiteY16" fmla="*/ 211171 h 338343"/>
                <a:gd name="connsiteX17" fmla="*/ 162648 w 207225"/>
                <a:gd name="connsiteY17" fmla="*/ 223586 h 338343"/>
                <a:gd name="connsiteX18" fmla="*/ 158509 w 207225"/>
                <a:gd name="connsiteY18" fmla="*/ 273246 h 338343"/>
                <a:gd name="connsiteX19" fmla="*/ 154372 w 207225"/>
                <a:gd name="connsiteY19" fmla="*/ 285662 h 338343"/>
                <a:gd name="connsiteX20" fmla="*/ 141955 w 207225"/>
                <a:gd name="connsiteY20" fmla="*/ 298077 h 338343"/>
                <a:gd name="connsiteX21" fmla="*/ 133679 w 207225"/>
                <a:gd name="connsiteY21" fmla="*/ 310493 h 338343"/>
                <a:gd name="connsiteX22" fmla="*/ 129541 w 207225"/>
                <a:gd name="connsiteY22" fmla="*/ 322908 h 338343"/>
                <a:gd name="connsiteX23" fmla="*/ 130610 w 207225"/>
                <a:gd name="connsiteY23" fmla="*/ 328250 h 338343"/>
                <a:gd name="connsiteX24" fmla="*/ 127501 w 207225"/>
                <a:gd name="connsiteY24" fmla="*/ 327956 h 338343"/>
                <a:gd name="connsiteX25" fmla="*/ 103587 w 207225"/>
                <a:gd name="connsiteY25" fmla="*/ 331372 h 338343"/>
                <a:gd name="connsiteX26" fmla="*/ 93339 w 207225"/>
                <a:gd name="connsiteY26" fmla="*/ 338204 h 338343"/>
                <a:gd name="connsiteX27" fmla="*/ 66010 w 207225"/>
                <a:gd name="connsiteY27" fmla="*/ 334788 h 338343"/>
                <a:gd name="connsiteX28" fmla="*/ 55761 w 207225"/>
                <a:gd name="connsiteY28" fmla="*/ 331372 h 338343"/>
                <a:gd name="connsiteX29" fmla="*/ 45513 w 207225"/>
                <a:gd name="connsiteY29" fmla="*/ 304042 h 338343"/>
                <a:gd name="connsiteX30" fmla="*/ 18183 w 207225"/>
                <a:gd name="connsiteY30" fmla="*/ 290377 h 338343"/>
                <a:gd name="connsiteX31" fmla="*/ 4518 w 207225"/>
                <a:gd name="connsiteY31" fmla="*/ 286961 h 338343"/>
                <a:gd name="connsiteX32" fmla="*/ 4518 w 207225"/>
                <a:gd name="connsiteY32" fmla="*/ 252800 h 338343"/>
                <a:gd name="connsiteX33" fmla="*/ 14767 w 207225"/>
                <a:gd name="connsiteY33" fmla="*/ 245967 h 338343"/>
                <a:gd name="connsiteX34" fmla="*/ 35264 w 207225"/>
                <a:gd name="connsiteY34" fmla="*/ 239135 h 338343"/>
                <a:gd name="connsiteX35" fmla="*/ 38680 w 207225"/>
                <a:gd name="connsiteY35" fmla="*/ 146897 h 338343"/>
                <a:gd name="connsiteX36" fmla="*/ 28432 w 207225"/>
                <a:gd name="connsiteY36" fmla="*/ 136649 h 338343"/>
                <a:gd name="connsiteX37" fmla="*/ 31848 w 207225"/>
                <a:gd name="connsiteY37" fmla="*/ 122984 h 338343"/>
                <a:gd name="connsiteX38" fmla="*/ 42096 w 207225"/>
                <a:gd name="connsiteY38" fmla="*/ 112735 h 338343"/>
                <a:gd name="connsiteX39" fmla="*/ 52345 w 207225"/>
                <a:gd name="connsiteY39" fmla="*/ 92237 h 338343"/>
                <a:gd name="connsiteX40" fmla="*/ 55761 w 207225"/>
                <a:gd name="connsiteY40" fmla="*/ 64909 h 338343"/>
                <a:gd name="connsiteX41" fmla="*/ 62594 w 207225"/>
                <a:gd name="connsiteY41" fmla="*/ 54660 h 338343"/>
                <a:gd name="connsiteX42" fmla="*/ 69426 w 207225"/>
                <a:gd name="connsiteY42" fmla="*/ 34163 h 338343"/>
                <a:gd name="connsiteX43" fmla="*/ 72841 w 207225"/>
                <a:gd name="connsiteY43" fmla="*/ 17081 h 338343"/>
                <a:gd name="connsiteX44" fmla="*/ 103587 w 207225"/>
                <a:gd name="connsiteY44" fmla="*/ 0 h 33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7225" h="338343">
                  <a:moveTo>
                    <a:pt x="103587" y="0"/>
                  </a:moveTo>
                  <a:cubicBezTo>
                    <a:pt x="109281" y="1139"/>
                    <a:pt x="115232" y="1377"/>
                    <a:pt x="120668" y="3416"/>
                  </a:cubicBezTo>
                  <a:cubicBezTo>
                    <a:pt x="128278" y="6270"/>
                    <a:pt x="135849" y="15181"/>
                    <a:pt x="141166" y="20498"/>
                  </a:cubicBezTo>
                  <a:cubicBezTo>
                    <a:pt x="137749" y="22776"/>
                    <a:pt x="134669" y="25663"/>
                    <a:pt x="130917" y="27330"/>
                  </a:cubicBezTo>
                  <a:cubicBezTo>
                    <a:pt x="124335" y="30256"/>
                    <a:pt x="110420" y="34163"/>
                    <a:pt x="110420" y="34163"/>
                  </a:cubicBezTo>
                  <a:cubicBezTo>
                    <a:pt x="108142" y="37579"/>
                    <a:pt x="104262" y="40361"/>
                    <a:pt x="103587" y="44411"/>
                  </a:cubicBezTo>
                  <a:cubicBezTo>
                    <a:pt x="101655" y="56012"/>
                    <a:pt x="113626" y="57971"/>
                    <a:pt x="120668" y="61493"/>
                  </a:cubicBezTo>
                  <a:cubicBezTo>
                    <a:pt x="122946" y="64909"/>
                    <a:pt x="126059" y="67898"/>
                    <a:pt x="127501" y="71741"/>
                  </a:cubicBezTo>
                  <a:cubicBezTo>
                    <a:pt x="132862" y="86039"/>
                    <a:pt x="128734" y="110897"/>
                    <a:pt x="147998" y="116151"/>
                  </a:cubicBezTo>
                  <a:cubicBezTo>
                    <a:pt x="156855" y="118567"/>
                    <a:pt x="166218" y="118429"/>
                    <a:pt x="175327" y="119567"/>
                  </a:cubicBezTo>
                  <a:cubicBezTo>
                    <a:pt x="176465" y="132094"/>
                    <a:pt x="176964" y="144695"/>
                    <a:pt x="178743" y="157146"/>
                  </a:cubicBezTo>
                  <a:cubicBezTo>
                    <a:pt x="179253" y="160711"/>
                    <a:pt x="180162" y="164398"/>
                    <a:pt x="182159" y="167395"/>
                  </a:cubicBezTo>
                  <a:cubicBezTo>
                    <a:pt x="184839" y="171414"/>
                    <a:pt x="189315" y="173931"/>
                    <a:pt x="192408" y="177642"/>
                  </a:cubicBezTo>
                  <a:cubicBezTo>
                    <a:pt x="204187" y="191777"/>
                    <a:pt x="193376" y="184959"/>
                    <a:pt x="206073" y="191307"/>
                  </a:cubicBezTo>
                  <a:lnTo>
                    <a:pt x="207225" y="194681"/>
                  </a:lnTo>
                  <a:lnTo>
                    <a:pt x="190779" y="195776"/>
                  </a:lnTo>
                  <a:cubicBezTo>
                    <a:pt x="177484" y="195983"/>
                    <a:pt x="174732" y="195280"/>
                    <a:pt x="166786" y="211171"/>
                  </a:cubicBezTo>
                  <a:cubicBezTo>
                    <a:pt x="164836" y="215073"/>
                    <a:pt x="164028" y="219448"/>
                    <a:pt x="162648" y="223586"/>
                  </a:cubicBezTo>
                  <a:cubicBezTo>
                    <a:pt x="161269" y="240140"/>
                    <a:pt x="160705" y="256782"/>
                    <a:pt x="158509" y="273246"/>
                  </a:cubicBezTo>
                  <a:cubicBezTo>
                    <a:pt x="157933" y="277570"/>
                    <a:pt x="156791" y="282033"/>
                    <a:pt x="154372" y="285662"/>
                  </a:cubicBezTo>
                  <a:cubicBezTo>
                    <a:pt x="151125" y="290533"/>
                    <a:pt x="145702" y="293581"/>
                    <a:pt x="141955" y="298077"/>
                  </a:cubicBezTo>
                  <a:cubicBezTo>
                    <a:pt x="138771" y="301898"/>
                    <a:pt x="136438" y="306354"/>
                    <a:pt x="133679" y="310493"/>
                  </a:cubicBezTo>
                  <a:cubicBezTo>
                    <a:pt x="132299" y="314631"/>
                    <a:pt x="129541" y="318546"/>
                    <a:pt x="129541" y="322908"/>
                  </a:cubicBezTo>
                  <a:lnTo>
                    <a:pt x="130610" y="328250"/>
                  </a:lnTo>
                  <a:lnTo>
                    <a:pt x="127501" y="327956"/>
                  </a:lnTo>
                  <a:cubicBezTo>
                    <a:pt x="119530" y="329094"/>
                    <a:pt x="111300" y="329057"/>
                    <a:pt x="103587" y="331372"/>
                  </a:cubicBezTo>
                  <a:cubicBezTo>
                    <a:pt x="99654" y="332552"/>
                    <a:pt x="97428" y="337832"/>
                    <a:pt x="93339" y="338204"/>
                  </a:cubicBezTo>
                  <a:cubicBezTo>
                    <a:pt x="84196" y="339035"/>
                    <a:pt x="75119" y="335926"/>
                    <a:pt x="66010" y="334788"/>
                  </a:cubicBezTo>
                  <a:cubicBezTo>
                    <a:pt x="62594" y="333650"/>
                    <a:pt x="58573" y="333621"/>
                    <a:pt x="55761" y="331372"/>
                  </a:cubicBezTo>
                  <a:cubicBezTo>
                    <a:pt x="44110" y="322051"/>
                    <a:pt x="51995" y="317006"/>
                    <a:pt x="45513" y="304042"/>
                  </a:cubicBezTo>
                  <a:cubicBezTo>
                    <a:pt x="39005" y="291028"/>
                    <a:pt x="30571" y="293130"/>
                    <a:pt x="18183" y="290377"/>
                  </a:cubicBezTo>
                  <a:cubicBezTo>
                    <a:pt x="13600" y="289359"/>
                    <a:pt x="9073" y="288099"/>
                    <a:pt x="4518" y="286961"/>
                  </a:cubicBezTo>
                  <a:cubicBezTo>
                    <a:pt x="144" y="273838"/>
                    <a:pt x="-2960" y="269622"/>
                    <a:pt x="4518" y="252800"/>
                  </a:cubicBezTo>
                  <a:cubicBezTo>
                    <a:pt x="6185" y="249048"/>
                    <a:pt x="11015" y="247634"/>
                    <a:pt x="14767" y="245967"/>
                  </a:cubicBezTo>
                  <a:cubicBezTo>
                    <a:pt x="21348" y="243042"/>
                    <a:pt x="35264" y="239135"/>
                    <a:pt x="35264" y="239135"/>
                  </a:cubicBezTo>
                  <a:cubicBezTo>
                    <a:pt x="47783" y="201579"/>
                    <a:pt x="48704" y="207037"/>
                    <a:pt x="38680" y="146897"/>
                  </a:cubicBezTo>
                  <a:cubicBezTo>
                    <a:pt x="37886" y="142132"/>
                    <a:pt x="31848" y="140065"/>
                    <a:pt x="28432" y="136649"/>
                  </a:cubicBezTo>
                  <a:cubicBezTo>
                    <a:pt x="29570" y="132094"/>
                    <a:pt x="29519" y="127061"/>
                    <a:pt x="31848" y="122984"/>
                  </a:cubicBezTo>
                  <a:cubicBezTo>
                    <a:pt x="34244" y="118789"/>
                    <a:pt x="39004" y="116447"/>
                    <a:pt x="42096" y="112735"/>
                  </a:cubicBezTo>
                  <a:cubicBezTo>
                    <a:pt x="49455" y="103905"/>
                    <a:pt x="48921" y="102509"/>
                    <a:pt x="52345" y="92237"/>
                  </a:cubicBezTo>
                  <a:cubicBezTo>
                    <a:pt x="53483" y="83128"/>
                    <a:pt x="53346" y="73766"/>
                    <a:pt x="55761" y="64909"/>
                  </a:cubicBezTo>
                  <a:cubicBezTo>
                    <a:pt x="56842" y="60948"/>
                    <a:pt x="60927" y="58412"/>
                    <a:pt x="62594" y="54660"/>
                  </a:cubicBezTo>
                  <a:cubicBezTo>
                    <a:pt x="65519" y="48079"/>
                    <a:pt x="67148" y="40995"/>
                    <a:pt x="69426" y="34163"/>
                  </a:cubicBezTo>
                  <a:cubicBezTo>
                    <a:pt x="71262" y="28655"/>
                    <a:pt x="69277" y="21664"/>
                    <a:pt x="72841" y="17081"/>
                  </a:cubicBezTo>
                  <a:cubicBezTo>
                    <a:pt x="81063" y="6509"/>
                    <a:pt x="92245" y="3781"/>
                    <a:pt x="10358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北京"/>
            <p:cNvSpPr/>
            <p:nvPr>
              <p:custDataLst>
                <p:tags r:id="rId21"/>
              </p:custDataLst>
            </p:nvPr>
          </p:nvSpPr>
          <p:spPr>
            <a:xfrm>
              <a:off x="10748" y="4007"/>
              <a:ext cx="415" cy="416"/>
            </a:xfrm>
            <a:custGeom>
              <a:avLst/>
              <a:gdLst>
                <a:gd name="connsiteX0" fmla="*/ 227463 w 232537"/>
                <a:gd name="connsiteY0" fmla="*/ 111451 h 233143"/>
                <a:gd name="connsiteX1" fmla="*/ 217332 w 232537"/>
                <a:gd name="connsiteY1" fmla="*/ 124115 h 233143"/>
                <a:gd name="connsiteX2" fmla="*/ 212266 w 232537"/>
                <a:gd name="connsiteY2" fmla="*/ 131714 h 233143"/>
                <a:gd name="connsiteX3" fmla="*/ 194535 w 232537"/>
                <a:gd name="connsiteY3" fmla="*/ 139313 h 233143"/>
                <a:gd name="connsiteX4" fmla="*/ 161606 w 232537"/>
                <a:gd name="connsiteY4" fmla="*/ 144379 h 233143"/>
                <a:gd name="connsiteX5" fmla="*/ 146409 w 232537"/>
                <a:gd name="connsiteY5" fmla="*/ 151978 h 233143"/>
                <a:gd name="connsiteX6" fmla="*/ 148942 w 232537"/>
                <a:gd name="connsiteY6" fmla="*/ 159577 h 233143"/>
                <a:gd name="connsiteX7" fmla="*/ 164139 w 232537"/>
                <a:gd name="connsiteY7" fmla="*/ 172242 h 233143"/>
                <a:gd name="connsiteX8" fmla="*/ 171738 w 232537"/>
                <a:gd name="connsiteY8" fmla="*/ 179841 h 233143"/>
                <a:gd name="connsiteX9" fmla="*/ 171738 w 232537"/>
                <a:gd name="connsiteY9" fmla="*/ 202637 h 233143"/>
                <a:gd name="connsiteX10" fmla="*/ 166672 w 232537"/>
                <a:gd name="connsiteY10" fmla="*/ 217835 h 233143"/>
                <a:gd name="connsiteX11" fmla="*/ 159073 w 232537"/>
                <a:gd name="connsiteY11" fmla="*/ 222901 h 233143"/>
                <a:gd name="connsiteX12" fmla="*/ 131211 w 232537"/>
                <a:gd name="connsiteY12" fmla="*/ 215302 h 233143"/>
                <a:gd name="connsiteX13" fmla="*/ 78019 w 232537"/>
                <a:gd name="connsiteY13" fmla="*/ 217835 h 233143"/>
                <a:gd name="connsiteX14" fmla="*/ 67887 w 232537"/>
                <a:gd name="connsiteY14" fmla="*/ 222901 h 233143"/>
                <a:gd name="connsiteX15" fmla="*/ 60288 w 232537"/>
                <a:gd name="connsiteY15" fmla="*/ 225434 h 233143"/>
                <a:gd name="connsiteX16" fmla="*/ 52689 w 232537"/>
                <a:gd name="connsiteY16" fmla="*/ 230500 h 233143"/>
                <a:gd name="connsiteX17" fmla="*/ 27359 w 232537"/>
                <a:gd name="connsiteY17" fmla="*/ 230500 h 233143"/>
                <a:gd name="connsiteX18" fmla="*/ 17227 w 232537"/>
                <a:gd name="connsiteY18" fmla="*/ 212769 h 233143"/>
                <a:gd name="connsiteX19" fmla="*/ 9629 w 232537"/>
                <a:gd name="connsiteY19" fmla="*/ 205170 h 233143"/>
                <a:gd name="connsiteX20" fmla="*/ 7096 w 232537"/>
                <a:gd name="connsiteY20" fmla="*/ 174775 h 233143"/>
                <a:gd name="connsiteX21" fmla="*/ 4563 w 232537"/>
                <a:gd name="connsiteY21" fmla="*/ 154511 h 233143"/>
                <a:gd name="connsiteX22" fmla="*/ 14694 w 232537"/>
                <a:gd name="connsiteY22" fmla="*/ 149445 h 233143"/>
                <a:gd name="connsiteX23" fmla="*/ 29892 w 232537"/>
                <a:gd name="connsiteY23" fmla="*/ 144379 h 233143"/>
                <a:gd name="connsiteX24" fmla="*/ 42557 w 232537"/>
                <a:gd name="connsiteY24" fmla="*/ 129181 h 233143"/>
                <a:gd name="connsiteX25" fmla="*/ 50156 w 232537"/>
                <a:gd name="connsiteY25" fmla="*/ 121582 h 233143"/>
                <a:gd name="connsiteX26" fmla="*/ 47623 w 232537"/>
                <a:gd name="connsiteY26" fmla="*/ 101319 h 233143"/>
                <a:gd name="connsiteX27" fmla="*/ 40024 w 232537"/>
                <a:gd name="connsiteY27" fmla="*/ 98786 h 233143"/>
                <a:gd name="connsiteX28" fmla="*/ 37491 w 232537"/>
                <a:gd name="connsiteY28" fmla="*/ 91187 h 233143"/>
                <a:gd name="connsiteX29" fmla="*/ 40024 w 232537"/>
                <a:gd name="connsiteY29" fmla="*/ 78522 h 233143"/>
                <a:gd name="connsiteX30" fmla="*/ 47623 w 232537"/>
                <a:gd name="connsiteY30" fmla="*/ 75989 h 233143"/>
                <a:gd name="connsiteX31" fmla="*/ 65354 w 232537"/>
                <a:gd name="connsiteY31" fmla="*/ 68390 h 233143"/>
                <a:gd name="connsiteX32" fmla="*/ 70420 w 232537"/>
                <a:gd name="connsiteY32" fmla="*/ 60791 h 233143"/>
                <a:gd name="connsiteX33" fmla="*/ 78019 w 232537"/>
                <a:gd name="connsiteY33" fmla="*/ 53192 h 233143"/>
                <a:gd name="connsiteX34" fmla="*/ 80552 w 232537"/>
                <a:gd name="connsiteY34" fmla="*/ 45593 h 233143"/>
                <a:gd name="connsiteX35" fmla="*/ 85617 w 232537"/>
                <a:gd name="connsiteY35" fmla="*/ 37995 h 233143"/>
                <a:gd name="connsiteX36" fmla="*/ 88150 w 232537"/>
                <a:gd name="connsiteY36" fmla="*/ 30396 h 233143"/>
                <a:gd name="connsiteX37" fmla="*/ 103348 w 232537"/>
                <a:gd name="connsiteY37" fmla="*/ 25330 h 233143"/>
                <a:gd name="connsiteX38" fmla="*/ 108414 w 232537"/>
                <a:gd name="connsiteY38" fmla="*/ 17731 h 233143"/>
                <a:gd name="connsiteX39" fmla="*/ 113480 w 232537"/>
                <a:gd name="connsiteY39" fmla="*/ 2533 h 233143"/>
                <a:gd name="connsiteX40" fmla="*/ 121079 w 232537"/>
                <a:gd name="connsiteY40" fmla="*/ 0 h 233143"/>
                <a:gd name="connsiteX41" fmla="*/ 138810 w 232537"/>
                <a:gd name="connsiteY41" fmla="*/ 2533 h 233143"/>
                <a:gd name="connsiteX42" fmla="*/ 143876 w 232537"/>
                <a:gd name="connsiteY42" fmla="*/ 10132 h 233143"/>
                <a:gd name="connsiteX43" fmla="*/ 151474 w 232537"/>
                <a:gd name="connsiteY43" fmla="*/ 17731 h 233143"/>
                <a:gd name="connsiteX44" fmla="*/ 159073 w 232537"/>
                <a:gd name="connsiteY44" fmla="*/ 35462 h 233143"/>
                <a:gd name="connsiteX45" fmla="*/ 166672 w 232537"/>
                <a:gd name="connsiteY45" fmla="*/ 40528 h 233143"/>
                <a:gd name="connsiteX46" fmla="*/ 184403 w 232537"/>
                <a:gd name="connsiteY46" fmla="*/ 48126 h 233143"/>
                <a:gd name="connsiteX47" fmla="*/ 197068 w 232537"/>
                <a:gd name="connsiteY47" fmla="*/ 37995 h 233143"/>
                <a:gd name="connsiteX48" fmla="*/ 212266 w 232537"/>
                <a:gd name="connsiteY48" fmla="*/ 30396 h 233143"/>
                <a:gd name="connsiteX49" fmla="*/ 229996 w 232537"/>
                <a:gd name="connsiteY49" fmla="*/ 32929 h 233143"/>
                <a:gd name="connsiteX50" fmla="*/ 232529 w 232537"/>
                <a:gd name="connsiteY50" fmla="*/ 40528 h 233143"/>
                <a:gd name="connsiteX51" fmla="*/ 224930 w 232537"/>
                <a:gd name="connsiteY51" fmla="*/ 70923 h 233143"/>
                <a:gd name="connsiteX52" fmla="*/ 217332 w 232537"/>
                <a:gd name="connsiteY52" fmla="*/ 75989 h 233143"/>
                <a:gd name="connsiteX53" fmla="*/ 214799 w 232537"/>
                <a:gd name="connsiteY53" fmla="*/ 86121 h 233143"/>
                <a:gd name="connsiteX54" fmla="*/ 212266 w 232537"/>
                <a:gd name="connsiteY54" fmla="*/ 101319 h 233143"/>
                <a:gd name="connsiteX55" fmla="*/ 227463 w 232537"/>
                <a:gd name="connsiteY55" fmla="*/ 113983 h 233143"/>
                <a:gd name="connsiteX56" fmla="*/ 227463 w 232537"/>
                <a:gd name="connsiteY56" fmla="*/ 111451 h 23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32537" h="233143">
                  <a:moveTo>
                    <a:pt x="227463" y="111451"/>
                  </a:moveTo>
                  <a:cubicBezTo>
                    <a:pt x="225775" y="113140"/>
                    <a:pt x="220576" y="119790"/>
                    <a:pt x="217332" y="124115"/>
                  </a:cubicBezTo>
                  <a:cubicBezTo>
                    <a:pt x="215505" y="126550"/>
                    <a:pt x="214419" y="129561"/>
                    <a:pt x="212266" y="131714"/>
                  </a:cubicBezTo>
                  <a:cubicBezTo>
                    <a:pt x="206677" y="137303"/>
                    <a:pt x="202009" y="137652"/>
                    <a:pt x="194535" y="139313"/>
                  </a:cubicBezTo>
                  <a:cubicBezTo>
                    <a:pt x="179616" y="142628"/>
                    <a:pt x="179152" y="142186"/>
                    <a:pt x="161606" y="144379"/>
                  </a:cubicBezTo>
                  <a:cubicBezTo>
                    <a:pt x="158407" y="145445"/>
                    <a:pt x="147920" y="148200"/>
                    <a:pt x="146409" y="151978"/>
                  </a:cubicBezTo>
                  <a:cubicBezTo>
                    <a:pt x="145418" y="154457"/>
                    <a:pt x="147461" y="157355"/>
                    <a:pt x="148942" y="159577"/>
                  </a:cubicBezTo>
                  <a:cubicBezTo>
                    <a:pt x="154492" y="167903"/>
                    <a:pt x="157129" y="166401"/>
                    <a:pt x="164139" y="172242"/>
                  </a:cubicBezTo>
                  <a:cubicBezTo>
                    <a:pt x="166891" y="174535"/>
                    <a:pt x="169205" y="177308"/>
                    <a:pt x="171738" y="179841"/>
                  </a:cubicBezTo>
                  <a:cubicBezTo>
                    <a:pt x="174600" y="194149"/>
                    <a:pt x="175601" y="189759"/>
                    <a:pt x="171738" y="202637"/>
                  </a:cubicBezTo>
                  <a:cubicBezTo>
                    <a:pt x="170204" y="207752"/>
                    <a:pt x="171115" y="214873"/>
                    <a:pt x="166672" y="217835"/>
                  </a:cubicBezTo>
                  <a:lnTo>
                    <a:pt x="159073" y="222901"/>
                  </a:lnTo>
                  <a:cubicBezTo>
                    <a:pt x="136220" y="217187"/>
                    <a:pt x="145415" y="220037"/>
                    <a:pt x="131211" y="215302"/>
                  </a:cubicBezTo>
                  <a:cubicBezTo>
                    <a:pt x="113480" y="216146"/>
                    <a:pt x="95643" y="215720"/>
                    <a:pt x="78019" y="217835"/>
                  </a:cubicBezTo>
                  <a:cubicBezTo>
                    <a:pt x="74270" y="218285"/>
                    <a:pt x="71358" y="221414"/>
                    <a:pt x="67887" y="222901"/>
                  </a:cubicBezTo>
                  <a:cubicBezTo>
                    <a:pt x="65433" y="223953"/>
                    <a:pt x="62821" y="224590"/>
                    <a:pt x="60288" y="225434"/>
                  </a:cubicBezTo>
                  <a:cubicBezTo>
                    <a:pt x="57755" y="227123"/>
                    <a:pt x="55412" y="229139"/>
                    <a:pt x="52689" y="230500"/>
                  </a:cubicBezTo>
                  <a:cubicBezTo>
                    <a:pt x="42865" y="235412"/>
                    <a:pt x="40044" y="232312"/>
                    <a:pt x="27359" y="230500"/>
                  </a:cubicBezTo>
                  <a:cubicBezTo>
                    <a:pt x="24261" y="224305"/>
                    <a:pt x="21703" y="218140"/>
                    <a:pt x="17227" y="212769"/>
                  </a:cubicBezTo>
                  <a:cubicBezTo>
                    <a:pt x="14934" y="210017"/>
                    <a:pt x="12162" y="207703"/>
                    <a:pt x="9629" y="205170"/>
                  </a:cubicBezTo>
                  <a:cubicBezTo>
                    <a:pt x="8785" y="195038"/>
                    <a:pt x="9090" y="184744"/>
                    <a:pt x="7096" y="174775"/>
                  </a:cubicBezTo>
                  <a:cubicBezTo>
                    <a:pt x="4963" y="164111"/>
                    <a:pt x="-6092" y="169430"/>
                    <a:pt x="4563" y="154511"/>
                  </a:cubicBezTo>
                  <a:cubicBezTo>
                    <a:pt x="6757" y="151439"/>
                    <a:pt x="11188" y="150847"/>
                    <a:pt x="14694" y="149445"/>
                  </a:cubicBezTo>
                  <a:cubicBezTo>
                    <a:pt x="19652" y="147462"/>
                    <a:pt x="29892" y="144379"/>
                    <a:pt x="29892" y="144379"/>
                  </a:cubicBezTo>
                  <a:cubicBezTo>
                    <a:pt x="52093" y="122178"/>
                    <a:pt x="24924" y="150340"/>
                    <a:pt x="42557" y="129181"/>
                  </a:cubicBezTo>
                  <a:cubicBezTo>
                    <a:pt x="44850" y="126429"/>
                    <a:pt x="47623" y="124115"/>
                    <a:pt x="50156" y="121582"/>
                  </a:cubicBezTo>
                  <a:cubicBezTo>
                    <a:pt x="49312" y="114828"/>
                    <a:pt x="50388" y="107539"/>
                    <a:pt x="47623" y="101319"/>
                  </a:cubicBezTo>
                  <a:cubicBezTo>
                    <a:pt x="46539" y="98879"/>
                    <a:pt x="41912" y="100674"/>
                    <a:pt x="40024" y="98786"/>
                  </a:cubicBezTo>
                  <a:cubicBezTo>
                    <a:pt x="38136" y="96898"/>
                    <a:pt x="38335" y="93720"/>
                    <a:pt x="37491" y="91187"/>
                  </a:cubicBezTo>
                  <a:cubicBezTo>
                    <a:pt x="38335" y="86965"/>
                    <a:pt x="37636" y="82104"/>
                    <a:pt x="40024" y="78522"/>
                  </a:cubicBezTo>
                  <a:cubicBezTo>
                    <a:pt x="41505" y="76300"/>
                    <a:pt x="45169" y="77041"/>
                    <a:pt x="47623" y="75989"/>
                  </a:cubicBezTo>
                  <a:cubicBezTo>
                    <a:pt x="69533" y="66599"/>
                    <a:pt x="47533" y="74330"/>
                    <a:pt x="65354" y="68390"/>
                  </a:cubicBezTo>
                  <a:cubicBezTo>
                    <a:pt x="67043" y="65857"/>
                    <a:pt x="68471" y="63130"/>
                    <a:pt x="70420" y="60791"/>
                  </a:cubicBezTo>
                  <a:cubicBezTo>
                    <a:pt x="72713" y="58039"/>
                    <a:pt x="76032" y="56173"/>
                    <a:pt x="78019" y="53192"/>
                  </a:cubicBezTo>
                  <a:cubicBezTo>
                    <a:pt x="79500" y="50970"/>
                    <a:pt x="79358" y="47981"/>
                    <a:pt x="80552" y="45593"/>
                  </a:cubicBezTo>
                  <a:cubicBezTo>
                    <a:pt x="81913" y="42870"/>
                    <a:pt x="84256" y="40718"/>
                    <a:pt x="85617" y="37995"/>
                  </a:cubicBezTo>
                  <a:cubicBezTo>
                    <a:pt x="86811" y="35607"/>
                    <a:pt x="85977" y="31948"/>
                    <a:pt x="88150" y="30396"/>
                  </a:cubicBezTo>
                  <a:cubicBezTo>
                    <a:pt x="92495" y="27292"/>
                    <a:pt x="103348" y="25330"/>
                    <a:pt x="103348" y="25330"/>
                  </a:cubicBezTo>
                  <a:cubicBezTo>
                    <a:pt x="105037" y="22797"/>
                    <a:pt x="107178" y="20513"/>
                    <a:pt x="108414" y="17731"/>
                  </a:cubicBezTo>
                  <a:cubicBezTo>
                    <a:pt x="110583" y="12851"/>
                    <a:pt x="108414" y="4222"/>
                    <a:pt x="113480" y="2533"/>
                  </a:cubicBezTo>
                  <a:lnTo>
                    <a:pt x="121079" y="0"/>
                  </a:lnTo>
                  <a:cubicBezTo>
                    <a:pt x="126989" y="844"/>
                    <a:pt x="133354" y="108"/>
                    <a:pt x="138810" y="2533"/>
                  </a:cubicBezTo>
                  <a:cubicBezTo>
                    <a:pt x="141592" y="3769"/>
                    <a:pt x="141927" y="7793"/>
                    <a:pt x="143876" y="10132"/>
                  </a:cubicBezTo>
                  <a:cubicBezTo>
                    <a:pt x="146169" y="12884"/>
                    <a:pt x="148941" y="15198"/>
                    <a:pt x="151474" y="17731"/>
                  </a:cubicBezTo>
                  <a:cubicBezTo>
                    <a:pt x="153234" y="23010"/>
                    <a:pt x="155595" y="31289"/>
                    <a:pt x="159073" y="35462"/>
                  </a:cubicBezTo>
                  <a:cubicBezTo>
                    <a:pt x="161022" y="37801"/>
                    <a:pt x="164029" y="39018"/>
                    <a:pt x="166672" y="40528"/>
                  </a:cubicBezTo>
                  <a:cubicBezTo>
                    <a:pt x="175433" y="45534"/>
                    <a:pt x="175880" y="45285"/>
                    <a:pt x="184403" y="48126"/>
                  </a:cubicBezTo>
                  <a:cubicBezTo>
                    <a:pt x="199196" y="43195"/>
                    <a:pt x="185611" y="49451"/>
                    <a:pt x="197068" y="37995"/>
                  </a:cubicBezTo>
                  <a:cubicBezTo>
                    <a:pt x="201979" y="33085"/>
                    <a:pt x="206085" y="32456"/>
                    <a:pt x="212266" y="30396"/>
                  </a:cubicBezTo>
                  <a:cubicBezTo>
                    <a:pt x="218176" y="31240"/>
                    <a:pt x="224656" y="30259"/>
                    <a:pt x="229996" y="32929"/>
                  </a:cubicBezTo>
                  <a:cubicBezTo>
                    <a:pt x="232384" y="34123"/>
                    <a:pt x="232529" y="37858"/>
                    <a:pt x="232529" y="40528"/>
                  </a:cubicBezTo>
                  <a:cubicBezTo>
                    <a:pt x="232529" y="51795"/>
                    <a:pt x="233094" y="62758"/>
                    <a:pt x="224930" y="70923"/>
                  </a:cubicBezTo>
                  <a:cubicBezTo>
                    <a:pt x="222778" y="73076"/>
                    <a:pt x="219865" y="74300"/>
                    <a:pt x="217332" y="75989"/>
                  </a:cubicBezTo>
                  <a:cubicBezTo>
                    <a:pt x="216488" y="79366"/>
                    <a:pt x="216170" y="82921"/>
                    <a:pt x="214799" y="86121"/>
                  </a:cubicBezTo>
                  <a:cubicBezTo>
                    <a:pt x="211235" y="94437"/>
                    <a:pt x="206154" y="92151"/>
                    <a:pt x="212266" y="101319"/>
                  </a:cubicBezTo>
                  <a:cubicBezTo>
                    <a:pt x="217817" y="109645"/>
                    <a:pt x="220453" y="108142"/>
                    <a:pt x="227463" y="113983"/>
                  </a:cubicBezTo>
                  <a:cubicBezTo>
                    <a:pt x="230215" y="116276"/>
                    <a:pt x="229151" y="109762"/>
                    <a:pt x="227463" y="11145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河北"/>
            <p:cNvSpPr/>
            <p:nvPr>
              <p:custDataLst>
                <p:tags r:id="rId22"/>
              </p:custDataLst>
            </p:nvPr>
          </p:nvSpPr>
          <p:spPr>
            <a:xfrm>
              <a:off x="10359" y="3537"/>
              <a:ext cx="1303" cy="1900"/>
            </a:xfrm>
            <a:custGeom>
              <a:avLst/>
              <a:gdLst>
                <a:gd name="connsiteX0" fmla="*/ 455911 w 984190"/>
                <a:gd name="connsiteY0" fmla="*/ 355284 h 1434914"/>
                <a:gd name="connsiteX1" fmla="*/ 445662 w 984190"/>
                <a:gd name="connsiteY1" fmla="*/ 358700 h 1434914"/>
                <a:gd name="connsiteX2" fmla="*/ 438829 w 984190"/>
                <a:gd name="connsiteY2" fmla="*/ 379198 h 1434914"/>
                <a:gd name="connsiteX3" fmla="*/ 431997 w 984190"/>
                <a:gd name="connsiteY3" fmla="*/ 389447 h 1434914"/>
                <a:gd name="connsiteX4" fmla="*/ 411500 w 984190"/>
                <a:gd name="connsiteY4" fmla="*/ 396279 h 1434914"/>
                <a:gd name="connsiteX5" fmla="*/ 408083 w 984190"/>
                <a:gd name="connsiteY5" fmla="*/ 406528 h 1434914"/>
                <a:gd name="connsiteX6" fmla="*/ 401252 w 984190"/>
                <a:gd name="connsiteY6" fmla="*/ 416775 h 1434914"/>
                <a:gd name="connsiteX7" fmla="*/ 397836 w 984190"/>
                <a:gd name="connsiteY7" fmla="*/ 427024 h 1434914"/>
                <a:gd name="connsiteX8" fmla="*/ 387587 w 984190"/>
                <a:gd name="connsiteY8" fmla="*/ 437273 h 1434914"/>
                <a:gd name="connsiteX9" fmla="*/ 380755 w 984190"/>
                <a:gd name="connsiteY9" fmla="*/ 447521 h 1434914"/>
                <a:gd name="connsiteX10" fmla="*/ 356841 w 984190"/>
                <a:gd name="connsiteY10" fmla="*/ 457770 h 1434914"/>
                <a:gd name="connsiteX11" fmla="*/ 346592 w 984190"/>
                <a:gd name="connsiteY11" fmla="*/ 461186 h 1434914"/>
                <a:gd name="connsiteX12" fmla="*/ 343176 w 984190"/>
                <a:gd name="connsiteY12" fmla="*/ 478268 h 1434914"/>
                <a:gd name="connsiteX13" fmla="*/ 346592 w 984190"/>
                <a:gd name="connsiteY13" fmla="*/ 488516 h 1434914"/>
                <a:gd name="connsiteX14" fmla="*/ 356841 w 984190"/>
                <a:gd name="connsiteY14" fmla="*/ 491933 h 1434914"/>
                <a:gd name="connsiteX15" fmla="*/ 360257 w 984190"/>
                <a:gd name="connsiteY15" fmla="*/ 519261 h 1434914"/>
                <a:gd name="connsiteX16" fmla="*/ 350009 w 984190"/>
                <a:gd name="connsiteY16" fmla="*/ 529510 h 1434914"/>
                <a:gd name="connsiteX17" fmla="*/ 332927 w 984190"/>
                <a:gd name="connsiteY17" fmla="*/ 550008 h 1434914"/>
                <a:gd name="connsiteX18" fmla="*/ 312430 w 984190"/>
                <a:gd name="connsiteY18" fmla="*/ 556840 h 1434914"/>
                <a:gd name="connsiteX19" fmla="*/ 298766 w 984190"/>
                <a:gd name="connsiteY19" fmla="*/ 563673 h 1434914"/>
                <a:gd name="connsiteX20" fmla="*/ 302183 w 984190"/>
                <a:gd name="connsiteY20" fmla="*/ 591003 h 1434914"/>
                <a:gd name="connsiteX21" fmla="*/ 305599 w 984190"/>
                <a:gd name="connsiteY21" fmla="*/ 631996 h 1434914"/>
                <a:gd name="connsiteX22" fmla="*/ 315846 w 984190"/>
                <a:gd name="connsiteY22" fmla="*/ 642245 h 1434914"/>
                <a:gd name="connsiteX23" fmla="*/ 329511 w 984190"/>
                <a:gd name="connsiteY23" fmla="*/ 666159 h 1434914"/>
                <a:gd name="connsiteX24" fmla="*/ 363674 w 984190"/>
                <a:gd name="connsiteY24" fmla="*/ 666159 h 1434914"/>
                <a:gd name="connsiteX25" fmla="*/ 373922 w 984190"/>
                <a:gd name="connsiteY25" fmla="*/ 659326 h 1434914"/>
                <a:gd name="connsiteX26" fmla="*/ 384171 w 984190"/>
                <a:gd name="connsiteY26" fmla="*/ 655910 h 1434914"/>
                <a:gd name="connsiteX27" fmla="*/ 397836 w 984190"/>
                <a:gd name="connsiteY27" fmla="*/ 649077 h 1434914"/>
                <a:gd name="connsiteX28" fmla="*/ 469576 w 984190"/>
                <a:gd name="connsiteY28" fmla="*/ 645661 h 1434914"/>
                <a:gd name="connsiteX29" fmla="*/ 507153 w 984190"/>
                <a:gd name="connsiteY29" fmla="*/ 655910 h 1434914"/>
                <a:gd name="connsiteX30" fmla="*/ 517402 w 984190"/>
                <a:gd name="connsiteY30" fmla="*/ 649077 h 1434914"/>
                <a:gd name="connsiteX31" fmla="*/ 524234 w 984190"/>
                <a:gd name="connsiteY31" fmla="*/ 628580 h 1434914"/>
                <a:gd name="connsiteX32" fmla="*/ 524234 w 984190"/>
                <a:gd name="connsiteY32" fmla="*/ 597835 h 1434914"/>
                <a:gd name="connsiteX33" fmla="*/ 513985 w 984190"/>
                <a:gd name="connsiteY33" fmla="*/ 587586 h 1434914"/>
                <a:gd name="connsiteX34" fmla="*/ 493489 w 984190"/>
                <a:gd name="connsiteY34" fmla="*/ 570505 h 1434914"/>
                <a:gd name="connsiteX35" fmla="*/ 490073 w 984190"/>
                <a:gd name="connsiteY35" fmla="*/ 560256 h 1434914"/>
                <a:gd name="connsiteX36" fmla="*/ 510569 w 984190"/>
                <a:gd name="connsiteY36" fmla="*/ 550008 h 1434914"/>
                <a:gd name="connsiteX37" fmla="*/ 554980 w 984190"/>
                <a:gd name="connsiteY37" fmla="*/ 543175 h 1434914"/>
                <a:gd name="connsiteX38" fmla="*/ 578894 w 984190"/>
                <a:gd name="connsiteY38" fmla="*/ 532926 h 1434914"/>
                <a:gd name="connsiteX39" fmla="*/ 585726 w 984190"/>
                <a:gd name="connsiteY39" fmla="*/ 522678 h 1434914"/>
                <a:gd name="connsiteX40" fmla="*/ 597605 w 984190"/>
                <a:gd name="connsiteY40" fmla="*/ 507829 h 1434914"/>
                <a:gd name="connsiteX41" fmla="*/ 599390 w 984190"/>
                <a:gd name="connsiteY41" fmla="*/ 509013 h 1434914"/>
                <a:gd name="connsiteX42" fmla="*/ 599390 w 984190"/>
                <a:gd name="connsiteY42" fmla="*/ 505598 h 1434914"/>
                <a:gd name="connsiteX43" fmla="*/ 597605 w 984190"/>
                <a:gd name="connsiteY43" fmla="*/ 507829 h 1434914"/>
                <a:gd name="connsiteX44" fmla="*/ 588404 w 984190"/>
                <a:gd name="connsiteY44" fmla="*/ 501729 h 1434914"/>
                <a:gd name="connsiteX45" fmla="*/ 578894 w 984190"/>
                <a:gd name="connsiteY45" fmla="*/ 491933 h 1434914"/>
                <a:gd name="connsiteX46" fmla="*/ 582310 w 984190"/>
                <a:gd name="connsiteY46" fmla="*/ 471435 h 1434914"/>
                <a:gd name="connsiteX47" fmla="*/ 585726 w 984190"/>
                <a:gd name="connsiteY47" fmla="*/ 457770 h 1434914"/>
                <a:gd name="connsiteX48" fmla="*/ 595974 w 984190"/>
                <a:gd name="connsiteY48" fmla="*/ 450938 h 1434914"/>
                <a:gd name="connsiteX49" fmla="*/ 606222 w 984190"/>
                <a:gd name="connsiteY49" fmla="*/ 409944 h 1434914"/>
                <a:gd name="connsiteX50" fmla="*/ 602806 w 984190"/>
                <a:gd name="connsiteY50" fmla="*/ 399695 h 1434914"/>
                <a:gd name="connsiteX51" fmla="*/ 578894 w 984190"/>
                <a:gd name="connsiteY51" fmla="*/ 396279 h 1434914"/>
                <a:gd name="connsiteX52" fmla="*/ 558396 w 984190"/>
                <a:gd name="connsiteY52" fmla="*/ 406528 h 1434914"/>
                <a:gd name="connsiteX53" fmla="*/ 541315 w 984190"/>
                <a:gd name="connsiteY53" fmla="*/ 420191 h 1434914"/>
                <a:gd name="connsiteX54" fmla="*/ 517402 w 984190"/>
                <a:gd name="connsiteY54" fmla="*/ 409944 h 1434914"/>
                <a:gd name="connsiteX55" fmla="*/ 507153 w 984190"/>
                <a:gd name="connsiteY55" fmla="*/ 403112 h 1434914"/>
                <a:gd name="connsiteX56" fmla="*/ 496904 w 984190"/>
                <a:gd name="connsiteY56" fmla="*/ 379198 h 1434914"/>
                <a:gd name="connsiteX57" fmla="*/ 486657 w 984190"/>
                <a:gd name="connsiteY57" fmla="*/ 368949 h 1434914"/>
                <a:gd name="connsiteX58" fmla="*/ 479824 w 984190"/>
                <a:gd name="connsiteY58" fmla="*/ 358700 h 1434914"/>
                <a:gd name="connsiteX59" fmla="*/ 455911 w 984190"/>
                <a:gd name="connsiteY59" fmla="*/ 355284 h 1434914"/>
                <a:gd name="connsiteX60" fmla="*/ 616470 w 984190"/>
                <a:gd name="connsiteY60" fmla="*/ 0 h 1434914"/>
                <a:gd name="connsiteX61" fmla="*/ 630135 w 984190"/>
                <a:gd name="connsiteY61" fmla="*/ 6832 h 1434914"/>
                <a:gd name="connsiteX62" fmla="*/ 633552 w 984190"/>
                <a:gd name="connsiteY62" fmla="*/ 17081 h 1434914"/>
                <a:gd name="connsiteX63" fmla="*/ 647217 w 984190"/>
                <a:gd name="connsiteY63" fmla="*/ 37577 h 1434914"/>
                <a:gd name="connsiteX64" fmla="*/ 660882 w 984190"/>
                <a:gd name="connsiteY64" fmla="*/ 58075 h 1434914"/>
                <a:gd name="connsiteX65" fmla="*/ 667714 w 984190"/>
                <a:gd name="connsiteY65" fmla="*/ 71740 h 1434914"/>
                <a:gd name="connsiteX66" fmla="*/ 698459 w 984190"/>
                <a:gd name="connsiteY66" fmla="*/ 88821 h 1434914"/>
                <a:gd name="connsiteX67" fmla="*/ 712124 w 984190"/>
                <a:gd name="connsiteY67" fmla="*/ 99070 h 1434914"/>
                <a:gd name="connsiteX68" fmla="*/ 722373 w 984190"/>
                <a:gd name="connsiteY68" fmla="*/ 102486 h 1434914"/>
                <a:gd name="connsiteX69" fmla="*/ 732622 w 984190"/>
                <a:gd name="connsiteY69" fmla="*/ 112735 h 1434914"/>
                <a:gd name="connsiteX70" fmla="*/ 736038 w 984190"/>
                <a:gd name="connsiteY70" fmla="*/ 122983 h 1434914"/>
                <a:gd name="connsiteX71" fmla="*/ 729206 w 984190"/>
                <a:gd name="connsiteY71" fmla="*/ 133231 h 1434914"/>
                <a:gd name="connsiteX72" fmla="*/ 708708 w 984190"/>
                <a:gd name="connsiteY72" fmla="*/ 157144 h 1434914"/>
                <a:gd name="connsiteX73" fmla="*/ 701875 w 984190"/>
                <a:gd name="connsiteY73" fmla="*/ 167393 h 1434914"/>
                <a:gd name="connsiteX74" fmla="*/ 705291 w 984190"/>
                <a:gd name="connsiteY74" fmla="*/ 194723 h 1434914"/>
                <a:gd name="connsiteX75" fmla="*/ 718956 w 984190"/>
                <a:gd name="connsiteY75" fmla="*/ 215221 h 1434914"/>
                <a:gd name="connsiteX76" fmla="*/ 732622 w 984190"/>
                <a:gd name="connsiteY76" fmla="*/ 235717 h 1434914"/>
                <a:gd name="connsiteX77" fmla="*/ 739454 w 984190"/>
                <a:gd name="connsiteY77" fmla="*/ 245966 h 1434914"/>
                <a:gd name="connsiteX78" fmla="*/ 759952 w 984190"/>
                <a:gd name="connsiteY78" fmla="*/ 280128 h 1434914"/>
                <a:gd name="connsiteX79" fmla="*/ 770200 w 984190"/>
                <a:gd name="connsiteY79" fmla="*/ 283544 h 1434914"/>
                <a:gd name="connsiteX80" fmla="*/ 804362 w 984190"/>
                <a:gd name="connsiteY80" fmla="*/ 276712 h 1434914"/>
                <a:gd name="connsiteX81" fmla="*/ 828275 w 984190"/>
                <a:gd name="connsiteY81" fmla="*/ 259631 h 1434914"/>
                <a:gd name="connsiteX82" fmla="*/ 838524 w 984190"/>
                <a:gd name="connsiteY82" fmla="*/ 256214 h 1434914"/>
                <a:gd name="connsiteX83" fmla="*/ 848773 w 984190"/>
                <a:gd name="connsiteY83" fmla="*/ 249382 h 1434914"/>
                <a:gd name="connsiteX84" fmla="*/ 869270 w 984190"/>
                <a:gd name="connsiteY84" fmla="*/ 242549 h 1434914"/>
                <a:gd name="connsiteX85" fmla="*/ 858734 w 984190"/>
                <a:gd name="connsiteY85" fmla="*/ 256811 h 1434914"/>
                <a:gd name="connsiteX86" fmla="*/ 871695 w 984190"/>
                <a:gd name="connsiteY86" fmla="*/ 245521 h 1434914"/>
                <a:gd name="connsiteX87" fmla="*/ 882933 w 984190"/>
                <a:gd name="connsiteY87" fmla="*/ 228885 h 1434914"/>
                <a:gd name="connsiteX88" fmla="*/ 886349 w 984190"/>
                <a:gd name="connsiteY88" fmla="*/ 256215 h 1434914"/>
                <a:gd name="connsiteX89" fmla="*/ 882933 w 984190"/>
                <a:gd name="connsiteY89" fmla="*/ 266464 h 1434914"/>
                <a:gd name="connsiteX90" fmla="*/ 862437 w 984190"/>
                <a:gd name="connsiteY90" fmla="*/ 283545 h 1434914"/>
                <a:gd name="connsiteX91" fmla="*/ 859020 w 984190"/>
                <a:gd name="connsiteY91" fmla="*/ 293794 h 1434914"/>
                <a:gd name="connsiteX92" fmla="*/ 841939 w 984190"/>
                <a:gd name="connsiteY92" fmla="*/ 314291 h 1434914"/>
                <a:gd name="connsiteX93" fmla="*/ 831690 w 984190"/>
                <a:gd name="connsiteY93" fmla="*/ 321122 h 1434914"/>
                <a:gd name="connsiteX94" fmla="*/ 828274 w 984190"/>
                <a:gd name="connsiteY94" fmla="*/ 372366 h 1434914"/>
                <a:gd name="connsiteX95" fmla="*/ 855604 w 984190"/>
                <a:gd name="connsiteY95" fmla="*/ 382615 h 1434914"/>
                <a:gd name="connsiteX96" fmla="*/ 865853 w 984190"/>
                <a:gd name="connsiteY96" fmla="*/ 392863 h 1434914"/>
                <a:gd name="connsiteX97" fmla="*/ 879516 w 984190"/>
                <a:gd name="connsiteY97" fmla="*/ 409945 h 1434914"/>
                <a:gd name="connsiteX98" fmla="*/ 934176 w 984190"/>
                <a:gd name="connsiteY98" fmla="*/ 416776 h 1434914"/>
                <a:gd name="connsiteX99" fmla="*/ 941009 w 984190"/>
                <a:gd name="connsiteY99" fmla="*/ 427025 h 1434914"/>
                <a:gd name="connsiteX100" fmla="*/ 951257 w 984190"/>
                <a:gd name="connsiteY100" fmla="*/ 437273 h 1434914"/>
                <a:gd name="connsiteX101" fmla="*/ 958090 w 984190"/>
                <a:gd name="connsiteY101" fmla="*/ 461187 h 1434914"/>
                <a:gd name="connsiteX102" fmla="*/ 964922 w 984190"/>
                <a:gd name="connsiteY102" fmla="*/ 471436 h 1434914"/>
                <a:gd name="connsiteX103" fmla="*/ 971754 w 984190"/>
                <a:gd name="connsiteY103" fmla="*/ 491933 h 1434914"/>
                <a:gd name="connsiteX104" fmla="*/ 984190 w 984190"/>
                <a:gd name="connsiteY104" fmla="*/ 510586 h 1434914"/>
                <a:gd name="connsiteX105" fmla="*/ 975301 w 984190"/>
                <a:gd name="connsiteY105" fmla="*/ 517319 h 1434914"/>
                <a:gd name="connsiteX106" fmla="*/ 980329 w 984190"/>
                <a:gd name="connsiteY106" fmla="*/ 522789 h 1434914"/>
                <a:gd name="connsiteX107" fmla="*/ 967914 w 984190"/>
                <a:gd name="connsiteY107" fmla="*/ 543482 h 1434914"/>
                <a:gd name="connsiteX108" fmla="*/ 951360 w 984190"/>
                <a:gd name="connsiteY108" fmla="*/ 568311 h 1434914"/>
                <a:gd name="connsiteX109" fmla="*/ 947222 w 984190"/>
                <a:gd name="connsiteY109" fmla="*/ 580727 h 1434914"/>
                <a:gd name="connsiteX110" fmla="*/ 934806 w 984190"/>
                <a:gd name="connsiteY110" fmla="*/ 584865 h 1434914"/>
                <a:gd name="connsiteX111" fmla="*/ 922391 w 984190"/>
                <a:gd name="connsiteY111" fmla="*/ 593142 h 1434914"/>
                <a:gd name="connsiteX112" fmla="*/ 918254 w 984190"/>
                <a:gd name="connsiteY112" fmla="*/ 609696 h 1434914"/>
                <a:gd name="connsiteX113" fmla="*/ 914114 w 984190"/>
                <a:gd name="connsiteY113" fmla="*/ 622110 h 1434914"/>
                <a:gd name="connsiteX114" fmla="*/ 918254 w 984190"/>
                <a:gd name="connsiteY114" fmla="*/ 651079 h 1434914"/>
                <a:gd name="connsiteX115" fmla="*/ 909977 w 984190"/>
                <a:gd name="connsiteY115" fmla="*/ 684187 h 1434914"/>
                <a:gd name="connsiteX116" fmla="*/ 885146 w 984190"/>
                <a:gd name="connsiteY116" fmla="*/ 704878 h 1434914"/>
                <a:gd name="connsiteX117" fmla="*/ 868592 w 984190"/>
                <a:gd name="connsiteY117" fmla="*/ 709018 h 1434914"/>
                <a:gd name="connsiteX118" fmla="*/ 785824 w 984190"/>
                <a:gd name="connsiteY118" fmla="*/ 729709 h 1434914"/>
                <a:gd name="connsiteX119" fmla="*/ 769270 w 984190"/>
                <a:gd name="connsiteY119" fmla="*/ 733848 h 1434914"/>
                <a:gd name="connsiteX120" fmla="*/ 740302 w 984190"/>
                <a:gd name="connsiteY120" fmla="*/ 721432 h 1434914"/>
                <a:gd name="connsiteX121" fmla="*/ 727887 w 984190"/>
                <a:gd name="connsiteY121" fmla="*/ 717295 h 1434914"/>
                <a:gd name="connsiteX122" fmla="*/ 727071 w 984190"/>
                <a:gd name="connsiteY122" fmla="*/ 717350 h 1434914"/>
                <a:gd name="connsiteX123" fmla="*/ 725790 w 984190"/>
                <a:gd name="connsiteY123" fmla="*/ 713985 h 1434914"/>
                <a:gd name="connsiteX124" fmla="*/ 712125 w 984190"/>
                <a:gd name="connsiteY124" fmla="*/ 700320 h 1434914"/>
                <a:gd name="connsiteX125" fmla="*/ 701876 w 984190"/>
                <a:gd name="connsiteY125" fmla="*/ 690073 h 1434914"/>
                <a:gd name="connsiteX126" fmla="*/ 698460 w 984190"/>
                <a:gd name="connsiteY126" fmla="*/ 679824 h 1434914"/>
                <a:gd name="connsiteX127" fmla="*/ 695044 w 984190"/>
                <a:gd name="connsiteY127" fmla="*/ 642245 h 1434914"/>
                <a:gd name="connsiteX128" fmla="*/ 667715 w 984190"/>
                <a:gd name="connsiteY128" fmla="*/ 638829 h 1434914"/>
                <a:gd name="connsiteX129" fmla="*/ 647218 w 984190"/>
                <a:gd name="connsiteY129" fmla="*/ 594419 h 1434914"/>
                <a:gd name="connsiteX130" fmla="*/ 640385 w 984190"/>
                <a:gd name="connsiteY130" fmla="*/ 584171 h 1434914"/>
                <a:gd name="connsiteX131" fmla="*/ 623304 w 984190"/>
                <a:gd name="connsiteY131" fmla="*/ 567089 h 1434914"/>
                <a:gd name="connsiteX132" fmla="*/ 630136 w 984190"/>
                <a:gd name="connsiteY132" fmla="*/ 556841 h 1434914"/>
                <a:gd name="connsiteX133" fmla="*/ 650634 w 984190"/>
                <a:gd name="connsiteY133" fmla="*/ 550008 h 1434914"/>
                <a:gd name="connsiteX134" fmla="*/ 660882 w 984190"/>
                <a:gd name="connsiteY134" fmla="*/ 543176 h 1434914"/>
                <a:gd name="connsiteX135" fmla="*/ 640385 w 984190"/>
                <a:gd name="connsiteY135" fmla="*/ 526094 h 1434914"/>
                <a:gd name="connsiteX136" fmla="*/ 623304 w 984190"/>
                <a:gd name="connsiteY136" fmla="*/ 522678 h 1434914"/>
                <a:gd name="connsiteX137" fmla="*/ 592558 w 984190"/>
                <a:gd name="connsiteY137" fmla="*/ 539759 h 1434914"/>
                <a:gd name="connsiteX138" fmla="*/ 589143 w 984190"/>
                <a:gd name="connsiteY138" fmla="*/ 556841 h 1434914"/>
                <a:gd name="connsiteX139" fmla="*/ 582310 w 984190"/>
                <a:gd name="connsiteY139" fmla="*/ 577338 h 1434914"/>
                <a:gd name="connsiteX140" fmla="*/ 575478 w 984190"/>
                <a:gd name="connsiteY140" fmla="*/ 587587 h 1434914"/>
                <a:gd name="connsiteX141" fmla="*/ 572061 w 984190"/>
                <a:gd name="connsiteY141" fmla="*/ 614915 h 1434914"/>
                <a:gd name="connsiteX142" fmla="*/ 561813 w 984190"/>
                <a:gd name="connsiteY142" fmla="*/ 635413 h 1434914"/>
                <a:gd name="connsiteX143" fmla="*/ 551564 w 984190"/>
                <a:gd name="connsiteY143" fmla="*/ 645662 h 1434914"/>
                <a:gd name="connsiteX144" fmla="*/ 548148 w 984190"/>
                <a:gd name="connsiteY144" fmla="*/ 659326 h 1434914"/>
                <a:gd name="connsiteX145" fmla="*/ 558396 w 984190"/>
                <a:gd name="connsiteY145" fmla="*/ 669575 h 1434914"/>
                <a:gd name="connsiteX146" fmla="*/ 554980 w 984190"/>
                <a:gd name="connsiteY146" fmla="*/ 761812 h 1434914"/>
                <a:gd name="connsiteX147" fmla="*/ 534483 w 984190"/>
                <a:gd name="connsiteY147" fmla="*/ 768645 h 1434914"/>
                <a:gd name="connsiteX148" fmla="*/ 524234 w 984190"/>
                <a:gd name="connsiteY148" fmla="*/ 775477 h 1434914"/>
                <a:gd name="connsiteX149" fmla="*/ 524234 w 984190"/>
                <a:gd name="connsiteY149" fmla="*/ 809638 h 1434914"/>
                <a:gd name="connsiteX150" fmla="*/ 537899 w 984190"/>
                <a:gd name="connsiteY150" fmla="*/ 813055 h 1434914"/>
                <a:gd name="connsiteX151" fmla="*/ 565229 w 984190"/>
                <a:gd name="connsiteY151" fmla="*/ 826719 h 1434914"/>
                <a:gd name="connsiteX152" fmla="*/ 575478 w 984190"/>
                <a:gd name="connsiteY152" fmla="*/ 854049 h 1434914"/>
                <a:gd name="connsiteX153" fmla="*/ 585726 w 984190"/>
                <a:gd name="connsiteY153" fmla="*/ 857466 h 1434914"/>
                <a:gd name="connsiteX154" fmla="*/ 613055 w 984190"/>
                <a:gd name="connsiteY154" fmla="*/ 860882 h 1434914"/>
                <a:gd name="connsiteX155" fmla="*/ 623304 w 984190"/>
                <a:gd name="connsiteY155" fmla="*/ 854049 h 1434914"/>
                <a:gd name="connsiteX156" fmla="*/ 647218 w 984190"/>
                <a:gd name="connsiteY156" fmla="*/ 850633 h 1434914"/>
                <a:gd name="connsiteX157" fmla="*/ 650453 w 984190"/>
                <a:gd name="connsiteY157" fmla="*/ 851566 h 1434914"/>
                <a:gd name="connsiteX158" fmla="*/ 653395 w 984190"/>
                <a:gd name="connsiteY158" fmla="*/ 866277 h 1434914"/>
                <a:gd name="connsiteX159" fmla="*/ 665811 w 984190"/>
                <a:gd name="connsiteY159" fmla="*/ 891107 h 1434914"/>
                <a:gd name="connsiteX160" fmla="*/ 678225 w 984190"/>
                <a:gd name="connsiteY160" fmla="*/ 899384 h 1434914"/>
                <a:gd name="connsiteX161" fmla="*/ 694779 w 984190"/>
                <a:gd name="connsiteY161" fmla="*/ 911799 h 1434914"/>
                <a:gd name="connsiteX162" fmla="*/ 702022 w 984190"/>
                <a:gd name="connsiteY162" fmla="*/ 925250 h 1434914"/>
                <a:gd name="connsiteX163" fmla="*/ 705324 w 984190"/>
                <a:gd name="connsiteY163" fmla="*/ 929285 h 1434914"/>
                <a:gd name="connsiteX164" fmla="*/ 695044 w 984190"/>
                <a:gd name="connsiteY164" fmla="*/ 932621 h 1434914"/>
                <a:gd name="connsiteX165" fmla="*/ 671131 w 984190"/>
                <a:gd name="connsiteY165" fmla="*/ 956535 h 1434914"/>
                <a:gd name="connsiteX166" fmla="*/ 667715 w 984190"/>
                <a:gd name="connsiteY166" fmla="*/ 970200 h 1434914"/>
                <a:gd name="connsiteX167" fmla="*/ 643802 w 984190"/>
                <a:gd name="connsiteY167" fmla="*/ 1000945 h 1434914"/>
                <a:gd name="connsiteX168" fmla="*/ 633553 w 984190"/>
                <a:gd name="connsiteY168" fmla="*/ 1004361 h 1434914"/>
                <a:gd name="connsiteX169" fmla="*/ 623304 w 984190"/>
                <a:gd name="connsiteY169" fmla="*/ 1018026 h 1434914"/>
                <a:gd name="connsiteX170" fmla="*/ 578894 w 984190"/>
                <a:gd name="connsiteY170" fmla="*/ 1018026 h 1434914"/>
                <a:gd name="connsiteX171" fmla="*/ 541316 w 984190"/>
                <a:gd name="connsiteY171" fmla="*/ 1021442 h 1434914"/>
                <a:gd name="connsiteX172" fmla="*/ 520818 w 984190"/>
                <a:gd name="connsiteY172" fmla="*/ 1062437 h 1434914"/>
                <a:gd name="connsiteX173" fmla="*/ 507153 w 984190"/>
                <a:gd name="connsiteY173" fmla="*/ 1082933 h 1434914"/>
                <a:gd name="connsiteX174" fmla="*/ 469576 w 984190"/>
                <a:gd name="connsiteY174" fmla="*/ 1086349 h 1434914"/>
                <a:gd name="connsiteX175" fmla="*/ 445662 w 984190"/>
                <a:gd name="connsiteY175" fmla="*/ 1100014 h 1434914"/>
                <a:gd name="connsiteX176" fmla="*/ 414916 w 984190"/>
                <a:gd name="connsiteY176" fmla="*/ 1127344 h 1434914"/>
                <a:gd name="connsiteX177" fmla="*/ 397836 w 984190"/>
                <a:gd name="connsiteY177" fmla="*/ 1158090 h 1434914"/>
                <a:gd name="connsiteX178" fmla="*/ 387587 w 984190"/>
                <a:gd name="connsiteY178" fmla="*/ 1192252 h 1434914"/>
                <a:gd name="connsiteX179" fmla="*/ 380755 w 984190"/>
                <a:gd name="connsiteY179" fmla="*/ 1205917 h 1434914"/>
                <a:gd name="connsiteX180" fmla="*/ 370506 w 984190"/>
                <a:gd name="connsiteY180" fmla="*/ 1233247 h 1434914"/>
                <a:gd name="connsiteX181" fmla="*/ 356841 w 984190"/>
                <a:gd name="connsiteY181" fmla="*/ 1277656 h 1434914"/>
                <a:gd name="connsiteX182" fmla="*/ 339760 w 984190"/>
                <a:gd name="connsiteY182" fmla="*/ 1281073 h 1434914"/>
                <a:gd name="connsiteX183" fmla="*/ 319262 w 984190"/>
                <a:gd name="connsiteY183" fmla="*/ 1298154 h 1434914"/>
                <a:gd name="connsiteX184" fmla="*/ 315846 w 984190"/>
                <a:gd name="connsiteY184" fmla="*/ 1308403 h 1434914"/>
                <a:gd name="connsiteX185" fmla="*/ 319262 w 984190"/>
                <a:gd name="connsiteY185" fmla="*/ 1345981 h 1434914"/>
                <a:gd name="connsiteX186" fmla="*/ 329511 w 984190"/>
                <a:gd name="connsiteY186" fmla="*/ 1352814 h 1434914"/>
                <a:gd name="connsiteX187" fmla="*/ 332927 w 984190"/>
                <a:gd name="connsiteY187" fmla="*/ 1363061 h 1434914"/>
                <a:gd name="connsiteX188" fmla="*/ 339760 w 984190"/>
                <a:gd name="connsiteY188" fmla="*/ 1386975 h 1434914"/>
                <a:gd name="connsiteX189" fmla="*/ 336344 w 984190"/>
                <a:gd name="connsiteY189" fmla="*/ 1424554 h 1434914"/>
                <a:gd name="connsiteX190" fmla="*/ 332927 w 984190"/>
                <a:gd name="connsiteY190" fmla="*/ 1434802 h 1434914"/>
                <a:gd name="connsiteX191" fmla="*/ 322679 w 984190"/>
                <a:gd name="connsiteY191" fmla="*/ 1410889 h 1434914"/>
                <a:gd name="connsiteX192" fmla="*/ 281685 w 984190"/>
                <a:gd name="connsiteY192" fmla="*/ 1400640 h 1434914"/>
                <a:gd name="connsiteX193" fmla="*/ 261188 w 984190"/>
                <a:gd name="connsiteY193" fmla="*/ 1404056 h 1434914"/>
                <a:gd name="connsiteX194" fmla="*/ 250939 w 984190"/>
                <a:gd name="connsiteY194" fmla="*/ 1410889 h 1434914"/>
                <a:gd name="connsiteX195" fmla="*/ 179199 w 984190"/>
                <a:gd name="connsiteY195" fmla="*/ 1404056 h 1434914"/>
                <a:gd name="connsiteX196" fmla="*/ 168950 w 984190"/>
                <a:gd name="connsiteY196" fmla="*/ 1397224 h 1434914"/>
                <a:gd name="connsiteX197" fmla="*/ 138204 w 984190"/>
                <a:gd name="connsiteY197" fmla="*/ 1386975 h 1434914"/>
                <a:gd name="connsiteX198" fmla="*/ 127955 w 984190"/>
                <a:gd name="connsiteY198" fmla="*/ 1383559 h 1434914"/>
                <a:gd name="connsiteX199" fmla="*/ 117707 w 984190"/>
                <a:gd name="connsiteY199" fmla="*/ 1380142 h 1434914"/>
                <a:gd name="connsiteX200" fmla="*/ 100627 w 984190"/>
                <a:gd name="connsiteY200" fmla="*/ 1376726 h 1434914"/>
                <a:gd name="connsiteX201" fmla="*/ 90378 w 984190"/>
                <a:gd name="connsiteY201" fmla="*/ 1373310 h 1434914"/>
                <a:gd name="connsiteX202" fmla="*/ 63048 w 984190"/>
                <a:gd name="connsiteY202" fmla="*/ 1369894 h 1434914"/>
                <a:gd name="connsiteX203" fmla="*/ 52799 w 984190"/>
                <a:gd name="connsiteY203" fmla="*/ 1363061 h 1434914"/>
                <a:gd name="connsiteX204" fmla="*/ 35718 w 984190"/>
                <a:gd name="connsiteY204" fmla="*/ 1332316 h 1434914"/>
                <a:gd name="connsiteX205" fmla="*/ 22055 w 984190"/>
                <a:gd name="connsiteY205" fmla="*/ 1311819 h 1434914"/>
                <a:gd name="connsiteX206" fmla="*/ 11806 w 984190"/>
                <a:gd name="connsiteY206" fmla="*/ 1304986 h 1434914"/>
                <a:gd name="connsiteX207" fmla="*/ 4973 w 984190"/>
                <a:gd name="connsiteY207" fmla="*/ 1294738 h 1434914"/>
                <a:gd name="connsiteX208" fmla="*/ 15222 w 984190"/>
                <a:gd name="connsiteY208" fmla="*/ 1284489 h 1434914"/>
                <a:gd name="connsiteX209" fmla="*/ 45967 w 984190"/>
                <a:gd name="connsiteY209" fmla="*/ 1277656 h 1434914"/>
                <a:gd name="connsiteX210" fmla="*/ 59632 w 984190"/>
                <a:gd name="connsiteY210" fmla="*/ 1209333 h 1434914"/>
                <a:gd name="connsiteX211" fmla="*/ 69881 w 984190"/>
                <a:gd name="connsiteY211" fmla="*/ 1202500 h 1434914"/>
                <a:gd name="connsiteX212" fmla="*/ 76713 w 984190"/>
                <a:gd name="connsiteY212" fmla="*/ 1182003 h 1434914"/>
                <a:gd name="connsiteX213" fmla="*/ 80129 w 984190"/>
                <a:gd name="connsiteY213" fmla="*/ 1171755 h 1434914"/>
                <a:gd name="connsiteX214" fmla="*/ 90378 w 984190"/>
                <a:gd name="connsiteY214" fmla="*/ 1137593 h 1434914"/>
                <a:gd name="connsiteX215" fmla="*/ 97211 w 984190"/>
                <a:gd name="connsiteY215" fmla="*/ 1113679 h 1434914"/>
                <a:gd name="connsiteX216" fmla="*/ 107459 w 984190"/>
                <a:gd name="connsiteY216" fmla="*/ 1093182 h 1434914"/>
                <a:gd name="connsiteX217" fmla="*/ 97211 w 984190"/>
                <a:gd name="connsiteY217" fmla="*/ 1052188 h 1434914"/>
                <a:gd name="connsiteX218" fmla="*/ 73297 w 984190"/>
                <a:gd name="connsiteY218" fmla="*/ 1021442 h 1434914"/>
                <a:gd name="connsiteX219" fmla="*/ 66464 w 984190"/>
                <a:gd name="connsiteY219" fmla="*/ 1011193 h 1434914"/>
                <a:gd name="connsiteX220" fmla="*/ 56216 w 984190"/>
                <a:gd name="connsiteY220" fmla="*/ 997528 h 1434914"/>
                <a:gd name="connsiteX221" fmla="*/ 35718 w 984190"/>
                <a:gd name="connsiteY221" fmla="*/ 977032 h 1434914"/>
                <a:gd name="connsiteX222" fmla="*/ 15222 w 984190"/>
                <a:gd name="connsiteY222" fmla="*/ 963367 h 1434914"/>
                <a:gd name="connsiteX223" fmla="*/ 11806 w 984190"/>
                <a:gd name="connsiteY223" fmla="*/ 864297 h 1434914"/>
                <a:gd name="connsiteX224" fmla="*/ 25470 w 984190"/>
                <a:gd name="connsiteY224" fmla="*/ 860881 h 1434914"/>
                <a:gd name="connsiteX225" fmla="*/ 35718 w 984190"/>
                <a:gd name="connsiteY225" fmla="*/ 854049 h 1434914"/>
                <a:gd name="connsiteX226" fmla="*/ 42551 w 984190"/>
                <a:gd name="connsiteY226" fmla="*/ 833551 h 1434914"/>
                <a:gd name="connsiteX227" fmla="*/ 45967 w 984190"/>
                <a:gd name="connsiteY227" fmla="*/ 782309 h 1434914"/>
                <a:gd name="connsiteX228" fmla="*/ 121123 w 984190"/>
                <a:gd name="connsiteY228" fmla="*/ 778893 h 1434914"/>
                <a:gd name="connsiteX229" fmla="*/ 134788 w 984190"/>
                <a:gd name="connsiteY229" fmla="*/ 758395 h 1434914"/>
                <a:gd name="connsiteX230" fmla="*/ 145037 w 984190"/>
                <a:gd name="connsiteY230" fmla="*/ 737898 h 1434914"/>
                <a:gd name="connsiteX231" fmla="*/ 148453 w 984190"/>
                <a:gd name="connsiteY231" fmla="*/ 686655 h 1434914"/>
                <a:gd name="connsiteX232" fmla="*/ 155285 w 984190"/>
                <a:gd name="connsiteY232" fmla="*/ 676407 h 1434914"/>
                <a:gd name="connsiteX233" fmla="*/ 158702 w 984190"/>
                <a:gd name="connsiteY233" fmla="*/ 666158 h 1434914"/>
                <a:gd name="connsiteX234" fmla="*/ 134788 w 984190"/>
                <a:gd name="connsiteY234" fmla="*/ 655909 h 1434914"/>
                <a:gd name="connsiteX235" fmla="*/ 131372 w 984190"/>
                <a:gd name="connsiteY235" fmla="*/ 645661 h 1434914"/>
                <a:gd name="connsiteX236" fmla="*/ 100627 w 984190"/>
                <a:gd name="connsiteY236" fmla="*/ 621747 h 1434914"/>
                <a:gd name="connsiteX237" fmla="*/ 93794 w 984190"/>
                <a:gd name="connsiteY237" fmla="*/ 611498 h 1434914"/>
                <a:gd name="connsiteX238" fmla="*/ 76713 w 984190"/>
                <a:gd name="connsiteY238" fmla="*/ 594418 h 1434914"/>
                <a:gd name="connsiteX239" fmla="*/ 73297 w 984190"/>
                <a:gd name="connsiteY239" fmla="*/ 584169 h 1434914"/>
                <a:gd name="connsiteX240" fmla="*/ 66464 w 984190"/>
                <a:gd name="connsiteY240" fmla="*/ 573921 h 1434914"/>
                <a:gd name="connsiteX241" fmla="*/ 56216 w 984190"/>
                <a:gd name="connsiteY241" fmla="*/ 546591 h 1434914"/>
                <a:gd name="connsiteX242" fmla="*/ 76713 w 984190"/>
                <a:gd name="connsiteY242" fmla="*/ 539758 h 1434914"/>
                <a:gd name="connsiteX243" fmla="*/ 86962 w 984190"/>
                <a:gd name="connsiteY243" fmla="*/ 536342 h 1434914"/>
                <a:gd name="connsiteX244" fmla="*/ 107459 w 984190"/>
                <a:gd name="connsiteY244" fmla="*/ 532926 h 1434914"/>
                <a:gd name="connsiteX245" fmla="*/ 110876 w 984190"/>
                <a:gd name="connsiteY245" fmla="*/ 519261 h 1434914"/>
                <a:gd name="connsiteX246" fmla="*/ 117707 w 984190"/>
                <a:gd name="connsiteY246" fmla="*/ 509012 h 1434914"/>
                <a:gd name="connsiteX247" fmla="*/ 114292 w 984190"/>
                <a:gd name="connsiteY247" fmla="*/ 485100 h 1434914"/>
                <a:gd name="connsiteX248" fmla="*/ 100627 w 984190"/>
                <a:gd name="connsiteY248" fmla="*/ 464602 h 1434914"/>
                <a:gd name="connsiteX249" fmla="*/ 93794 w 984190"/>
                <a:gd name="connsiteY249" fmla="*/ 454353 h 1434914"/>
                <a:gd name="connsiteX250" fmla="*/ 83546 w 984190"/>
                <a:gd name="connsiteY250" fmla="*/ 444105 h 1434914"/>
                <a:gd name="connsiteX251" fmla="*/ 73297 w 984190"/>
                <a:gd name="connsiteY251" fmla="*/ 433856 h 1434914"/>
                <a:gd name="connsiteX252" fmla="*/ 77239 w 984190"/>
                <a:gd name="connsiteY252" fmla="*/ 432089 h 1434914"/>
                <a:gd name="connsiteX253" fmla="*/ 73296 w 984190"/>
                <a:gd name="connsiteY253" fmla="*/ 430440 h 1434914"/>
                <a:gd name="connsiteX254" fmla="*/ 69879 w 984190"/>
                <a:gd name="connsiteY254" fmla="*/ 396279 h 1434914"/>
                <a:gd name="connsiteX255" fmla="*/ 59631 w 984190"/>
                <a:gd name="connsiteY255" fmla="*/ 389447 h 1434914"/>
                <a:gd name="connsiteX256" fmla="*/ 45966 w 984190"/>
                <a:gd name="connsiteY256" fmla="*/ 355284 h 1434914"/>
                <a:gd name="connsiteX257" fmla="*/ 35717 w 984190"/>
                <a:gd name="connsiteY257" fmla="*/ 324538 h 1434914"/>
                <a:gd name="connsiteX258" fmla="*/ 32301 w 984190"/>
                <a:gd name="connsiteY258" fmla="*/ 314291 h 1434914"/>
                <a:gd name="connsiteX259" fmla="*/ 35717 w 984190"/>
                <a:gd name="connsiteY259" fmla="*/ 263047 h 1434914"/>
                <a:gd name="connsiteX260" fmla="*/ 42549 w 984190"/>
                <a:gd name="connsiteY260" fmla="*/ 252798 h 1434914"/>
                <a:gd name="connsiteX261" fmla="*/ 73296 w 984190"/>
                <a:gd name="connsiteY261" fmla="*/ 249382 h 1434914"/>
                <a:gd name="connsiteX262" fmla="*/ 93793 w 984190"/>
                <a:gd name="connsiteY262" fmla="*/ 235717 h 1434914"/>
                <a:gd name="connsiteX263" fmla="*/ 100626 w 984190"/>
                <a:gd name="connsiteY263" fmla="*/ 215221 h 1434914"/>
                <a:gd name="connsiteX264" fmla="*/ 86961 w 984190"/>
                <a:gd name="connsiteY264" fmla="*/ 194723 h 1434914"/>
                <a:gd name="connsiteX265" fmla="*/ 90377 w 984190"/>
                <a:gd name="connsiteY265" fmla="*/ 181058 h 1434914"/>
                <a:gd name="connsiteX266" fmla="*/ 104042 w 984190"/>
                <a:gd name="connsiteY266" fmla="*/ 160561 h 1434914"/>
                <a:gd name="connsiteX267" fmla="*/ 110874 w 984190"/>
                <a:gd name="connsiteY267" fmla="*/ 140063 h 1434914"/>
                <a:gd name="connsiteX268" fmla="*/ 114291 w 984190"/>
                <a:gd name="connsiteY268" fmla="*/ 129814 h 1434914"/>
                <a:gd name="connsiteX269" fmla="*/ 124538 w 984190"/>
                <a:gd name="connsiteY269" fmla="*/ 122983 h 1434914"/>
                <a:gd name="connsiteX270" fmla="*/ 165533 w 984190"/>
                <a:gd name="connsiteY270" fmla="*/ 126400 h 1434914"/>
                <a:gd name="connsiteX271" fmla="*/ 186030 w 984190"/>
                <a:gd name="connsiteY271" fmla="*/ 167393 h 1434914"/>
                <a:gd name="connsiteX272" fmla="*/ 196279 w 984190"/>
                <a:gd name="connsiteY272" fmla="*/ 198139 h 1434914"/>
                <a:gd name="connsiteX273" fmla="*/ 199695 w 984190"/>
                <a:gd name="connsiteY273" fmla="*/ 211804 h 1434914"/>
                <a:gd name="connsiteX274" fmla="*/ 209944 w 984190"/>
                <a:gd name="connsiteY274" fmla="*/ 222053 h 1434914"/>
                <a:gd name="connsiteX275" fmla="*/ 216775 w 984190"/>
                <a:gd name="connsiteY275" fmla="*/ 232301 h 1434914"/>
                <a:gd name="connsiteX276" fmla="*/ 247521 w 984190"/>
                <a:gd name="connsiteY276" fmla="*/ 228884 h 1434914"/>
                <a:gd name="connsiteX277" fmla="*/ 264603 w 984190"/>
                <a:gd name="connsiteY277" fmla="*/ 208388 h 1434914"/>
                <a:gd name="connsiteX278" fmla="*/ 274851 w 984190"/>
                <a:gd name="connsiteY278" fmla="*/ 201556 h 1434914"/>
                <a:gd name="connsiteX279" fmla="*/ 281684 w 984190"/>
                <a:gd name="connsiteY279" fmla="*/ 191307 h 1434914"/>
                <a:gd name="connsiteX280" fmla="*/ 302181 w 984190"/>
                <a:gd name="connsiteY280" fmla="*/ 181058 h 1434914"/>
                <a:gd name="connsiteX281" fmla="*/ 309012 w 984190"/>
                <a:gd name="connsiteY281" fmla="*/ 170809 h 1434914"/>
                <a:gd name="connsiteX282" fmla="*/ 319261 w 984190"/>
                <a:gd name="connsiteY282" fmla="*/ 167393 h 1434914"/>
                <a:gd name="connsiteX283" fmla="*/ 346591 w 984190"/>
                <a:gd name="connsiteY283" fmla="*/ 160561 h 1434914"/>
                <a:gd name="connsiteX284" fmla="*/ 363672 w 984190"/>
                <a:gd name="connsiteY284" fmla="*/ 163977 h 1434914"/>
                <a:gd name="connsiteX285" fmla="*/ 373921 w 984190"/>
                <a:gd name="connsiteY285" fmla="*/ 170809 h 1434914"/>
                <a:gd name="connsiteX286" fmla="*/ 384170 w 984190"/>
                <a:gd name="connsiteY286" fmla="*/ 167393 h 1434914"/>
                <a:gd name="connsiteX287" fmla="*/ 404666 w 984190"/>
                <a:gd name="connsiteY287" fmla="*/ 153728 h 1434914"/>
                <a:gd name="connsiteX288" fmla="*/ 418331 w 984190"/>
                <a:gd name="connsiteY288" fmla="*/ 143479 h 1434914"/>
                <a:gd name="connsiteX289" fmla="*/ 428580 w 984190"/>
                <a:gd name="connsiteY289" fmla="*/ 140063 h 1434914"/>
                <a:gd name="connsiteX290" fmla="*/ 472991 w 984190"/>
                <a:gd name="connsiteY290" fmla="*/ 140063 h 1434914"/>
                <a:gd name="connsiteX291" fmla="*/ 479823 w 984190"/>
                <a:gd name="connsiteY291" fmla="*/ 119567 h 1434914"/>
                <a:gd name="connsiteX292" fmla="*/ 496903 w 984190"/>
                <a:gd name="connsiteY292" fmla="*/ 99070 h 1434914"/>
                <a:gd name="connsiteX293" fmla="*/ 500319 w 984190"/>
                <a:gd name="connsiteY293" fmla="*/ 51242 h 1434914"/>
                <a:gd name="connsiteX294" fmla="*/ 510568 w 984190"/>
                <a:gd name="connsiteY294" fmla="*/ 44410 h 1434914"/>
                <a:gd name="connsiteX295" fmla="*/ 524233 w 984190"/>
                <a:gd name="connsiteY295" fmla="*/ 34161 h 1434914"/>
                <a:gd name="connsiteX296" fmla="*/ 537898 w 984190"/>
                <a:gd name="connsiteY296" fmla="*/ 30746 h 1434914"/>
                <a:gd name="connsiteX297" fmla="*/ 589142 w 984190"/>
                <a:gd name="connsiteY297" fmla="*/ 20497 h 1434914"/>
                <a:gd name="connsiteX298" fmla="*/ 599389 w 984190"/>
                <a:gd name="connsiteY298" fmla="*/ 17081 h 1434914"/>
                <a:gd name="connsiteX299" fmla="*/ 606222 w 984190"/>
                <a:gd name="connsiteY299" fmla="*/ 6832 h 1434914"/>
                <a:gd name="connsiteX300" fmla="*/ 616470 w 984190"/>
                <a:gd name="connsiteY300" fmla="*/ 0 h 143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984190" h="1434914">
                  <a:moveTo>
                    <a:pt x="455911" y="355284"/>
                  </a:moveTo>
                  <a:lnTo>
                    <a:pt x="445662" y="358700"/>
                  </a:lnTo>
                  <a:cubicBezTo>
                    <a:pt x="438829" y="360978"/>
                    <a:pt x="441755" y="372616"/>
                    <a:pt x="438829" y="379198"/>
                  </a:cubicBezTo>
                  <a:cubicBezTo>
                    <a:pt x="437162" y="382950"/>
                    <a:pt x="434275" y="386030"/>
                    <a:pt x="431997" y="389447"/>
                  </a:cubicBezTo>
                  <a:cubicBezTo>
                    <a:pt x="431997" y="389447"/>
                    <a:pt x="417360" y="392093"/>
                    <a:pt x="411500" y="396279"/>
                  </a:cubicBezTo>
                  <a:cubicBezTo>
                    <a:pt x="408569" y="398372"/>
                    <a:pt x="409694" y="403307"/>
                    <a:pt x="408083" y="406528"/>
                  </a:cubicBezTo>
                  <a:cubicBezTo>
                    <a:pt x="406248" y="410200"/>
                    <a:pt x="403088" y="413103"/>
                    <a:pt x="401252" y="416775"/>
                  </a:cubicBezTo>
                  <a:cubicBezTo>
                    <a:pt x="399642" y="419996"/>
                    <a:pt x="399833" y="424027"/>
                    <a:pt x="397836" y="427024"/>
                  </a:cubicBezTo>
                  <a:cubicBezTo>
                    <a:pt x="395156" y="431044"/>
                    <a:pt x="390680" y="433561"/>
                    <a:pt x="387587" y="437273"/>
                  </a:cubicBezTo>
                  <a:cubicBezTo>
                    <a:pt x="384959" y="440427"/>
                    <a:pt x="383033" y="444105"/>
                    <a:pt x="380755" y="447521"/>
                  </a:cubicBezTo>
                  <a:cubicBezTo>
                    <a:pt x="356720" y="455533"/>
                    <a:pt x="386391" y="445106"/>
                    <a:pt x="356841" y="457770"/>
                  </a:cubicBezTo>
                  <a:cubicBezTo>
                    <a:pt x="353531" y="459189"/>
                    <a:pt x="348590" y="458190"/>
                    <a:pt x="346592" y="461186"/>
                  </a:cubicBezTo>
                  <a:cubicBezTo>
                    <a:pt x="343372" y="466017"/>
                    <a:pt x="344314" y="472573"/>
                    <a:pt x="343176" y="478268"/>
                  </a:cubicBezTo>
                  <a:cubicBezTo>
                    <a:pt x="344314" y="481684"/>
                    <a:pt x="344046" y="485970"/>
                    <a:pt x="346592" y="488516"/>
                  </a:cubicBezTo>
                  <a:cubicBezTo>
                    <a:pt x="349139" y="491063"/>
                    <a:pt x="355379" y="488642"/>
                    <a:pt x="356841" y="491933"/>
                  </a:cubicBezTo>
                  <a:cubicBezTo>
                    <a:pt x="360570" y="500322"/>
                    <a:pt x="359119" y="510152"/>
                    <a:pt x="360257" y="519261"/>
                  </a:cubicBezTo>
                  <a:cubicBezTo>
                    <a:pt x="356841" y="522678"/>
                    <a:pt x="353101" y="525799"/>
                    <a:pt x="350009" y="529510"/>
                  </a:cubicBezTo>
                  <a:cubicBezTo>
                    <a:pt x="326227" y="558047"/>
                    <a:pt x="362870" y="520065"/>
                    <a:pt x="332927" y="550008"/>
                  </a:cubicBezTo>
                  <a:cubicBezTo>
                    <a:pt x="332927" y="550008"/>
                    <a:pt x="319117" y="554166"/>
                    <a:pt x="312430" y="556840"/>
                  </a:cubicBezTo>
                  <a:cubicBezTo>
                    <a:pt x="307701" y="558731"/>
                    <a:pt x="301725" y="559529"/>
                    <a:pt x="298766" y="563673"/>
                  </a:cubicBezTo>
                  <a:cubicBezTo>
                    <a:pt x="284396" y="583794"/>
                    <a:pt x="299306" y="576620"/>
                    <a:pt x="302183" y="591003"/>
                  </a:cubicBezTo>
                  <a:cubicBezTo>
                    <a:pt x="304872" y="604448"/>
                    <a:pt x="304461" y="618331"/>
                    <a:pt x="305599" y="631996"/>
                  </a:cubicBezTo>
                  <a:cubicBezTo>
                    <a:pt x="309015" y="635412"/>
                    <a:pt x="312754" y="638533"/>
                    <a:pt x="315846" y="642245"/>
                  </a:cubicBezTo>
                  <a:cubicBezTo>
                    <a:pt x="321883" y="649489"/>
                    <a:pt x="325333" y="657803"/>
                    <a:pt x="329511" y="666159"/>
                  </a:cubicBezTo>
                  <a:cubicBezTo>
                    <a:pt x="346619" y="668602"/>
                    <a:pt x="350424" y="672783"/>
                    <a:pt x="363674" y="666159"/>
                  </a:cubicBezTo>
                  <a:cubicBezTo>
                    <a:pt x="367346" y="664323"/>
                    <a:pt x="370506" y="661604"/>
                    <a:pt x="373922" y="659326"/>
                  </a:cubicBezTo>
                  <a:cubicBezTo>
                    <a:pt x="377338" y="658188"/>
                    <a:pt x="380861" y="657329"/>
                    <a:pt x="384171" y="655910"/>
                  </a:cubicBezTo>
                  <a:cubicBezTo>
                    <a:pt x="388852" y="653904"/>
                    <a:pt x="392780" y="649684"/>
                    <a:pt x="397836" y="649077"/>
                  </a:cubicBezTo>
                  <a:cubicBezTo>
                    <a:pt x="421605" y="646225"/>
                    <a:pt x="445662" y="646799"/>
                    <a:pt x="469576" y="645661"/>
                  </a:cubicBezTo>
                  <a:cubicBezTo>
                    <a:pt x="488732" y="652047"/>
                    <a:pt x="476331" y="648203"/>
                    <a:pt x="507153" y="655910"/>
                  </a:cubicBezTo>
                  <a:lnTo>
                    <a:pt x="517402" y="649077"/>
                  </a:lnTo>
                  <a:cubicBezTo>
                    <a:pt x="523394" y="645083"/>
                    <a:pt x="522165" y="635478"/>
                    <a:pt x="524234" y="628580"/>
                  </a:cubicBezTo>
                  <a:cubicBezTo>
                    <a:pt x="529444" y="611211"/>
                    <a:pt x="528094" y="617132"/>
                    <a:pt x="524234" y="597835"/>
                  </a:cubicBezTo>
                  <a:cubicBezTo>
                    <a:pt x="520818" y="594419"/>
                    <a:pt x="517697" y="590679"/>
                    <a:pt x="513985" y="587586"/>
                  </a:cubicBezTo>
                  <a:cubicBezTo>
                    <a:pt x="504531" y="579709"/>
                    <a:pt x="500975" y="581734"/>
                    <a:pt x="493489" y="570505"/>
                  </a:cubicBezTo>
                  <a:cubicBezTo>
                    <a:pt x="491492" y="567508"/>
                    <a:pt x="488736" y="563600"/>
                    <a:pt x="490073" y="560256"/>
                  </a:cubicBezTo>
                  <a:cubicBezTo>
                    <a:pt x="492111" y="555161"/>
                    <a:pt x="506255" y="551445"/>
                    <a:pt x="510569" y="550008"/>
                  </a:cubicBezTo>
                  <a:cubicBezTo>
                    <a:pt x="534233" y="547050"/>
                    <a:pt x="534859" y="547646"/>
                    <a:pt x="554980" y="543175"/>
                  </a:cubicBezTo>
                  <a:cubicBezTo>
                    <a:pt x="565060" y="540935"/>
                    <a:pt x="571356" y="540464"/>
                    <a:pt x="578894" y="532926"/>
                  </a:cubicBezTo>
                  <a:cubicBezTo>
                    <a:pt x="581798" y="530023"/>
                    <a:pt x="583262" y="525962"/>
                    <a:pt x="585726" y="522678"/>
                  </a:cubicBezTo>
                  <a:lnTo>
                    <a:pt x="597605" y="507829"/>
                  </a:lnTo>
                  <a:lnTo>
                    <a:pt x="599390" y="509013"/>
                  </a:lnTo>
                  <a:cubicBezTo>
                    <a:pt x="603102" y="512105"/>
                    <a:pt x="601667" y="503320"/>
                    <a:pt x="599390" y="505598"/>
                  </a:cubicBezTo>
                  <a:lnTo>
                    <a:pt x="597605" y="507829"/>
                  </a:lnTo>
                  <a:lnTo>
                    <a:pt x="588404" y="501729"/>
                  </a:lnTo>
                  <a:cubicBezTo>
                    <a:pt x="585398" y="499848"/>
                    <a:pt x="582637" y="497547"/>
                    <a:pt x="578894" y="491933"/>
                  </a:cubicBezTo>
                  <a:cubicBezTo>
                    <a:pt x="570651" y="479568"/>
                    <a:pt x="577503" y="482651"/>
                    <a:pt x="582310" y="471435"/>
                  </a:cubicBezTo>
                  <a:cubicBezTo>
                    <a:pt x="584159" y="467119"/>
                    <a:pt x="584588" y="462325"/>
                    <a:pt x="585726" y="457770"/>
                  </a:cubicBezTo>
                  <a:cubicBezTo>
                    <a:pt x="589143" y="455492"/>
                    <a:pt x="593071" y="453841"/>
                    <a:pt x="595974" y="450938"/>
                  </a:cubicBezTo>
                  <a:cubicBezTo>
                    <a:pt x="606984" y="439926"/>
                    <a:pt x="606222" y="425140"/>
                    <a:pt x="606222" y="409944"/>
                  </a:cubicBezTo>
                  <a:cubicBezTo>
                    <a:pt x="606222" y="406343"/>
                    <a:pt x="606027" y="401306"/>
                    <a:pt x="602806" y="399695"/>
                  </a:cubicBezTo>
                  <a:cubicBezTo>
                    <a:pt x="595604" y="396094"/>
                    <a:pt x="586865" y="397417"/>
                    <a:pt x="578894" y="396279"/>
                  </a:cubicBezTo>
                  <a:cubicBezTo>
                    <a:pt x="570558" y="399057"/>
                    <a:pt x="565020" y="399906"/>
                    <a:pt x="558396" y="406528"/>
                  </a:cubicBezTo>
                  <a:cubicBezTo>
                    <a:pt x="542944" y="421978"/>
                    <a:pt x="561266" y="413541"/>
                    <a:pt x="541315" y="420191"/>
                  </a:cubicBezTo>
                  <a:cubicBezTo>
                    <a:pt x="529820" y="416360"/>
                    <a:pt x="529217" y="416696"/>
                    <a:pt x="517402" y="409944"/>
                  </a:cubicBezTo>
                  <a:cubicBezTo>
                    <a:pt x="513837" y="407908"/>
                    <a:pt x="509781" y="406266"/>
                    <a:pt x="507153" y="403112"/>
                  </a:cubicBezTo>
                  <a:cubicBezTo>
                    <a:pt x="502462" y="397483"/>
                    <a:pt x="499278" y="386318"/>
                    <a:pt x="496904" y="379198"/>
                  </a:cubicBezTo>
                  <a:cubicBezTo>
                    <a:pt x="493488" y="375782"/>
                    <a:pt x="489749" y="372661"/>
                    <a:pt x="486657" y="368949"/>
                  </a:cubicBezTo>
                  <a:cubicBezTo>
                    <a:pt x="484028" y="365795"/>
                    <a:pt x="483576" y="360367"/>
                    <a:pt x="479824" y="358700"/>
                  </a:cubicBezTo>
                  <a:cubicBezTo>
                    <a:pt x="472466" y="355430"/>
                    <a:pt x="463881" y="356422"/>
                    <a:pt x="455911" y="355284"/>
                  </a:cubicBezTo>
                  <a:close/>
                  <a:moveTo>
                    <a:pt x="616470" y="0"/>
                  </a:moveTo>
                  <a:cubicBezTo>
                    <a:pt x="621025" y="2278"/>
                    <a:pt x="626534" y="3231"/>
                    <a:pt x="630135" y="6832"/>
                  </a:cubicBezTo>
                  <a:cubicBezTo>
                    <a:pt x="632682" y="9379"/>
                    <a:pt x="631802" y="13933"/>
                    <a:pt x="633552" y="17081"/>
                  </a:cubicBezTo>
                  <a:cubicBezTo>
                    <a:pt x="637540" y="24259"/>
                    <a:pt x="642662" y="30745"/>
                    <a:pt x="647217" y="37577"/>
                  </a:cubicBezTo>
                  <a:lnTo>
                    <a:pt x="660882" y="58075"/>
                  </a:lnTo>
                  <a:cubicBezTo>
                    <a:pt x="663707" y="62312"/>
                    <a:pt x="664113" y="68139"/>
                    <a:pt x="667714" y="71740"/>
                  </a:cubicBezTo>
                  <a:cubicBezTo>
                    <a:pt x="679461" y="83487"/>
                    <a:pt x="685571" y="84525"/>
                    <a:pt x="698459" y="88821"/>
                  </a:cubicBezTo>
                  <a:cubicBezTo>
                    <a:pt x="703013" y="92237"/>
                    <a:pt x="707181" y="96244"/>
                    <a:pt x="712124" y="99070"/>
                  </a:cubicBezTo>
                  <a:cubicBezTo>
                    <a:pt x="715250" y="100857"/>
                    <a:pt x="719376" y="100488"/>
                    <a:pt x="722373" y="102486"/>
                  </a:cubicBezTo>
                  <a:cubicBezTo>
                    <a:pt x="726394" y="105166"/>
                    <a:pt x="729206" y="109318"/>
                    <a:pt x="732622" y="112735"/>
                  </a:cubicBezTo>
                  <a:cubicBezTo>
                    <a:pt x="733760" y="116151"/>
                    <a:pt x="736630" y="119431"/>
                    <a:pt x="736038" y="122983"/>
                  </a:cubicBezTo>
                  <a:cubicBezTo>
                    <a:pt x="735364" y="127033"/>
                    <a:pt x="731591" y="129890"/>
                    <a:pt x="729206" y="133231"/>
                  </a:cubicBezTo>
                  <a:cubicBezTo>
                    <a:pt x="703607" y="169066"/>
                    <a:pt x="733547" y="127337"/>
                    <a:pt x="708708" y="157144"/>
                  </a:cubicBezTo>
                  <a:cubicBezTo>
                    <a:pt x="706079" y="160299"/>
                    <a:pt x="704153" y="163977"/>
                    <a:pt x="701875" y="167393"/>
                  </a:cubicBezTo>
                  <a:cubicBezTo>
                    <a:pt x="703013" y="176504"/>
                    <a:pt x="702203" y="186077"/>
                    <a:pt x="705291" y="194723"/>
                  </a:cubicBezTo>
                  <a:cubicBezTo>
                    <a:pt x="708054" y="202457"/>
                    <a:pt x="714402" y="208388"/>
                    <a:pt x="718956" y="215221"/>
                  </a:cubicBezTo>
                  <a:lnTo>
                    <a:pt x="732622" y="235717"/>
                  </a:lnTo>
                  <a:cubicBezTo>
                    <a:pt x="734900" y="239133"/>
                    <a:pt x="737619" y="242293"/>
                    <a:pt x="739454" y="245966"/>
                  </a:cubicBezTo>
                  <a:cubicBezTo>
                    <a:pt x="742800" y="252658"/>
                    <a:pt x="755005" y="278479"/>
                    <a:pt x="759952" y="280128"/>
                  </a:cubicBezTo>
                  <a:lnTo>
                    <a:pt x="770200" y="283544"/>
                  </a:lnTo>
                  <a:cubicBezTo>
                    <a:pt x="779013" y="282286"/>
                    <a:pt x="794822" y="281482"/>
                    <a:pt x="804362" y="276712"/>
                  </a:cubicBezTo>
                  <a:cubicBezTo>
                    <a:pt x="814936" y="271425"/>
                    <a:pt x="817442" y="265820"/>
                    <a:pt x="828275" y="259631"/>
                  </a:cubicBezTo>
                  <a:cubicBezTo>
                    <a:pt x="831401" y="257844"/>
                    <a:pt x="835108" y="257353"/>
                    <a:pt x="838524" y="256214"/>
                  </a:cubicBezTo>
                  <a:cubicBezTo>
                    <a:pt x="841940" y="253936"/>
                    <a:pt x="845020" y="251049"/>
                    <a:pt x="848773" y="249382"/>
                  </a:cubicBezTo>
                  <a:cubicBezTo>
                    <a:pt x="855354" y="246457"/>
                    <a:pt x="869270" y="242549"/>
                    <a:pt x="869270" y="242549"/>
                  </a:cubicBezTo>
                  <a:lnTo>
                    <a:pt x="858734" y="256811"/>
                  </a:lnTo>
                  <a:lnTo>
                    <a:pt x="871695" y="245521"/>
                  </a:lnTo>
                  <a:cubicBezTo>
                    <a:pt x="878503" y="238744"/>
                    <a:pt x="882653" y="233141"/>
                    <a:pt x="882933" y="228885"/>
                  </a:cubicBezTo>
                  <a:cubicBezTo>
                    <a:pt x="884071" y="237996"/>
                    <a:pt x="886349" y="247035"/>
                    <a:pt x="886349" y="256215"/>
                  </a:cubicBezTo>
                  <a:cubicBezTo>
                    <a:pt x="886349" y="259816"/>
                    <a:pt x="884930" y="263467"/>
                    <a:pt x="882933" y="266464"/>
                  </a:cubicBezTo>
                  <a:cubicBezTo>
                    <a:pt x="877671" y="274356"/>
                    <a:pt x="870000" y="278502"/>
                    <a:pt x="862437" y="283545"/>
                  </a:cubicBezTo>
                  <a:cubicBezTo>
                    <a:pt x="861298" y="286961"/>
                    <a:pt x="860631" y="290573"/>
                    <a:pt x="859020" y="293794"/>
                  </a:cubicBezTo>
                  <a:cubicBezTo>
                    <a:pt x="855182" y="301471"/>
                    <a:pt x="848414" y="308895"/>
                    <a:pt x="841939" y="314291"/>
                  </a:cubicBezTo>
                  <a:cubicBezTo>
                    <a:pt x="838785" y="316920"/>
                    <a:pt x="835107" y="318846"/>
                    <a:pt x="831690" y="321122"/>
                  </a:cubicBezTo>
                  <a:cubicBezTo>
                    <a:pt x="825958" y="338318"/>
                    <a:pt x="817818" y="353196"/>
                    <a:pt x="828274" y="372366"/>
                  </a:cubicBezTo>
                  <a:cubicBezTo>
                    <a:pt x="829182" y="374030"/>
                    <a:pt x="850998" y="381080"/>
                    <a:pt x="855604" y="382615"/>
                  </a:cubicBezTo>
                  <a:cubicBezTo>
                    <a:pt x="859020" y="386031"/>
                    <a:pt x="863173" y="388843"/>
                    <a:pt x="865853" y="392863"/>
                  </a:cubicBezTo>
                  <a:cubicBezTo>
                    <a:pt x="871941" y="401997"/>
                    <a:pt x="864706" y="406827"/>
                    <a:pt x="879516" y="409945"/>
                  </a:cubicBezTo>
                  <a:cubicBezTo>
                    <a:pt x="897484" y="413728"/>
                    <a:pt x="915957" y="414499"/>
                    <a:pt x="934176" y="416776"/>
                  </a:cubicBezTo>
                  <a:cubicBezTo>
                    <a:pt x="936454" y="420192"/>
                    <a:pt x="938380" y="423870"/>
                    <a:pt x="941009" y="427025"/>
                  </a:cubicBezTo>
                  <a:cubicBezTo>
                    <a:pt x="944101" y="430736"/>
                    <a:pt x="948578" y="433253"/>
                    <a:pt x="951257" y="437273"/>
                  </a:cubicBezTo>
                  <a:cubicBezTo>
                    <a:pt x="953917" y="441263"/>
                    <a:pt x="956724" y="457999"/>
                    <a:pt x="958090" y="461187"/>
                  </a:cubicBezTo>
                  <a:cubicBezTo>
                    <a:pt x="959707" y="464961"/>
                    <a:pt x="963255" y="467684"/>
                    <a:pt x="964922" y="471436"/>
                  </a:cubicBezTo>
                  <a:cubicBezTo>
                    <a:pt x="967848" y="478017"/>
                    <a:pt x="967759" y="485941"/>
                    <a:pt x="971754" y="491933"/>
                  </a:cubicBezTo>
                  <a:lnTo>
                    <a:pt x="984190" y="510586"/>
                  </a:lnTo>
                  <a:lnTo>
                    <a:pt x="975301" y="517319"/>
                  </a:lnTo>
                  <a:lnTo>
                    <a:pt x="980329" y="522789"/>
                  </a:lnTo>
                  <a:cubicBezTo>
                    <a:pt x="976191" y="529686"/>
                    <a:pt x="972232" y="536695"/>
                    <a:pt x="967914" y="543482"/>
                  </a:cubicBezTo>
                  <a:cubicBezTo>
                    <a:pt x="962573" y="551873"/>
                    <a:pt x="951360" y="568311"/>
                    <a:pt x="951360" y="568311"/>
                  </a:cubicBezTo>
                  <a:cubicBezTo>
                    <a:pt x="949980" y="572450"/>
                    <a:pt x="950307" y="577643"/>
                    <a:pt x="947222" y="580727"/>
                  </a:cubicBezTo>
                  <a:cubicBezTo>
                    <a:pt x="944138" y="583812"/>
                    <a:pt x="938708" y="582915"/>
                    <a:pt x="934806" y="584865"/>
                  </a:cubicBezTo>
                  <a:cubicBezTo>
                    <a:pt x="930358" y="587089"/>
                    <a:pt x="926529" y="590382"/>
                    <a:pt x="922391" y="593142"/>
                  </a:cubicBezTo>
                  <a:cubicBezTo>
                    <a:pt x="921012" y="598659"/>
                    <a:pt x="919817" y="604227"/>
                    <a:pt x="918254" y="609696"/>
                  </a:cubicBezTo>
                  <a:cubicBezTo>
                    <a:pt x="917055" y="613890"/>
                    <a:pt x="914114" y="617749"/>
                    <a:pt x="914114" y="622110"/>
                  </a:cubicBezTo>
                  <a:cubicBezTo>
                    <a:pt x="914114" y="631864"/>
                    <a:pt x="916874" y="641422"/>
                    <a:pt x="918254" y="651079"/>
                  </a:cubicBezTo>
                  <a:cubicBezTo>
                    <a:pt x="917657" y="654058"/>
                    <a:pt x="913611" y="678735"/>
                    <a:pt x="909977" y="684187"/>
                  </a:cubicBezTo>
                  <a:cubicBezTo>
                    <a:pt x="905998" y="690155"/>
                    <a:pt x="892272" y="701824"/>
                    <a:pt x="885146" y="704878"/>
                  </a:cubicBezTo>
                  <a:cubicBezTo>
                    <a:pt x="879918" y="707119"/>
                    <a:pt x="874109" y="707638"/>
                    <a:pt x="868592" y="709018"/>
                  </a:cubicBezTo>
                  <a:cubicBezTo>
                    <a:pt x="827651" y="736311"/>
                    <a:pt x="853684" y="724863"/>
                    <a:pt x="785824" y="729709"/>
                  </a:cubicBezTo>
                  <a:cubicBezTo>
                    <a:pt x="780307" y="731089"/>
                    <a:pt x="774958" y="733848"/>
                    <a:pt x="769270" y="733848"/>
                  </a:cubicBezTo>
                  <a:cubicBezTo>
                    <a:pt x="752045" y="733848"/>
                    <a:pt x="753817" y="728191"/>
                    <a:pt x="740302" y="721432"/>
                  </a:cubicBezTo>
                  <a:cubicBezTo>
                    <a:pt x="736400" y="719482"/>
                    <a:pt x="732025" y="718674"/>
                    <a:pt x="727887" y="717295"/>
                  </a:cubicBezTo>
                  <a:lnTo>
                    <a:pt x="727071" y="717350"/>
                  </a:lnTo>
                  <a:lnTo>
                    <a:pt x="725790" y="713985"/>
                  </a:lnTo>
                  <a:cubicBezTo>
                    <a:pt x="713093" y="707637"/>
                    <a:pt x="723904" y="714454"/>
                    <a:pt x="712125" y="700320"/>
                  </a:cubicBezTo>
                  <a:cubicBezTo>
                    <a:pt x="709032" y="696608"/>
                    <a:pt x="704556" y="694092"/>
                    <a:pt x="701876" y="690073"/>
                  </a:cubicBezTo>
                  <a:cubicBezTo>
                    <a:pt x="699879" y="687076"/>
                    <a:pt x="698970" y="683388"/>
                    <a:pt x="698460" y="679824"/>
                  </a:cubicBezTo>
                  <a:cubicBezTo>
                    <a:pt x="696681" y="667373"/>
                    <a:pt x="696182" y="654772"/>
                    <a:pt x="695044" y="642245"/>
                  </a:cubicBezTo>
                  <a:cubicBezTo>
                    <a:pt x="685935" y="641107"/>
                    <a:pt x="676572" y="641245"/>
                    <a:pt x="667715" y="638829"/>
                  </a:cubicBezTo>
                  <a:cubicBezTo>
                    <a:pt x="648450" y="633575"/>
                    <a:pt x="652579" y="608717"/>
                    <a:pt x="647218" y="594419"/>
                  </a:cubicBezTo>
                  <a:cubicBezTo>
                    <a:pt x="645776" y="590575"/>
                    <a:pt x="642663" y="587587"/>
                    <a:pt x="640385" y="584171"/>
                  </a:cubicBezTo>
                  <a:cubicBezTo>
                    <a:pt x="633342" y="580649"/>
                    <a:pt x="621371" y="578689"/>
                    <a:pt x="623304" y="567089"/>
                  </a:cubicBezTo>
                  <a:cubicBezTo>
                    <a:pt x="623978" y="563039"/>
                    <a:pt x="627858" y="560257"/>
                    <a:pt x="630136" y="556841"/>
                  </a:cubicBezTo>
                  <a:cubicBezTo>
                    <a:pt x="630136" y="556841"/>
                    <a:pt x="644052" y="552933"/>
                    <a:pt x="650634" y="550008"/>
                  </a:cubicBezTo>
                  <a:cubicBezTo>
                    <a:pt x="654386" y="548341"/>
                    <a:pt x="657466" y="545454"/>
                    <a:pt x="660882" y="543176"/>
                  </a:cubicBezTo>
                  <a:cubicBezTo>
                    <a:pt x="655566" y="537859"/>
                    <a:pt x="647994" y="528948"/>
                    <a:pt x="640385" y="526094"/>
                  </a:cubicBezTo>
                  <a:cubicBezTo>
                    <a:pt x="634948" y="524055"/>
                    <a:pt x="628998" y="523817"/>
                    <a:pt x="623304" y="522678"/>
                  </a:cubicBezTo>
                  <a:cubicBezTo>
                    <a:pt x="611961" y="526459"/>
                    <a:pt x="600779" y="529187"/>
                    <a:pt x="592558" y="539759"/>
                  </a:cubicBezTo>
                  <a:cubicBezTo>
                    <a:pt x="588993" y="544342"/>
                    <a:pt x="590978" y="551333"/>
                    <a:pt x="589143" y="556841"/>
                  </a:cubicBezTo>
                  <a:cubicBezTo>
                    <a:pt x="586865" y="563673"/>
                    <a:pt x="585236" y="570756"/>
                    <a:pt x="582310" y="577338"/>
                  </a:cubicBezTo>
                  <a:cubicBezTo>
                    <a:pt x="580643" y="581090"/>
                    <a:pt x="576558" y="583626"/>
                    <a:pt x="575478" y="587587"/>
                  </a:cubicBezTo>
                  <a:cubicBezTo>
                    <a:pt x="573062" y="596444"/>
                    <a:pt x="573200" y="605806"/>
                    <a:pt x="572061" y="614915"/>
                  </a:cubicBezTo>
                  <a:cubicBezTo>
                    <a:pt x="568637" y="625187"/>
                    <a:pt x="569171" y="626583"/>
                    <a:pt x="561813" y="635413"/>
                  </a:cubicBezTo>
                  <a:cubicBezTo>
                    <a:pt x="558720" y="639124"/>
                    <a:pt x="553961" y="641467"/>
                    <a:pt x="551564" y="645662"/>
                  </a:cubicBezTo>
                  <a:cubicBezTo>
                    <a:pt x="549235" y="649739"/>
                    <a:pt x="549286" y="654772"/>
                    <a:pt x="548148" y="659326"/>
                  </a:cubicBezTo>
                  <a:cubicBezTo>
                    <a:pt x="551564" y="662743"/>
                    <a:pt x="557602" y="664810"/>
                    <a:pt x="558396" y="669575"/>
                  </a:cubicBezTo>
                  <a:cubicBezTo>
                    <a:pt x="568420" y="729715"/>
                    <a:pt x="567499" y="724257"/>
                    <a:pt x="554980" y="761812"/>
                  </a:cubicBezTo>
                  <a:cubicBezTo>
                    <a:pt x="554980" y="761812"/>
                    <a:pt x="541064" y="765719"/>
                    <a:pt x="534483" y="768645"/>
                  </a:cubicBezTo>
                  <a:cubicBezTo>
                    <a:pt x="530731" y="770312"/>
                    <a:pt x="525901" y="771725"/>
                    <a:pt x="524234" y="775477"/>
                  </a:cubicBezTo>
                  <a:cubicBezTo>
                    <a:pt x="516757" y="792299"/>
                    <a:pt x="519860" y="796516"/>
                    <a:pt x="524234" y="809638"/>
                  </a:cubicBezTo>
                  <a:cubicBezTo>
                    <a:pt x="528789" y="810777"/>
                    <a:pt x="533316" y="812036"/>
                    <a:pt x="537899" y="813055"/>
                  </a:cubicBezTo>
                  <a:cubicBezTo>
                    <a:pt x="550287" y="815807"/>
                    <a:pt x="558722" y="813706"/>
                    <a:pt x="565229" y="826719"/>
                  </a:cubicBezTo>
                  <a:cubicBezTo>
                    <a:pt x="571711" y="839683"/>
                    <a:pt x="563826" y="844729"/>
                    <a:pt x="575478" y="854049"/>
                  </a:cubicBezTo>
                  <a:cubicBezTo>
                    <a:pt x="578290" y="856299"/>
                    <a:pt x="582310" y="856327"/>
                    <a:pt x="585726" y="857466"/>
                  </a:cubicBezTo>
                  <a:cubicBezTo>
                    <a:pt x="594836" y="858604"/>
                    <a:pt x="603912" y="861713"/>
                    <a:pt x="613055" y="860882"/>
                  </a:cubicBezTo>
                  <a:cubicBezTo>
                    <a:pt x="617144" y="860510"/>
                    <a:pt x="619371" y="855230"/>
                    <a:pt x="623304" y="854049"/>
                  </a:cubicBezTo>
                  <a:cubicBezTo>
                    <a:pt x="631017" y="851735"/>
                    <a:pt x="639247" y="851771"/>
                    <a:pt x="647218" y="850633"/>
                  </a:cubicBezTo>
                  <a:lnTo>
                    <a:pt x="650453" y="851566"/>
                  </a:lnTo>
                  <a:lnTo>
                    <a:pt x="653395" y="866277"/>
                  </a:lnTo>
                  <a:cubicBezTo>
                    <a:pt x="655639" y="875252"/>
                    <a:pt x="659067" y="884364"/>
                    <a:pt x="665811" y="891107"/>
                  </a:cubicBezTo>
                  <a:cubicBezTo>
                    <a:pt x="669328" y="894625"/>
                    <a:pt x="674178" y="896494"/>
                    <a:pt x="678225" y="899384"/>
                  </a:cubicBezTo>
                  <a:cubicBezTo>
                    <a:pt x="683839" y="903393"/>
                    <a:pt x="689262" y="907661"/>
                    <a:pt x="694779" y="911799"/>
                  </a:cubicBezTo>
                  <a:cubicBezTo>
                    <a:pt x="697538" y="915938"/>
                    <a:pt x="699607" y="920766"/>
                    <a:pt x="702022" y="925250"/>
                  </a:cubicBezTo>
                  <a:lnTo>
                    <a:pt x="705324" y="929285"/>
                  </a:lnTo>
                  <a:lnTo>
                    <a:pt x="695044" y="932621"/>
                  </a:lnTo>
                  <a:cubicBezTo>
                    <a:pt x="685256" y="940452"/>
                    <a:pt x="676097" y="944949"/>
                    <a:pt x="671131" y="956535"/>
                  </a:cubicBezTo>
                  <a:cubicBezTo>
                    <a:pt x="669282" y="960851"/>
                    <a:pt x="669815" y="966000"/>
                    <a:pt x="667715" y="970200"/>
                  </a:cubicBezTo>
                  <a:cubicBezTo>
                    <a:pt x="664322" y="976985"/>
                    <a:pt x="652236" y="995322"/>
                    <a:pt x="643802" y="1000945"/>
                  </a:cubicBezTo>
                  <a:cubicBezTo>
                    <a:pt x="640805" y="1002942"/>
                    <a:pt x="636969" y="1003223"/>
                    <a:pt x="633553" y="1004361"/>
                  </a:cubicBezTo>
                  <a:cubicBezTo>
                    <a:pt x="630137" y="1008915"/>
                    <a:pt x="627678" y="1014380"/>
                    <a:pt x="623304" y="1018026"/>
                  </a:cubicBezTo>
                  <a:cubicBezTo>
                    <a:pt x="613506" y="1026192"/>
                    <a:pt x="580708" y="1018207"/>
                    <a:pt x="578894" y="1018026"/>
                  </a:cubicBezTo>
                  <a:cubicBezTo>
                    <a:pt x="566368" y="1019164"/>
                    <a:pt x="552713" y="1016123"/>
                    <a:pt x="541316" y="1021442"/>
                  </a:cubicBezTo>
                  <a:cubicBezTo>
                    <a:pt x="530859" y="1026322"/>
                    <a:pt x="523930" y="1053103"/>
                    <a:pt x="520818" y="1062437"/>
                  </a:cubicBezTo>
                  <a:cubicBezTo>
                    <a:pt x="518222" y="1070227"/>
                    <a:pt x="511708" y="1076101"/>
                    <a:pt x="507153" y="1082933"/>
                  </a:cubicBezTo>
                  <a:cubicBezTo>
                    <a:pt x="500176" y="1093398"/>
                    <a:pt x="482101" y="1085211"/>
                    <a:pt x="469576" y="1086349"/>
                  </a:cubicBezTo>
                  <a:cubicBezTo>
                    <a:pt x="462506" y="1089884"/>
                    <a:pt x="451870" y="1094495"/>
                    <a:pt x="445662" y="1100014"/>
                  </a:cubicBezTo>
                  <a:cubicBezTo>
                    <a:pt x="410561" y="1131215"/>
                    <a:pt x="438175" y="1111837"/>
                    <a:pt x="414916" y="1127344"/>
                  </a:cubicBezTo>
                  <a:cubicBezTo>
                    <a:pt x="408903" y="1145383"/>
                    <a:pt x="413497" y="1134596"/>
                    <a:pt x="397836" y="1158090"/>
                  </a:cubicBezTo>
                  <a:cubicBezTo>
                    <a:pt x="391160" y="1168106"/>
                    <a:pt x="391681" y="1181337"/>
                    <a:pt x="387587" y="1192252"/>
                  </a:cubicBezTo>
                  <a:cubicBezTo>
                    <a:pt x="385799" y="1197021"/>
                    <a:pt x="382543" y="1201148"/>
                    <a:pt x="380755" y="1205917"/>
                  </a:cubicBezTo>
                  <a:cubicBezTo>
                    <a:pt x="366801" y="1243127"/>
                    <a:pt x="389528" y="1195201"/>
                    <a:pt x="370506" y="1233247"/>
                  </a:cubicBezTo>
                  <a:cubicBezTo>
                    <a:pt x="367419" y="1270292"/>
                    <a:pt x="379933" y="1271884"/>
                    <a:pt x="356841" y="1277656"/>
                  </a:cubicBezTo>
                  <a:cubicBezTo>
                    <a:pt x="351208" y="1279064"/>
                    <a:pt x="345454" y="1279934"/>
                    <a:pt x="339760" y="1281073"/>
                  </a:cubicBezTo>
                  <a:cubicBezTo>
                    <a:pt x="332198" y="1286114"/>
                    <a:pt x="324524" y="1290263"/>
                    <a:pt x="319262" y="1298154"/>
                  </a:cubicBezTo>
                  <a:cubicBezTo>
                    <a:pt x="317265" y="1301151"/>
                    <a:pt x="316984" y="1304986"/>
                    <a:pt x="315846" y="1308403"/>
                  </a:cubicBezTo>
                  <a:cubicBezTo>
                    <a:pt x="316984" y="1320929"/>
                    <a:pt x="315563" y="1333959"/>
                    <a:pt x="319262" y="1345981"/>
                  </a:cubicBezTo>
                  <a:cubicBezTo>
                    <a:pt x="320470" y="1349906"/>
                    <a:pt x="326946" y="1349608"/>
                    <a:pt x="329511" y="1352814"/>
                  </a:cubicBezTo>
                  <a:cubicBezTo>
                    <a:pt x="331761" y="1355626"/>
                    <a:pt x="331939" y="1359599"/>
                    <a:pt x="332927" y="1363061"/>
                  </a:cubicBezTo>
                  <a:cubicBezTo>
                    <a:pt x="341510" y="1393099"/>
                    <a:pt x="331567" y="1362394"/>
                    <a:pt x="339760" y="1386975"/>
                  </a:cubicBezTo>
                  <a:cubicBezTo>
                    <a:pt x="338622" y="1399501"/>
                    <a:pt x="338123" y="1412102"/>
                    <a:pt x="336344" y="1424554"/>
                  </a:cubicBezTo>
                  <a:cubicBezTo>
                    <a:pt x="335834" y="1428118"/>
                    <a:pt x="336344" y="1435941"/>
                    <a:pt x="332927" y="1434802"/>
                  </a:cubicBezTo>
                  <a:cubicBezTo>
                    <a:pt x="326263" y="1432581"/>
                    <a:pt x="326447" y="1415600"/>
                    <a:pt x="322679" y="1410889"/>
                  </a:cubicBezTo>
                  <a:cubicBezTo>
                    <a:pt x="313494" y="1399408"/>
                    <a:pt x="292291" y="1401819"/>
                    <a:pt x="281685" y="1400640"/>
                  </a:cubicBezTo>
                  <a:cubicBezTo>
                    <a:pt x="274853" y="1401778"/>
                    <a:pt x="267758" y="1401866"/>
                    <a:pt x="261188" y="1404056"/>
                  </a:cubicBezTo>
                  <a:cubicBezTo>
                    <a:pt x="257293" y="1405355"/>
                    <a:pt x="255036" y="1410615"/>
                    <a:pt x="250939" y="1410889"/>
                  </a:cubicBezTo>
                  <a:cubicBezTo>
                    <a:pt x="242929" y="1411423"/>
                    <a:pt x="191041" y="1405372"/>
                    <a:pt x="179199" y="1404056"/>
                  </a:cubicBezTo>
                  <a:cubicBezTo>
                    <a:pt x="175783" y="1401778"/>
                    <a:pt x="172702" y="1398891"/>
                    <a:pt x="168950" y="1397224"/>
                  </a:cubicBezTo>
                  <a:lnTo>
                    <a:pt x="138204" y="1386975"/>
                  </a:lnTo>
                  <a:lnTo>
                    <a:pt x="127955" y="1383559"/>
                  </a:lnTo>
                  <a:cubicBezTo>
                    <a:pt x="124539" y="1382420"/>
                    <a:pt x="121238" y="1380849"/>
                    <a:pt x="117707" y="1380142"/>
                  </a:cubicBezTo>
                  <a:cubicBezTo>
                    <a:pt x="112014" y="1379004"/>
                    <a:pt x="106259" y="1378134"/>
                    <a:pt x="100627" y="1376726"/>
                  </a:cubicBezTo>
                  <a:cubicBezTo>
                    <a:pt x="97134" y="1375852"/>
                    <a:pt x="93921" y="1373955"/>
                    <a:pt x="90378" y="1373310"/>
                  </a:cubicBezTo>
                  <a:cubicBezTo>
                    <a:pt x="81346" y="1371667"/>
                    <a:pt x="72159" y="1371032"/>
                    <a:pt x="63048" y="1369894"/>
                  </a:cubicBezTo>
                  <a:cubicBezTo>
                    <a:pt x="59632" y="1367616"/>
                    <a:pt x="55504" y="1366151"/>
                    <a:pt x="52799" y="1363061"/>
                  </a:cubicBezTo>
                  <a:cubicBezTo>
                    <a:pt x="20620" y="1326285"/>
                    <a:pt x="48975" y="1356180"/>
                    <a:pt x="35718" y="1332316"/>
                  </a:cubicBezTo>
                  <a:cubicBezTo>
                    <a:pt x="31730" y="1325139"/>
                    <a:pt x="28887" y="1316373"/>
                    <a:pt x="22055" y="1311819"/>
                  </a:cubicBezTo>
                  <a:lnTo>
                    <a:pt x="11806" y="1304986"/>
                  </a:lnTo>
                  <a:cubicBezTo>
                    <a:pt x="9528" y="1301570"/>
                    <a:pt x="4299" y="1298788"/>
                    <a:pt x="4973" y="1294738"/>
                  </a:cubicBezTo>
                  <a:cubicBezTo>
                    <a:pt x="5768" y="1289973"/>
                    <a:pt x="11028" y="1286885"/>
                    <a:pt x="15222" y="1284489"/>
                  </a:cubicBezTo>
                  <a:cubicBezTo>
                    <a:pt x="17821" y="1283004"/>
                    <a:pt x="44934" y="1277863"/>
                    <a:pt x="45967" y="1277656"/>
                  </a:cubicBezTo>
                  <a:cubicBezTo>
                    <a:pt x="48675" y="1231613"/>
                    <a:pt x="35918" y="1229094"/>
                    <a:pt x="59632" y="1209333"/>
                  </a:cubicBezTo>
                  <a:cubicBezTo>
                    <a:pt x="62787" y="1206704"/>
                    <a:pt x="66464" y="1204778"/>
                    <a:pt x="69881" y="1202500"/>
                  </a:cubicBezTo>
                  <a:lnTo>
                    <a:pt x="76713" y="1182003"/>
                  </a:lnTo>
                  <a:cubicBezTo>
                    <a:pt x="77851" y="1178587"/>
                    <a:pt x="79257" y="1175249"/>
                    <a:pt x="80129" y="1171755"/>
                  </a:cubicBezTo>
                  <a:cubicBezTo>
                    <a:pt x="85292" y="1151103"/>
                    <a:pt x="82061" y="1162545"/>
                    <a:pt x="90378" y="1137593"/>
                  </a:cubicBezTo>
                  <a:cubicBezTo>
                    <a:pt x="92567" y="1131026"/>
                    <a:pt x="93921" y="1120260"/>
                    <a:pt x="97211" y="1113679"/>
                  </a:cubicBezTo>
                  <a:cubicBezTo>
                    <a:pt x="110456" y="1087190"/>
                    <a:pt x="98872" y="1118942"/>
                    <a:pt x="107459" y="1093182"/>
                  </a:cubicBezTo>
                  <a:cubicBezTo>
                    <a:pt x="104840" y="1074848"/>
                    <a:pt x="105765" y="1067874"/>
                    <a:pt x="97211" y="1052188"/>
                  </a:cubicBezTo>
                  <a:cubicBezTo>
                    <a:pt x="80851" y="1022196"/>
                    <a:pt x="89361" y="1040719"/>
                    <a:pt x="73297" y="1021442"/>
                  </a:cubicBezTo>
                  <a:cubicBezTo>
                    <a:pt x="70668" y="1018287"/>
                    <a:pt x="68850" y="1014534"/>
                    <a:pt x="66464" y="1011193"/>
                  </a:cubicBezTo>
                  <a:cubicBezTo>
                    <a:pt x="63155" y="1006561"/>
                    <a:pt x="59525" y="1002161"/>
                    <a:pt x="56216" y="997528"/>
                  </a:cubicBezTo>
                  <a:cubicBezTo>
                    <a:pt x="45669" y="982763"/>
                    <a:pt x="53439" y="989436"/>
                    <a:pt x="35718" y="977032"/>
                  </a:cubicBezTo>
                  <a:cubicBezTo>
                    <a:pt x="28991" y="972324"/>
                    <a:pt x="15222" y="963367"/>
                    <a:pt x="15222" y="963367"/>
                  </a:cubicBezTo>
                  <a:cubicBezTo>
                    <a:pt x="-6567" y="930683"/>
                    <a:pt x="-2438" y="941218"/>
                    <a:pt x="11806" y="864297"/>
                  </a:cubicBezTo>
                  <a:cubicBezTo>
                    <a:pt x="12661" y="859681"/>
                    <a:pt x="20915" y="862020"/>
                    <a:pt x="25470" y="860881"/>
                  </a:cubicBezTo>
                  <a:cubicBezTo>
                    <a:pt x="28886" y="858603"/>
                    <a:pt x="33543" y="857531"/>
                    <a:pt x="35718" y="854049"/>
                  </a:cubicBezTo>
                  <a:cubicBezTo>
                    <a:pt x="39535" y="847942"/>
                    <a:pt x="42551" y="833551"/>
                    <a:pt x="42551" y="833551"/>
                  </a:cubicBezTo>
                  <a:cubicBezTo>
                    <a:pt x="43689" y="816470"/>
                    <a:pt x="31914" y="792084"/>
                    <a:pt x="45967" y="782309"/>
                  </a:cubicBezTo>
                  <a:cubicBezTo>
                    <a:pt x="66553" y="767989"/>
                    <a:pt x="96907" y="785412"/>
                    <a:pt x="121123" y="778893"/>
                  </a:cubicBezTo>
                  <a:cubicBezTo>
                    <a:pt x="129052" y="776758"/>
                    <a:pt x="130233" y="765228"/>
                    <a:pt x="134788" y="758395"/>
                  </a:cubicBezTo>
                  <a:cubicBezTo>
                    <a:pt x="143618" y="745150"/>
                    <a:pt x="140322" y="752042"/>
                    <a:pt x="145037" y="737898"/>
                  </a:cubicBezTo>
                  <a:cubicBezTo>
                    <a:pt x="146175" y="720817"/>
                    <a:pt x="145638" y="703541"/>
                    <a:pt x="148453" y="686655"/>
                  </a:cubicBezTo>
                  <a:cubicBezTo>
                    <a:pt x="149127" y="682605"/>
                    <a:pt x="153450" y="680079"/>
                    <a:pt x="155285" y="676407"/>
                  </a:cubicBezTo>
                  <a:cubicBezTo>
                    <a:pt x="156896" y="673186"/>
                    <a:pt x="157563" y="669574"/>
                    <a:pt x="158702" y="666158"/>
                  </a:cubicBezTo>
                  <a:cubicBezTo>
                    <a:pt x="150496" y="664107"/>
                    <a:pt x="140686" y="663281"/>
                    <a:pt x="134788" y="655909"/>
                  </a:cubicBezTo>
                  <a:cubicBezTo>
                    <a:pt x="132538" y="653097"/>
                    <a:pt x="133582" y="648504"/>
                    <a:pt x="131372" y="645661"/>
                  </a:cubicBezTo>
                  <a:cubicBezTo>
                    <a:pt x="115241" y="624920"/>
                    <a:pt x="117465" y="627360"/>
                    <a:pt x="100627" y="621747"/>
                  </a:cubicBezTo>
                  <a:cubicBezTo>
                    <a:pt x="98349" y="618331"/>
                    <a:pt x="96698" y="614402"/>
                    <a:pt x="93794" y="611498"/>
                  </a:cubicBezTo>
                  <a:cubicBezTo>
                    <a:pt x="71016" y="588720"/>
                    <a:pt x="94935" y="621748"/>
                    <a:pt x="76713" y="594418"/>
                  </a:cubicBezTo>
                  <a:cubicBezTo>
                    <a:pt x="75575" y="591002"/>
                    <a:pt x="74907" y="587390"/>
                    <a:pt x="73297" y="584169"/>
                  </a:cubicBezTo>
                  <a:cubicBezTo>
                    <a:pt x="71461" y="580497"/>
                    <a:pt x="67906" y="577765"/>
                    <a:pt x="66464" y="573921"/>
                  </a:cubicBezTo>
                  <a:cubicBezTo>
                    <a:pt x="53800" y="540149"/>
                    <a:pt x="72240" y="570626"/>
                    <a:pt x="56216" y="546591"/>
                  </a:cubicBezTo>
                  <a:lnTo>
                    <a:pt x="76713" y="539758"/>
                  </a:lnTo>
                  <a:cubicBezTo>
                    <a:pt x="80129" y="538620"/>
                    <a:pt x="83409" y="536934"/>
                    <a:pt x="86962" y="536342"/>
                  </a:cubicBezTo>
                  <a:lnTo>
                    <a:pt x="107459" y="532926"/>
                  </a:lnTo>
                  <a:cubicBezTo>
                    <a:pt x="108598" y="528371"/>
                    <a:pt x="109027" y="523577"/>
                    <a:pt x="110876" y="519261"/>
                  </a:cubicBezTo>
                  <a:cubicBezTo>
                    <a:pt x="112493" y="515487"/>
                    <a:pt x="117298" y="513097"/>
                    <a:pt x="117707" y="509012"/>
                  </a:cubicBezTo>
                  <a:cubicBezTo>
                    <a:pt x="118508" y="501001"/>
                    <a:pt x="117182" y="492615"/>
                    <a:pt x="114292" y="485100"/>
                  </a:cubicBezTo>
                  <a:cubicBezTo>
                    <a:pt x="111344" y="477435"/>
                    <a:pt x="105181" y="471435"/>
                    <a:pt x="100627" y="464602"/>
                  </a:cubicBezTo>
                  <a:cubicBezTo>
                    <a:pt x="98349" y="461186"/>
                    <a:pt x="96698" y="457257"/>
                    <a:pt x="93794" y="454353"/>
                  </a:cubicBezTo>
                  <a:cubicBezTo>
                    <a:pt x="90378" y="450937"/>
                    <a:pt x="86638" y="447816"/>
                    <a:pt x="83546" y="444105"/>
                  </a:cubicBezTo>
                  <a:cubicBezTo>
                    <a:pt x="74215" y="432908"/>
                    <a:pt x="81336" y="433856"/>
                    <a:pt x="73297" y="433856"/>
                  </a:cubicBezTo>
                  <a:lnTo>
                    <a:pt x="77239" y="432089"/>
                  </a:lnTo>
                  <a:lnTo>
                    <a:pt x="73296" y="430440"/>
                  </a:lnTo>
                  <a:cubicBezTo>
                    <a:pt x="72157" y="419053"/>
                    <a:pt x="73498" y="407136"/>
                    <a:pt x="69879" y="396279"/>
                  </a:cubicBezTo>
                  <a:cubicBezTo>
                    <a:pt x="68581" y="392384"/>
                    <a:pt x="62534" y="392350"/>
                    <a:pt x="59631" y="389447"/>
                  </a:cubicBezTo>
                  <a:cubicBezTo>
                    <a:pt x="50387" y="380203"/>
                    <a:pt x="49490" y="367033"/>
                    <a:pt x="45966" y="355284"/>
                  </a:cubicBezTo>
                  <a:cubicBezTo>
                    <a:pt x="42861" y="344937"/>
                    <a:pt x="39133" y="334787"/>
                    <a:pt x="35717" y="324538"/>
                  </a:cubicBezTo>
                  <a:lnTo>
                    <a:pt x="32301" y="314291"/>
                  </a:lnTo>
                  <a:cubicBezTo>
                    <a:pt x="33439" y="297209"/>
                    <a:pt x="32902" y="279933"/>
                    <a:pt x="35717" y="263047"/>
                  </a:cubicBezTo>
                  <a:cubicBezTo>
                    <a:pt x="36391" y="258997"/>
                    <a:pt x="38691" y="254201"/>
                    <a:pt x="42549" y="252798"/>
                  </a:cubicBezTo>
                  <a:cubicBezTo>
                    <a:pt x="52240" y="249274"/>
                    <a:pt x="63047" y="250520"/>
                    <a:pt x="73296" y="249382"/>
                  </a:cubicBezTo>
                  <a:cubicBezTo>
                    <a:pt x="82927" y="246172"/>
                    <a:pt x="87978" y="246186"/>
                    <a:pt x="93793" y="235717"/>
                  </a:cubicBezTo>
                  <a:cubicBezTo>
                    <a:pt x="97290" y="229421"/>
                    <a:pt x="100626" y="215221"/>
                    <a:pt x="100626" y="215221"/>
                  </a:cubicBezTo>
                  <a:lnTo>
                    <a:pt x="86961" y="194723"/>
                  </a:lnTo>
                  <a:cubicBezTo>
                    <a:pt x="84356" y="190816"/>
                    <a:pt x="89088" y="185572"/>
                    <a:pt x="90377" y="181058"/>
                  </a:cubicBezTo>
                  <a:cubicBezTo>
                    <a:pt x="94333" y="167215"/>
                    <a:pt x="92574" y="172029"/>
                    <a:pt x="104042" y="160561"/>
                  </a:cubicBezTo>
                  <a:lnTo>
                    <a:pt x="110874" y="140063"/>
                  </a:lnTo>
                  <a:cubicBezTo>
                    <a:pt x="112013" y="136647"/>
                    <a:pt x="111294" y="131812"/>
                    <a:pt x="114291" y="129814"/>
                  </a:cubicBezTo>
                  <a:lnTo>
                    <a:pt x="124538" y="122983"/>
                  </a:lnTo>
                  <a:cubicBezTo>
                    <a:pt x="138203" y="124122"/>
                    <a:pt x="152970" y="120904"/>
                    <a:pt x="165533" y="126400"/>
                  </a:cubicBezTo>
                  <a:cubicBezTo>
                    <a:pt x="175871" y="130922"/>
                    <a:pt x="183023" y="158372"/>
                    <a:pt x="186030" y="167393"/>
                  </a:cubicBezTo>
                  <a:lnTo>
                    <a:pt x="196279" y="198139"/>
                  </a:lnTo>
                  <a:cubicBezTo>
                    <a:pt x="197764" y="202594"/>
                    <a:pt x="197366" y="207727"/>
                    <a:pt x="199695" y="211804"/>
                  </a:cubicBezTo>
                  <a:cubicBezTo>
                    <a:pt x="202092" y="215999"/>
                    <a:pt x="206852" y="218341"/>
                    <a:pt x="209944" y="222053"/>
                  </a:cubicBezTo>
                  <a:cubicBezTo>
                    <a:pt x="212573" y="225206"/>
                    <a:pt x="214499" y="228884"/>
                    <a:pt x="216775" y="232301"/>
                  </a:cubicBezTo>
                  <a:cubicBezTo>
                    <a:pt x="227024" y="231162"/>
                    <a:pt x="237739" y="232146"/>
                    <a:pt x="247521" y="228884"/>
                  </a:cubicBezTo>
                  <a:cubicBezTo>
                    <a:pt x="255918" y="226086"/>
                    <a:pt x="259132" y="213858"/>
                    <a:pt x="264603" y="208388"/>
                  </a:cubicBezTo>
                  <a:cubicBezTo>
                    <a:pt x="267506" y="205484"/>
                    <a:pt x="271435" y="203834"/>
                    <a:pt x="274851" y="201556"/>
                  </a:cubicBezTo>
                  <a:cubicBezTo>
                    <a:pt x="277129" y="198139"/>
                    <a:pt x="278780" y="194211"/>
                    <a:pt x="281684" y="191307"/>
                  </a:cubicBezTo>
                  <a:cubicBezTo>
                    <a:pt x="288306" y="184685"/>
                    <a:pt x="293846" y="183836"/>
                    <a:pt x="302181" y="181058"/>
                  </a:cubicBezTo>
                  <a:cubicBezTo>
                    <a:pt x="304458" y="177642"/>
                    <a:pt x="305807" y="173375"/>
                    <a:pt x="309012" y="170809"/>
                  </a:cubicBezTo>
                  <a:cubicBezTo>
                    <a:pt x="311825" y="168560"/>
                    <a:pt x="315768" y="168267"/>
                    <a:pt x="319261" y="167393"/>
                  </a:cubicBezTo>
                  <a:lnTo>
                    <a:pt x="346591" y="160561"/>
                  </a:lnTo>
                  <a:cubicBezTo>
                    <a:pt x="352285" y="161699"/>
                    <a:pt x="358236" y="161938"/>
                    <a:pt x="363672" y="163977"/>
                  </a:cubicBezTo>
                  <a:cubicBezTo>
                    <a:pt x="367516" y="165419"/>
                    <a:pt x="369871" y="170135"/>
                    <a:pt x="373921" y="170809"/>
                  </a:cubicBezTo>
                  <a:cubicBezTo>
                    <a:pt x="377474" y="171401"/>
                    <a:pt x="380754" y="168531"/>
                    <a:pt x="384170" y="167393"/>
                  </a:cubicBezTo>
                  <a:lnTo>
                    <a:pt x="404666" y="153728"/>
                  </a:lnTo>
                  <a:cubicBezTo>
                    <a:pt x="409404" y="150570"/>
                    <a:pt x="413388" y="146305"/>
                    <a:pt x="418331" y="143479"/>
                  </a:cubicBezTo>
                  <a:cubicBezTo>
                    <a:pt x="421457" y="141692"/>
                    <a:pt x="425163" y="141201"/>
                    <a:pt x="428580" y="140063"/>
                  </a:cubicBezTo>
                  <a:cubicBezTo>
                    <a:pt x="441292" y="142605"/>
                    <a:pt x="461040" y="148428"/>
                    <a:pt x="472991" y="140063"/>
                  </a:cubicBezTo>
                  <a:cubicBezTo>
                    <a:pt x="478891" y="135933"/>
                    <a:pt x="475829" y="125559"/>
                    <a:pt x="479823" y="119567"/>
                  </a:cubicBezTo>
                  <a:cubicBezTo>
                    <a:pt x="489336" y="105299"/>
                    <a:pt x="483753" y="112222"/>
                    <a:pt x="496903" y="99070"/>
                  </a:cubicBezTo>
                  <a:cubicBezTo>
                    <a:pt x="498042" y="83127"/>
                    <a:pt x="496443" y="66748"/>
                    <a:pt x="500319" y="51242"/>
                  </a:cubicBezTo>
                  <a:cubicBezTo>
                    <a:pt x="501315" y="47259"/>
                    <a:pt x="507227" y="46796"/>
                    <a:pt x="510568" y="44410"/>
                  </a:cubicBezTo>
                  <a:cubicBezTo>
                    <a:pt x="515201" y="41100"/>
                    <a:pt x="519140" y="36707"/>
                    <a:pt x="524233" y="34161"/>
                  </a:cubicBezTo>
                  <a:cubicBezTo>
                    <a:pt x="528433" y="32061"/>
                    <a:pt x="533402" y="32095"/>
                    <a:pt x="537898" y="30746"/>
                  </a:cubicBezTo>
                  <a:cubicBezTo>
                    <a:pt x="573529" y="20058"/>
                    <a:pt x="543576" y="25560"/>
                    <a:pt x="589142" y="20497"/>
                  </a:cubicBezTo>
                  <a:cubicBezTo>
                    <a:pt x="592558" y="19359"/>
                    <a:pt x="596577" y="19331"/>
                    <a:pt x="599389" y="17081"/>
                  </a:cubicBezTo>
                  <a:cubicBezTo>
                    <a:pt x="602595" y="14516"/>
                    <a:pt x="603318" y="9736"/>
                    <a:pt x="606222" y="6832"/>
                  </a:cubicBezTo>
                  <a:cubicBezTo>
                    <a:pt x="609125" y="3929"/>
                    <a:pt x="613054" y="2278"/>
                    <a:pt x="61647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山西"/>
            <p:cNvSpPr/>
            <p:nvPr>
              <p:custDataLst>
                <p:tags r:id="rId23"/>
              </p:custDataLst>
            </p:nvPr>
          </p:nvSpPr>
          <p:spPr>
            <a:xfrm>
              <a:off x="9651" y="4109"/>
              <a:ext cx="918" cy="1762"/>
            </a:xfrm>
            <a:custGeom>
              <a:avLst/>
              <a:gdLst>
                <a:gd name="connsiteX0" fmla="*/ 608083 w 693488"/>
                <a:gd name="connsiteY0" fmla="*/ 1890 h 1330789"/>
                <a:gd name="connsiteX1" fmla="*/ 612724 w 693488"/>
                <a:gd name="connsiteY1" fmla="*/ 2816 h 1330789"/>
                <a:gd name="connsiteX2" fmla="*/ 615976 w 693488"/>
                <a:gd name="connsiteY2" fmla="*/ 8221 h 1330789"/>
                <a:gd name="connsiteX3" fmla="*/ 598325 w 693488"/>
                <a:gd name="connsiteY3" fmla="*/ 920 h 1330789"/>
                <a:gd name="connsiteX4" fmla="*/ 601253 w 693488"/>
                <a:gd name="connsiteY4" fmla="*/ 1891 h 1330789"/>
                <a:gd name="connsiteX5" fmla="*/ 612356 w 693488"/>
                <a:gd name="connsiteY5" fmla="*/ 14598 h 1330789"/>
                <a:gd name="connsiteX6" fmla="*/ 615976 w 693488"/>
                <a:gd name="connsiteY6" fmla="*/ 8221 h 1330789"/>
                <a:gd name="connsiteX7" fmla="*/ 618332 w 693488"/>
                <a:gd name="connsiteY7" fmla="*/ 12139 h 1330789"/>
                <a:gd name="connsiteX8" fmla="*/ 628581 w 693488"/>
                <a:gd name="connsiteY8" fmla="*/ 22387 h 1330789"/>
                <a:gd name="connsiteX9" fmla="*/ 635413 w 693488"/>
                <a:gd name="connsiteY9" fmla="*/ 32636 h 1330789"/>
                <a:gd name="connsiteX10" fmla="*/ 649078 w 693488"/>
                <a:gd name="connsiteY10" fmla="*/ 53134 h 1330789"/>
                <a:gd name="connsiteX11" fmla="*/ 652493 w 693488"/>
                <a:gd name="connsiteY11" fmla="*/ 77046 h 1330789"/>
                <a:gd name="connsiteX12" fmla="*/ 645662 w 693488"/>
                <a:gd name="connsiteY12" fmla="*/ 87295 h 1330789"/>
                <a:gd name="connsiteX13" fmla="*/ 642246 w 693488"/>
                <a:gd name="connsiteY13" fmla="*/ 100960 h 1330789"/>
                <a:gd name="connsiteX14" fmla="*/ 621748 w 693488"/>
                <a:gd name="connsiteY14" fmla="*/ 104376 h 1330789"/>
                <a:gd name="connsiteX15" fmla="*/ 611500 w 693488"/>
                <a:gd name="connsiteY15" fmla="*/ 107792 h 1330789"/>
                <a:gd name="connsiteX16" fmla="*/ 591002 w 693488"/>
                <a:gd name="connsiteY16" fmla="*/ 114625 h 1330789"/>
                <a:gd name="connsiteX17" fmla="*/ 601251 w 693488"/>
                <a:gd name="connsiteY17" fmla="*/ 141955 h 1330789"/>
                <a:gd name="connsiteX18" fmla="*/ 608083 w 693488"/>
                <a:gd name="connsiteY18" fmla="*/ 152204 h 1330789"/>
                <a:gd name="connsiteX19" fmla="*/ 611500 w 693488"/>
                <a:gd name="connsiteY19" fmla="*/ 162452 h 1330789"/>
                <a:gd name="connsiteX20" fmla="*/ 628581 w 693488"/>
                <a:gd name="connsiteY20" fmla="*/ 179532 h 1330789"/>
                <a:gd name="connsiteX21" fmla="*/ 635413 w 693488"/>
                <a:gd name="connsiteY21" fmla="*/ 189781 h 1330789"/>
                <a:gd name="connsiteX22" fmla="*/ 666158 w 693488"/>
                <a:gd name="connsiteY22" fmla="*/ 213695 h 1330789"/>
                <a:gd name="connsiteX23" fmla="*/ 669574 w 693488"/>
                <a:gd name="connsiteY23" fmla="*/ 223943 h 1330789"/>
                <a:gd name="connsiteX24" fmla="*/ 693488 w 693488"/>
                <a:gd name="connsiteY24" fmla="*/ 234192 h 1330789"/>
                <a:gd name="connsiteX25" fmla="*/ 690072 w 693488"/>
                <a:gd name="connsiteY25" fmla="*/ 244441 h 1330789"/>
                <a:gd name="connsiteX26" fmla="*/ 683239 w 693488"/>
                <a:gd name="connsiteY26" fmla="*/ 254690 h 1330789"/>
                <a:gd name="connsiteX27" fmla="*/ 679823 w 693488"/>
                <a:gd name="connsiteY27" fmla="*/ 305932 h 1330789"/>
                <a:gd name="connsiteX28" fmla="*/ 669574 w 693488"/>
                <a:gd name="connsiteY28" fmla="*/ 326429 h 1330789"/>
                <a:gd name="connsiteX29" fmla="*/ 655909 w 693488"/>
                <a:gd name="connsiteY29" fmla="*/ 346927 h 1330789"/>
                <a:gd name="connsiteX30" fmla="*/ 580753 w 693488"/>
                <a:gd name="connsiteY30" fmla="*/ 350343 h 1330789"/>
                <a:gd name="connsiteX31" fmla="*/ 577337 w 693488"/>
                <a:gd name="connsiteY31" fmla="*/ 401585 h 1330789"/>
                <a:gd name="connsiteX32" fmla="*/ 570505 w 693488"/>
                <a:gd name="connsiteY32" fmla="*/ 422083 h 1330789"/>
                <a:gd name="connsiteX33" fmla="*/ 560256 w 693488"/>
                <a:gd name="connsiteY33" fmla="*/ 428915 h 1330789"/>
                <a:gd name="connsiteX34" fmla="*/ 546592 w 693488"/>
                <a:gd name="connsiteY34" fmla="*/ 432332 h 1330789"/>
                <a:gd name="connsiteX35" fmla="*/ 550009 w 693488"/>
                <a:gd name="connsiteY35" fmla="*/ 531401 h 1330789"/>
                <a:gd name="connsiteX36" fmla="*/ 570505 w 693488"/>
                <a:gd name="connsiteY36" fmla="*/ 545066 h 1330789"/>
                <a:gd name="connsiteX37" fmla="*/ 591002 w 693488"/>
                <a:gd name="connsiteY37" fmla="*/ 565562 h 1330789"/>
                <a:gd name="connsiteX38" fmla="*/ 601251 w 693488"/>
                <a:gd name="connsiteY38" fmla="*/ 579227 h 1330789"/>
                <a:gd name="connsiteX39" fmla="*/ 608083 w 693488"/>
                <a:gd name="connsiteY39" fmla="*/ 589476 h 1330789"/>
                <a:gd name="connsiteX40" fmla="*/ 631997 w 693488"/>
                <a:gd name="connsiteY40" fmla="*/ 620222 h 1330789"/>
                <a:gd name="connsiteX41" fmla="*/ 642246 w 693488"/>
                <a:gd name="connsiteY41" fmla="*/ 661216 h 1330789"/>
                <a:gd name="connsiteX42" fmla="*/ 631997 w 693488"/>
                <a:gd name="connsiteY42" fmla="*/ 681713 h 1330789"/>
                <a:gd name="connsiteX43" fmla="*/ 625165 w 693488"/>
                <a:gd name="connsiteY43" fmla="*/ 705627 h 1330789"/>
                <a:gd name="connsiteX44" fmla="*/ 614916 w 693488"/>
                <a:gd name="connsiteY44" fmla="*/ 739789 h 1330789"/>
                <a:gd name="connsiteX45" fmla="*/ 611500 w 693488"/>
                <a:gd name="connsiteY45" fmla="*/ 750037 h 1330789"/>
                <a:gd name="connsiteX46" fmla="*/ 604667 w 693488"/>
                <a:gd name="connsiteY46" fmla="*/ 770534 h 1330789"/>
                <a:gd name="connsiteX47" fmla="*/ 594418 w 693488"/>
                <a:gd name="connsiteY47" fmla="*/ 777367 h 1330789"/>
                <a:gd name="connsiteX48" fmla="*/ 580753 w 693488"/>
                <a:gd name="connsiteY48" fmla="*/ 845690 h 1330789"/>
                <a:gd name="connsiteX49" fmla="*/ 575879 w 693488"/>
                <a:gd name="connsiteY49" fmla="*/ 846636 h 1330789"/>
                <a:gd name="connsiteX50" fmla="*/ 570646 w 693488"/>
                <a:gd name="connsiteY50" fmla="*/ 847688 h 1330789"/>
                <a:gd name="connsiteX51" fmla="*/ 581430 w 693488"/>
                <a:gd name="connsiteY51" fmla="*/ 922371 h 1330789"/>
                <a:gd name="connsiteX52" fmla="*/ 595510 w 693488"/>
                <a:gd name="connsiteY52" fmla="*/ 936378 h 1330789"/>
                <a:gd name="connsiteX53" fmla="*/ 587586 w 693488"/>
                <a:gd name="connsiteY53" fmla="*/ 931095 h 1330789"/>
                <a:gd name="connsiteX54" fmla="*/ 581685 w 693488"/>
                <a:gd name="connsiteY54" fmla="*/ 924134 h 1330789"/>
                <a:gd name="connsiteX55" fmla="*/ 584170 w 693488"/>
                <a:gd name="connsiteY55" fmla="*/ 941343 h 1330789"/>
                <a:gd name="connsiteX56" fmla="*/ 573921 w 693488"/>
                <a:gd name="connsiteY56" fmla="*/ 1064326 h 1330789"/>
                <a:gd name="connsiteX57" fmla="*/ 563672 w 693488"/>
                <a:gd name="connsiteY57" fmla="*/ 1074575 h 1330789"/>
                <a:gd name="connsiteX58" fmla="*/ 556841 w 693488"/>
                <a:gd name="connsiteY58" fmla="*/ 1095072 h 1330789"/>
                <a:gd name="connsiteX59" fmla="*/ 546592 w 693488"/>
                <a:gd name="connsiteY59" fmla="*/ 1115570 h 1330789"/>
                <a:gd name="connsiteX60" fmla="*/ 536344 w 693488"/>
                <a:gd name="connsiteY60" fmla="*/ 1125817 h 1330789"/>
                <a:gd name="connsiteX61" fmla="*/ 519262 w 693488"/>
                <a:gd name="connsiteY61" fmla="*/ 1146315 h 1330789"/>
                <a:gd name="connsiteX62" fmla="*/ 481684 w 693488"/>
                <a:gd name="connsiteY62" fmla="*/ 1149731 h 1330789"/>
                <a:gd name="connsiteX63" fmla="*/ 471435 w 693488"/>
                <a:gd name="connsiteY63" fmla="*/ 1153147 h 1330789"/>
                <a:gd name="connsiteX64" fmla="*/ 447523 w 693488"/>
                <a:gd name="connsiteY64" fmla="*/ 1163396 h 1330789"/>
                <a:gd name="connsiteX65" fmla="*/ 416776 w 693488"/>
                <a:gd name="connsiteY65" fmla="*/ 1180477 h 1330789"/>
                <a:gd name="connsiteX66" fmla="*/ 334788 w 693488"/>
                <a:gd name="connsiteY66" fmla="*/ 1177061 h 1330789"/>
                <a:gd name="connsiteX67" fmla="*/ 314291 w 693488"/>
                <a:gd name="connsiteY67" fmla="*/ 1180477 h 1330789"/>
                <a:gd name="connsiteX68" fmla="*/ 307458 w 693488"/>
                <a:gd name="connsiteY68" fmla="*/ 1190726 h 1330789"/>
                <a:gd name="connsiteX69" fmla="*/ 300626 w 693488"/>
                <a:gd name="connsiteY69" fmla="*/ 1214638 h 1330789"/>
                <a:gd name="connsiteX70" fmla="*/ 273296 w 693488"/>
                <a:gd name="connsiteY70" fmla="*/ 1238552 h 1330789"/>
                <a:gd name="connsiteX71" fmla="*/ 256216 w 693488"/>
                <a:gd name="connsiteY71" fmla="*/ 1241968 h 1330789"/>
                <a:gd name="connsiteX72" fmla="*/ 235718 w 693488"/>
                <a:gd name="connsiteY72" fmla="*/ 1262466 h 1330789"/>
                <a:gd name="connsiteX73" fmla="*/ 215221 w 693488"/>
                <a:gd name="connsiteY73" fmla="*/ 1276131 h 1330789"/>
                <a:gd name="connsiteX74" fmla="*/ 204972 w 693488"/>
                <a:gd name="connsiteY74" fmla="*/ 1282963 h 1330789"/>
                <a:gd name="connsiteX75" fmla="*/ 191307 w 693488"/>
                <a:gd name="connsiteY75" fmla="*/ 1286379 h 1330789"/>
                <a:gd name="connsiteX76" fmla="*/ 167395 w 693488"/>
                <a:gd name="connsiteY76" fmla="*/ 1289796 h 1330789"/>
                <a:gd name="connsiteX77" fmla="*/ 133232 w 693488"/>
                <a:gd name="connsiteY77" fmla="*/ 1300044 h 1330789"/>
                <a:gd name="connsiteX78" fmla="*/ 122983 w 693488"/>
                <a:gd name="connsiteY78" fmla="*/ 1303461 h 1330789"/>
                <a:gd name="connsiteX79" fmla="*/ 88821 w 693488"/>
                <a:gd name="connsiteY79" fmla="*/ 1330789 h 1330789"/>
                <a:gd name="connsiteX80" fmla="*/ 23913 w 693488"/>
                <a:gd name="connsiteY80" fmla="*/ 1327373 h 1330789"/>
                <a:gd name="connsiteX81" fmla="*/ 10248 w 693488"/>
                <a:gd name="connsiteY81" fmla="*/ 1323957 h 1330789"/>
                <a:gd name="connsiteX82" fmla="*/ 0 w 693488"/>
                <a:gd name="connsiteY82" fmla="*/ 1317124 h 1330789"/>
                <a:gd name="connsiteX83" fmla="*/ 10248 w 693488"/>
                <a:gd name="connsiteY83" fmla="*/ 1235136 h 1330789"/>
                <a:gd name="connsiteX84" fmla="*/ 20497 w 693488"/>
                <a:gd name="connsiteY84" fmla="*/ 1207807 h 1330789"/>
                <a:gd name="connsiteX85" fmla="*/ 30746 w 693488"/>
                <a:gd name="connsiteY85" fmla="*/ 1200975 h 1330789"/>
                <a:gd name="connsiteX86" fmla="*/ 44411 w 693488"/>
                <a:gd name="connsiteY86" fmla="*/ 1180477 h 1330789"/>
                <a:gd name="connsiteX87" fmla="*/ 51243 w 693488"/>
                <a:gd name="connsiteY87" fmla="*/ 1159980 h 1330789"/>
                <a:gd name="connsiteX88" fmla="*/ 54660 w 693488"/>
                <a:gd name="connsiteY88" fmla="*/ 1122401 h 1330789"/>
                <a:gd name="connsiteX89" fmla="*/ 47827 w 693488"/>
                <a:gd name="connsiteY89" fmla="*/ 1064326 h 1330789"/>
                <a:gd name="connsiteX90" fmla="*/ 44411 w 693488"/>
                <a:gd name="connsiteY90" fmla="*/ 1016500 h 1330789"/>
                <a:gd name="connsiteX91" fmla="*/ 37578 w 693488"/>
                <a:gd name="connsiteY91" fmla="*/ 1006251 h 1330789"/>
                <a:gd name="connsiteX92" fmla="*/ 27330 w 693488"/>
                <a:gd name="connsiteY92" fmla="*/ 985754 h 1330789"/>
                <a:gd name="connsiteX93" fmla="*/ 27330 w 693488"/>
                <a:gd name="connsiteY93" fmla="*/ 886684 h 1330789"/>
                <a:gd name="connsiteX94" fmla="*/ 20497 w 693488"/>
                <a:gd name="connsiteY94" fmla="*/ 866187 h 1330789"/>
                <a:gd name="connsiteX95" fmla="*/ 17081 w 693488"/>
                <a:gd name="connsiteY95" fmla="*/ 855938 h 1330789"/>
                <a:gd name="connsiteX96" fmla="*/ 20497 w 693488"/>
                <a:gd name="connsiteY96" fmla="*/ 818361 h 1330789"/>
                <a:gd name="connsiteX97" fmla="*/ 27330 w 693488"/>
                <a:gd name="connsiteY97" fmla="*/ 801280 h 1330789"/>
                <a:gd name="connsiteX98" fmla="*/ 61492 w 693488"/>
                <a:gd name="connsiteY98" fmla="*/ 760285 h 1330789"/>
                <a:gd name="connsiteX99" fmla="*/ 68325 w 693488"/>
                <a:gd name="connsiteY99" fmla="*/ 750036 h 1330789"/>
                <a:gd name="connsiteX100" fmla="*/ 71741 w 693488"/>
                <a:gd name="connsiteY100" fmla="*/ 736372 h 1330789"/>
                <a:gd name="connsiteX101" fmla="*/ 78573 w 693488"/>
                <a:gd name="connsiteY101" fmla="*/ 726124 h 1330789"/>
                <a:gd name="connsiteX102" fmla="*/ 81990 w 693488"/>
                <a:gd name="connsiteY102" fmla="*/ 681712 h 1330789"/>
                <a:gd name="connsiteX103" fmla="*/ 78573 w 693488"/>
                <a:gd name="connsiteY103" fmla="*/ 640719 h 1330789"/>
                <a:gd name="connsiteX104" fmla="*/ 58076 w 693488"/>
                <a:gd name="connsiteY104" fmla="*/ 633886 h 1330789"/>
                <a:gd name="connsiteX105" fmla="*/ 47827 w 693488"/>
                <a:gd name="connsiteY105" fmla="*/ 623638 h 1330789"/>
                <a:gd name="connsiteX106" fmla="*/ 37578 w 693488"/>
                <a:gd name="connsiteY106" fmla="*/ 616805 h 1330789"/>
                <a:gd name="connsiteX107" fmla="*/ 30746 w 693488"/>
                <a:gd name="connsiteY107" fmla="*/ 596308 h 1330789"/>
                <a:gd name="connsiteX108" fmla="*/ 34162 w 693488"/>
                <a:gd name="connsiteY108" fmla="*/ 548482 h 1330789"/>
                <a:gd name="connsiteX109" fmla="*/ 40995 w 693488"/>
                <a:gd name="connsiteY109" fmla="*/ 538233 h 1330789"/>
                <a:gd name="connsiteX110" fmla="*/ 61492 w 693488"/>
                <a:gd name="connsiteY110" fmla="*/ 521152 h 1330789"/>
                <a:gd name="connsiteX111" fmla="*/ 88821 w 693488"/>
                <a:gd name="connsiteY111" fmla="*/ 497238 h 1330789"/>
                <a:gd name="connsiteX112" fmla="*/ 99069 w 693488"/>
                <a:gd name="connsiteY112" fmla="*/ 493822 h 1330789"/>
                <a:gd name="connsiteX113" fmla="*/ 109318 w 693488"/>
                <a:gd name="connsiteY113" fmla="*/ 486989 h 1330789"/>
                <a:gd name="connsiteX114" fmla="*/ 116151 w 693488"/>
                <a:gd name="connsiteY114" fmla="*/ 466492 h 1330789"/>
                <a:gd name="connsiteX115" fmla="*/ 122983 w 693488"/>
                <a:gd name="connsiteY115" fmla="*/ 442579 h 1330789"/>
                <a:gd name="connsiteX116" fmla="*/ 126399 w 693488"/>
                <a:gd name="connsiteY116" fmla="*/ 432331 h 1330789"/>
                <a:gd name="connsiteX117" fmla="*/ 133232 w 693488"/>
                <a:gd name="connsiteY117" fmla="*/ 408417 h 1330789"/>
                <a:gd name="connsiteX118" fmla="*/ 140064 w 693488"/>
                <a:gd name="connsiteY118" fmla="*/ 346926 h 1330789"/>
                <a:gd name="connsiteX119" fmla="*/ 146897 w 693488"/>
                <a:gd name="connsiteY119" fmla="*/ 336677 h 1330789"/>
                <a:gd name="connsiteX120" fmla="*/ 146897 w 693488"/>
                <a:gd name="connsiteY120" fmla="*/ 275185 h 1330789"/>
                <a:gd name="connsiteX121" fmla="*/ 167861 w 693488"/>
                <a:gd name="connsiteY121" fmla="*/ 276660 h 1330789"/>
                <a:gd name="connsiteX122" fmla="*/ 172524 w 693488"/>
                <a:gd name="connsiteY122" fmla="*/ 273718 h 1330789"/>
                <a:gd name="connsiteX123" fmla="*/ 191309 w 693488"/>
                <a:gd name="connsiteY123" fmla="*/ 261523 h 1330789"/>
                <a:gd name="connsiteX124" fmla="*/ 211807 w 693488"/>
                <a:gd name="connsiteY124" fmla="*/ 244441 h 1330789"/>
                <a:gd name="connsiteX125" fmla="*/ 235721 w 693488"/>
                <a:gd name="connsiteY125" fmla="*/ 241025 h 1330789"/>
                <a:gd name="connsiteX126" fmla="*/ 259634 w 693488"/>
                <a:gd name="connsiteY126" fmla="*/ 237609 h 1330789"/>
                <a:gd name="connsiteX127" fmla="*/ 266467 w 693488"/>
                <a:gd name="connsiteY127" fmla="*/ 227360 h 1330789"/>
                <a:gd name="connsiteX128" fmla="*/ 269883 w 693488"/>
                <a:gd name="connsiteY128" fmla="*/ 213695 h 1330789"/>
                <a:gd name="connsiteX129" fmla="*/ 283547 w 693488"/>
                <a:gd name="connsiteY129" fmla="*/ 193198 h 1330789"/>
                <a:gd name="connsiteX130" fmla="*/ 300628 w 693488"/>
                <a:gd name="connsiteY130" fmla="*/ 152204 h 1330789"/>
                <a:gd name="connsiteX131" fmla="*/ 304044 w 693488"/>
                <a:gd name="connsiteY131" fmla="*/ 141956 h 1330789"/>
                <a:gd name="connsiteX132" fmla="*/ 307460 w 693488"/>
                <a:gd name="connsiteY132" fmla="*/ 128291 h 1330789"/>
                <a:gd name="connsiteX133" fmla="*/ 317709 w 693488"/>
                <a:gd name="connsiteY133" fmla="*/ 118042 h 1330789"/>
                <a:gd name="connsiteX134" fmla="*/ 334790 w 693488"/>
                <a:gd name="connsiteY134" fmla="*/ 104377 h 1330789"/>
                <a:gd name="connsiteX135" fmla="*/ 365536 w 693488"/>
                <a:gd name="connsiteY135" fmla="*/ 107793 h 1330789"/>
                <a:gd name="connsiteX136" fmla="*/ 379200 w 693488"/>
                <a:gd name="connsiteY136" fmla="*/ 114626 h 1330789"/>
                <a:gd name="connsiteX137" fmla="*/ 389449 w 693488"/>
                <a:gd name="connsiteY137" fmla="*/ 118042 h 1330789"/>
                <a:gd name="connsiteX138" fmla="*/ 399698 w 693488"/>
                <a:gd name="connsiteY138" fmla="*/ 114626 h 1330789"/>
                <a:gd name="connsiteX139" fmla="*/ 420195 w 693488"/>
                <a:gd name="connsiteY139" fmla="*/ 97544 h 1330789"/>
                <a:gd name="connsiteX140" fmla="*/ 440692 w 693488"/>
                <a:gd name="connsiteY140" fmla="*/ 87296 h 1330789"/>
                <a:gd name="connsiteX141" fmla="*/ 471437 w 693488"/>
                <a:gd name="connsiteY141" fmla="*/ 90712 h 1330789"/>
                <a:gd name="connsiteX142" fmla="*/ 536346 w 693488"/>
                <a:gd name="connsiteY142" fmla="*/ 80463 h 1330789"/>
                <a:gd name="connsiteX143" fmla="*/ 556843 w 693488"/>
                <a:gd name="connsiteY143" fmla="*/ 59967 h 1330789"/>
                <a:gd name="connsiteX144" fmla="*/ 563674 w 693488"/>
                <a:gd name="connsiteY144" fmla="*/ 49718 h 1330789"/>
                <a:gd name="connsiteX145" fmla="*/ 584172 w 693488"/>
                <a:gd name="connsiteY145" fmla="*/ 36053 h 1330789"/>
                <a:gd name="connsiteX146" fmla="*/ 587588 w 693488"/>
                <a:gd name="connsiteY146" fmla="*/ 25805 h 1330789"/>
                <a:gd name="connsiteX147" fmla="*/ 598325 w 693488"/>
                <a:gd name="connsiteY147" fmla="*/ 920 h 1330789"/>
                <a:gd name="connsiteX0-1" fmla="*/ 608083 w 693488"/>
                <a:gd name="connsiteY0-2" fmla="*/ 1890 h 1330789"/>
                <a:gd name="connsiteX1-3" fmla="*/ 612724 w 693488"/>
                <a:gd name="connsiteY1-4" fmla="*/ 2816 h 1330789"/>
                <a:gd name="connsiteX2-5" fmla="*/ 615976 w 693488"/>
                <a:gd name="connsiteY2-6" fmla="*/ 8221 h 1330789"/>
                <a:gd name="connsiteX3-7" fmla="*/ 608083 w 693488"/>
                <a:gd name="connsiteY3-8" fmla="*/ 1890 h 1330789"/>
                <a:gd name="connsiteX4-9" fmla="*/ 598325 w 693488"/>
                <a:gd name="connsiteY4-10" fmla="*/ 920 h 1330789"/>
                <a:gd name="connsiteX5-11" fmla="*/ 601253 w 693488"/>
                <a:gd name="connsiteY5-12" fmla="*/ 1891 h 1330789"/>
                <a:gd name="connsiteX6-13" fmla="*/ 612356 w 693488"/>
                <a:gd name="connsiteY6-14" fmla="*/ 14598 h 1330789"/>
                <a:gd name="connsiteX7-15" fmla="*/ 615976 w 693488"/>
                <a:gd name="connsiteY7-16" fmla="*/ 8221 h 1330789"/>
                <a:gd name="connsiteX8-17" fmla="*/ 618332 w 693488"/>
                <a:gd name="connsiteY8-18" fmla="*/ 12139 h 1330789"/>
                <a:gd name="connsiteX9-19" fmla="*/ 628581 w 693488"/>
                <a:gd name="connsiteY9-20" fmla="*/ 22387 h 1330789"/>
                <a:gd name="connsiteX10-21" fmla="*/ 635413 w 693488"/>
                <a:gd name="connsiteY10-22" fmla="*/ 32636 h 1330789"/>
                <a:gd name="connsiteX11-23" fmla="*/ 649078 w 693488"/>
                <a:gd name="connsiteY11-24" fmla="*/ 53134 h 1330789"/>
                <a:gd name="connsiteX12-25" fmla="*/ 652493 w 693488"/>
                <a:gd name="connsiteY12-26" fmla="*/ 77046 h 1330789"/>
                <a:gd name="connsiteX13-27" fmla="*/ 645662 w 693488"/>
                <a:gd name="connsiteY13-28" fmla="*/ 87295 h 1330789"/>
                <a:gd name="connsiteX14-29" fmla="*/ 642246 w 693488"/>
                <a:gd name="connsiteY14-30" fmla="*/ 100960 h 1330789"/>
                <a:gd name="connsiteX15-31" fmla="*/ 621748 w 693488"/>
                <a:gd name="connsiteY15-32" fmla="*/ 104376 h 1330789"/>
                <a:gd name="connsiteX16-33" fmla="*/ 611500 w 693488"/>
                <a:gd name="connsiteY16-34" fmla="*/ 107792 h 1330789"/>
                <a:gd name="connsiteX17-35" fmla="*/ 591002 w 693488"/>
                <a:gd name="connsiteY17-36" fmla="*/ 114625 h 1330789"/>
                <a:gd name="connsiteX18-37" fmla="*/ 601251 w 693488"/>
                <a:gd name="connsiteY18-38" fmla="*/ 141955 h 1330789"/>
                <a:gd name="connsiteX19-39" fmla="*/ 608083 w 693488"/>
                <a:gd name="connsiteY19-40" fmla="*/ 152204 h 1330789"/>
                <a:gd name="connsiteX20-41" fmla="*/ 611500 w 693488"/>
                <a:gd name="connsiteY20-42" fmla="*/ 162452 h 1330789"/>
                <a:gd name="connsiteX21-43" fmla="*/ 628581 w 693488"/>
                <a:gd name="connsiteY21-44" fmla="*/ 179532 h 1330789"/>
                <a:gd name="connsiteX22-45" fmla="*/ 635413 w 693488"/>
                <a:gd name="connsiteY22-46" fmla="*/ 189781 h 1330789"/>
                <a:gd name="connsiteX23-47" fmla="*/ 666158 w 693488"/>
                <a:gd name="connsiteY23-48" fmla="*/ 213695 h 1330789"/>
                <a:gd name="connsiteX24-49" fmla="*/ 669574 w 693488"/>
                <a:gd name="connsiteY24-50" fmla="*/ 223943 h 1330789"/>
                <a:gd name="connsiteX25-51" fmla="*/ 693488 w 693488"/>
                <a:gd name="connsiteY25-52" fmla="*/ 234192 h 1330789"/>
                <a:gd name="connsiteX26-53" fmla="*/ 690072 w 693488"/>
                <a:gd name="connsiteY26-54" fmla="*/ 244441 h 1330789"/>
                <a:gd name="connsiteX27-55" fmla="*/ 683239 w 693488"/>
                <a:gd name="connsiteY27-56" fmla="*/ 254690 h 1330789"/>
                <a:gd name="connsiteX28-57" fmla="*/ 679823 w 693488"/>
                <a:gd name="connsiteY28-58" fmla="*/ 305932 h 1330789"/>
                <a:gd name="connsiteX29-59" fmla="*/ 669574 w 693488"/>
                <a:gd name="connsiteY29-60" fmla="*/ 326429 h 1330789"/>
                <a:gd name="connsiteX30-61" fmla="*/ 655909 w 693488"/>
                <a:gd name="connsiteY30-62" fmla="*/ 346927 h 1330789"/>
                <a:gd name="connsiteX31-63" fmla="*/ 580753 w 693488"/>
                <a:gd name="connsiteY31-64" fmla="*/ 350343 h 1330789"/>
                <a:gd name="connsiteX32-65" fmla="*/ 577337 w 693488"/>
                <a:gd name="connsiteY32-66" fmla="*/ 401585 h 1330789"/>
                <a:gd name="connsiteX33-67" fmla="*/ 570505 w 693488"/>
                <a:gd name="connsiteY33-68" fmla="*/ 422083 h 1330789"/>
                <a:gd name="connsiteX34-69" fmla="*/ 560256 w 693488"/>
                <a:gd name="connsiteY34-70" fmla="*/ 428915 h 1330789"/>
                <a:gd name="connsiteX35-71" fmla="*/ 546592 w 693488"/>
                <a:gd name="connsiteY35-72" fmla="*/ 432332 h 1330789"/>
                <a:gd name="connsiteX36-73" fmla="*/ 550009 w 693488"/>
                <a:gd name="connsiteY36-74" fmla="*/ 531401 h 1330789"/>
                <a:gd name="connsiteX37-75" fmla="*/ 570505 w 693488"/>
                <a:gd name="connsiteY37-76" fmla="*/ 545066 h 1330789"/>
                <a:gd name="connsiteX38-77" fmla="*/ 591002 w 693488"/>
                <a:gd name="connsiteY38-78" fmla="*/ 565562 h 1330789"/>
                <a:gd name="connsiteX39-79" fmla="*/ 601251 w 693488"/>
                <a:gd name="connsiteY39-80" fmla="*/ 579227 h 1330789"/>
                <a:gd name="connsiteX40-81" fmla="*/ 608083 w 693488"/>
                <a:gd name="connsiteY40-82" fmla="*/ 589476 h 1330789"/>
                <a:gd name="connsiteX41-83" fmla="*/ 631997 w 693488"/>
                <a:gd name="connsiteY41-84" fmla="*/ 620222 h 1330789"/>
                <a:gd name="connsiteX42-85" fmla="*/ 642246 w 693488"/>
                <a:gd name="connsiteY42-86" fmla="*/ 661216 h 1330789"/>
                <a:gd name="connsiteX43-87" fmla="*/ 631997 w 693488"/>
                <a:gd name="connsiteY43-88" fmla="*/ 681713 h 1330789"/>
                <a:gd name="connsiteX44-89" fmla="*/ 625165 w 693488"/>
                <a:gd name="connsiteY44-90" fmla="*/ 705627 h 1330789"/>
                <a:gd name="connsiteX45-91" fmla="*/ 614916 w 693488"/>
                <a:gd name="connsiteY45-92" fmla="*/ 739789 h 1330789"/>
                <a:gd name="connsiteX46-93" fmla="*/ 611500 w 693488"/>
                <a:gd name="connsiteY46-94" fmla="*/ 750037 h 1330789"/>
                <a:gd name="connsiteX47-95" fmla="*/ 604667 w 693488"/>
                <a:gd name="connsiteY47-96" fmla="*/ 770534 h 1330789"/>
                <a:gd name="connsiteX48-97" fmla="*/ 594418 w 693488"/>
                <a:gd name="connsiteY48-98" fmla="*/ 777367 h 1330789"/>
                <a:gd name="connsiteX49-99" fmla="*/ 580753 w 693488"/>
                <a:gd name="connsiteY49-100" fmla="*/ 845690 h 1330789"/>
                <a:gd name="connsiteX50-101" fmla="*/ 575879 w 693488"/>
                <a:gd name="connsiteY50-102" fmla="*/ 846636 h 1330789"/>
                <a:gd name="connsiteX51-103" fmla="*/ 570646 w 693488"/>
                <a:gd name="connsiteY51-104" fmla="*/ 847688 h 1330789"/>
                <a:gd name="connsiteX52-105" fmla="*/ 581430 w 693488"/>
                <a:gd name="connsiteY52-106" fmla="*/ 922371 h 1330789"/>
                <a:gd name="connsiteX53-107" fmla="*/ 595510 w 693488"/>
                <a:gd name="connsiteY53-108" fmla="*/ 936378 h 1330789"/>
                <a:gd name="connsiteX54-109" fmla="*/ 587586 w 693488"/>
                <a:gd name="connsiteY54-110" fmla="*/ 931095 h 1330789"/>
                <a:gd name="connsiteX55-111" fmla="*/ 581685 w 693488"/>
                <a:gd name="connsiteY55-112" fmla="*/ 924134 h 1330789"/>
                <a:gd name="connsiteX56-113" fmla="*/ 584170 w 693488"/>
                <a:gd name="connsiteY56-114" fmla="*/ 941343 h 1330789"/>
                <a:gd name="connsiteX57-115" fmla="*/ 573921 w 693488"/>
                <a:gd name="connsiteY57-116" fmla="*/ 1064326 h 1330789"/>
                <a:gd name="connsiteX58-117" fmla="*/ 563672 w 693488"/>
                <a:gd name="connsiteY58-118" fmla="*/ 1074575 h 1330789"/>
                <a:gd name="connsiteX59-119" fmla="*/ 556841 w 693488"/>
                <a:gd name="connsiteY59-120" fmla="*/ 1095072 h 1330789"/>
                <a:gd name="connsiteX60-121" fmla="*/ 546592 w 693488"/>
                <a:gd name="connsiteY60-122" fmla="*/ 1115570 h 1330789"/>
                <a:gd name="connsiteX61-123" fmla="*/ 536344 w 693488"/>
                <a:gd name="connsiteY61-124" fmla="*/ 1125817 h 1330789"/>
                <a:gd name="connsiteX62-125" fmla="*/ 519262 w 693488"/>
                <a:gd name="connsiteY62-126" fmla="*/ 1146315 h 1330789"/>
                <a:gd name="connsiteX63-127" fmla="*/ 481684 w 693488"/>
                <a:gd name="connsiteY63-128" fmla="*/ 1149731 h 1330789"/>
                <a:gd name="connsiteX64-129" fmla="*/ 471435 w 693488"/>
                <a:gd name="connsiteY64-130" fmla="*/ 1153147 h 1330789"/>
                <a:gd name="connsiteX65-131" fmla="*/ 447523 w 693488"/>
                <a:gd name="connsiteY65-132" fmla="*/ 1163396 h 1330789"/>
                <a:gd name="connsiteX66-133" fmla="*/ 416776 w 693488"/>
                <a:gd name="connsiteY66-134" fmla="*/ 1180477 h 1330789"/>
                <a:gd name="connsiteX67-135" fmla="*/ 334788 w 693488"/>
                <a:gd name="connsiteY67-136" fmla="*/ 1177061 h 1330789"/>
                <a:gd name="connsiteX68-137" fmla="*/ 314291 w 693488"/>
                <a:gd name="connsiteY68-138" fmla="*/ 1180477 h 1330789"/>
                <a:gd name="connsiteX69-139" fmla="*/ 307458 w 693488"/>
                <a:gd name="connsiteY69-140" fmla="*/ 1190726 h 1330789"/>
                <a:gd name="connsiteX70-141" fmla="*/ 300626 w 693488"/>
                <a:gd name="connsiteY70-142" fmla="*/ 1214638 h 1330789"/>
                <a:gd name="connsiteX71-143" fmla="*/ 273296 w 693488"/>
                <a:gd name="connsiteY71-144" fmla="*/ 1238552 h 1330789"/>
                <a:gd name="connsiteX72-145" fmla="*/ 256216 w 693488"/>
                <a:gd name="connsiteY72-146" fmla="*/ 1241968 h 1330789"/>
                <a:gd name="connsiteX73-147" fmla="*/ 235718 w 693488"/>
                <a:gd name="connsiteY73-148" fmla="*/ 1262466 h 1330789"/>
                <a:gd name="connsiteX74-149" fmla="*/ 215221 w 693488"/>
                <a:gd name="connsiteY74-150" fmla="*/ 1276131 h 1330789"/>
                <a:gd name="connsiteX75-151" fmla="*/ 204972 w 693488"/>
                <a:gd name="connsiteY75-152" fmla="*/ 1282963 h 1330789"/>
                <a:gd name="connsiteX76-153" fmla="*/ 191307 w 693488"/>
                <a:gd name="connsiteY76-154" fmla="*/ 1286379 h 1330789"/>
                <a:gd name="connsiteX77-155" fmla="*/ 167395 w 693488"/>
                <a:gd name="connsiteY77-156" fmla="*/ 1289796 h 1330789"/>
                <a:gd name="connsiteX78-157" fmla="*/ 133232 w 693488"/>
                <a:gd name="connsiteY78-158" fmla="*/ 1300044 h 1330789"/>
                <a:gd name="connsiteX79-159" fmla="*/ 122983 w 693488"/>
                <a:gd name="connsiteY79-160" fmla="*/ 1303461 h 1330789"/>
                <a:gd name="connsiteX80-161" fmla="*/ 88821 w 693488"/>
                <a:gd name="connsiteY80-162" fmla="*/ 1330789 h 1330789"/>
                <a:gd name="connsiteX81-163" fmla="*/ 23913 w 693488"/>
                <a:gd name="connsiteY81-164" fmla="*/ 1327373 h 1330789"/>
                <a:gd name="connsiteX82-165" fmla="*/ 10248 w 693488"/>
                <a:gd name="connsiteY82-166" fmla="*/ 1323957 h 1330789"/>
                <a:gd name="connsiteX83-167" fmla="*/ 0 w 693488"/>
                <a:gd name="connsiteY83-168" fmla="*/ 1317124 h 1330789"/>
                <a:gd name="connsiteX84-169" fmla="*/ 10248 w 693488"/>
                <a:gd name="connsiteY84-170" fmla="*/ 1235136 h 1330789"/>
                <a:gd name="connsiteX85-171" fmla="*/ 20497 w 693488"/>
                <a:gd name="connsiteY85-172" fmla="*/ 1207807 h 1330789"/>
                <a:gd name="connsiteX86-173" fmla="*/ 30746 w 693488"/>
                <a:gd name="connsiteY86-174" fmla="*/ 1200975 h 1330789"/>
                <a:gd name="connsiteX87-175" fmla="*/ 44411 w 693488"/>
                <a:gd name="connsiteY87-176" fmla="*/ 1180477 h 1330789"/>
                <a:gd name="connsiteX88-177" fmla="*/ 51243 w 693488"/>
                <a:gd name="connsiteY88-178" fmla="*/ 1159980 h 1330789"/>
                <a:gd name="connsiteX89-179" fmla="*/ 54660 w 693488"/>
                <a:gd name="connsiteY89-180" fmla="*/ 1122401 h 1330789"/>
                <a:gd name="connsiteX90-181" fmla="*/ 47827 w 693488"/>
                <a:gd name="connsiteY90-182" fmla="*/ 1064326 h 1330789"/>
                <a:gd name="connsiteX91-183" fmla="*/ 44411 w 693488"/>
                <a:gd name="connsiteY91-184" fmla="*/ 1016500 h 1330789"/>
                <a:gd name="connsiteX92-185" fmla="*/ 37578 w 693488"/>
                <a:gd name="connsiteY92-186" fmla="*/ 1006251 h 1330789"/>
                <a:gd name="connsiteX93-187" fmla="*/ 27330 w 693488"/>
                <a:gd name="connsiteY93-188" fmla="*/ 985754 h 1330789"/>
                <a:gd name="connsiteX94-189" fmla="*/ 27330 w 693488"/>
                <a:gd name="connsiteY94-190" fmla="*/ 886684 h 1330789"/>
                <a:gd name="connsiteX95-191" fmla="*/ 20497 w 693488"/>
                <a:gd name="connsiteY95-192" fmla="*/ 866187 h 1330789"/>
                <a:gd name="connsiteX96-193" fmla="*/ 17081 w 693488"/>
                <a:gd name="connsiteY96-194" fmla="*/ 855938 h 1330789"/>
                <a:gd name="connsiteX97-195" fmla="*/ 20497 w 693488"/>
                <a:gd name="connsiteY97-196" fmla="*/ 818361 h 1330789"/>
                <a:gd name="connsiteX98-197" fmla="*/ 27330 w 693488"/>
                <a:gd name="connsiteY98-198" fmla="*/ 801280 h 1330789"/>
                <a:gd name="connsiteX99-199" fmla="*/ 61492 w 693488"/>
                <a:gd name="connsiteY99-200" fmla="*/ 760285 h 1330789"/>
                <a:gd name="connsiteX100-201" fmla="*/ 68325 w 693488"/>
                <a:gd name="connsiteY100-202" fmla="*/ 750036 h 1330789"/>
                <a:gd name="connsiteX101-203" fmla="*/ 71741 w 693488"/>
                <a:gd name="connsiteY101-204" fmla="*/ 736372 h 1330789"/>
                <a:gd name="connsiteX102-205" fmla="*/ 78573 w 693488"/>
                <a:gd name="connsiteY102-206" fmla="*/ 726124 h 1330789"/>
                <a:gd name="connsiteX103-207" fmla="*/ 81990 w 693488"/>
                <a:gd name="connsiteY103-208" fmla="*/ 681712 h 1330789"/>
                <a:gd name="connsiteX104-209" fmla="*/ 78573 w 693488"/>
                <a:gd name="connsiteY104-210" fmla="*/ 640719 h 1330789"/>
                <a:gd name="connsiteX105-211" fmla="*/ 58076 w 693488"/>
                <a:gd name="connsiteY105-212" fmla="*/ 633886 h 1330789"/>
                <a:gd name="connsiteX106-213" fmla="*/ 47827 w 693488"/>
                <a:gd name="connsiteY106-214" fmla="*/ 623638 h 1330789"/>
                <a:gd name="connsiteX107-215" fmla="*/ 37578 w 693488"/>
                <a:gd name="connsiteY107-216" fmla="*/ 616805 h 1330789"/>
                <a:gd name="connsiteX108-217" fmla="*/ 30746 w 693488"/>
                <a:gd name="connsiteY108-218" fmla="*/ 596308 h 1330789"/>
                <a:gd name="connsiteX109-219" fmla="*/ 34162 w 693488"/>
                <a:gd name="connsiteY109-220" fmla="*/ 548482 h 1330789"/>
                <a:gd name="connsiteX110-221" fmla="*/ 40995 w 693488"/>
                <a:gd name="connsiteY110-222" fmla="*/ 538233 h 1330789"/>
                <a:gd name="connsiteX111-223" fmla="*/ 61492 w 693488"/>
                <a:gd name="connsiteY111-224" fmla="*/ 521152 h 1330789"/>
                <a:gd name="connsiteX112-225" fmla="*/ 88821 w 693488"/>
                <a:gd name="connsiteY112-226" fmla="*/ 497238 h 1330789"/>
                <a:gd name="connsiteX113-227" fmla="*/ 99069 w 693488"/>
                <a:gd name="connsiteY113-228" fmla="*/ 493822 h 1330789"/>
                <a:gd name="connsiteX114-229" fmla="*/ 109318 w 693488"/>
                <a:gd name="connsiteY114-230" fmla="*/ 486989 h 1330789"/>
                <a:gd name="connsiteX115-231" fmla="*/ 116151 w 693488"/>
                <a:gd name="connsiteY115-232" fmla="*/ 466492 h 1330789"/>
                <a:gd name="connsiteX116-233" fmla="*/ 122983 w 693488"/>
                <a:gd name="connsiteY116-234" fmla="*/ 442579 h 1330789"/>
                <a:gd name="connsiteX117-235" fmla="*/ 126399 w 693488"/>
                <a:gd name="connsiteY117-236" fmla="*/ 432331 h 1330789"/>
                <a:gd name="connsiteX118-237" fmla="*/ 133232 w 693488"/>
                <a:gd name="connsiteY118-238" fmla="*/ 408417 h 1330789"/>
                <a:gd name="connsiteX119-239" fmla="*/ 140064 w 693488"/>
                <a:gd name="connsiteY119-240" fmla="*/ 346926 h 1330789"/>
                <a:gd name="connsiteX120-241" fmla="*/ 146897 w 693488"/>
                <a:gd name="connsiteY120-242" fmla="*/ 336677 h 1330789"/>
                <a:gd name="connsiteX121-243" fmla="*/ 146897 w 693488"/>
                <a:gd name="connsiteY121-244" fmla="*/ 275185 h 1330789"/>
                <a:gd name="connsiteX122-245" fmla="*/ 167861 w 693488"/>
                <a:gd name="connsiteY122-246" fmla="*/ 276660 h 1330789"/>
                <a:gd name="connsiteX123-247" fmla="*/ 172524 w 693488"/>
                <a:gd name="connsiteY123-248" fmla="*/ 273718 h 1330789"/>
                <a:gd name="connsiteX124-249" fmla="*/ 191309 w 693488"/>
                <a:gd name="connsiteY124-250" fmla="*/ 261523 h 1330789"/>
                <a:gd name="connsiteX125-251" fmla="*/ 211807 w 693488"/>
                <a:gd name="connsiteY125-252" fmla="*/ 244441 h 1330789"/>
                <a:gd name="connsiteX126-253" fmla="*/ 235721 w 693488"/>
                <a:gd name="connsiteY126-254" fmla="*/ 241025 h 1330789"/>
                <a:gd name="connsiteX127-255" fmla="*/ 259634 w 693488"/>
                <a:gd name="connsiteY127-256" fmla="*/ 237609 h 1330789"/>
                <a:gd name="connsiteX128-257" fmla="*/ 266467 w 693488"/>
                <a:gd name="connsiteY128-258" fmla="*/ 227360 h 1330789"/>
                <a:gd name="connsiteX129-259" fmla="*/ 269883 w 693488"/>
                <a:gd name="connsiteY129-260" fmla="*/ 213695 h 1330789"/>
                <a:gd name="connsiteX130-261" fmla="*/ 283547 w 693488"/>
                <a:gd name="connsiteY130-262" fmla="*/ 193198 h 1330789"/>
                <a:gd name="connsiteX131-263" fmla="*/ 300628 w 693488"/>
                <a:gd name="connsiteY131-264" fmla="*/ 152204 h 1330789"/>
                <a:gd name="connsiteX132-265" fmla="*/ 304044 w 693488"/>
                <a:gd name="connsiteY132-266" fmla="*/ 141956 h 1330789"/>
                <a:gd name="connsiteX133-267" fmla="*/ 307460 w 693488"/>
                <a:gd name="connsiteY133-268" fmla="*/ 128291 h 1330789"/>
                <a:gd name="connsiteX134-269" fmla="*/ 317709 w 693488"/>
                <a:gd name="connsiteY134-270" fmla="*/ 118042 h 1330789"/>
                <a:gd name="connsiteX135-271" fmla="*/ 334790 w 693488"/>
                <a:gd name="connsiteY135-272" fmla="*/ 104377 h 1330789"/>
                <a:gd name="connsiteX136-273" fmla="*/ 365536 w 693488"/>
                <a:gd name="connsiteY136-274" fmla="*/ 107793 h 1330789"/>
                <a:gd name="connsiteX137-275" fmla="*/ 379200 w 693488"/>
                <a:gd name="connsiteY137-276" fmla="*/ 114626 h 1330789"/>
                <a:gd name="connsiteX138-277" fmla="*/ 389449 w 693488"/>
                <a:gd name="connsiteY138-278" fmla="*/ 118042 h 1330789"/>
                <a:gd name="connsiteX139-279" fmla="*/ 399698 w 693488"/>
                <a:gd name="connsiteY139-280" fmla="*/ 114626 h 1330789"/>
                <a:gd name="connsiteX140-281" fmla="*/ 420195 w 693488"/>
                <a:gd name="connsiteY140-282" fmla="*/ 97544 h 1330789"/>
                <a:gd name="connsiteX141-283" fmla="*/ 440692 w 693488"/>
                <a:gd name="connsiteY141-284" fmla="*/ 87296 h 1330789"/>
                <a:gd name="connsiteX142-285" fmla="*/ 471437 w 693488"/>
                <a:gd name="connsiteY142-286" fmla="*/ 90712 h 1330789"/>
                <a:gd name="connsiteX143-287" fmla="*/ 536346 w 693488"/>
                <a:gd name="connsiteY143-288" fmla="*/ 80463 h 1330789"/>
                <a:gd name="connsiteX144-289" fmla="*/ 556843 w 693488"/>
                <a:gd name="connsiteY144-290" fmla="*/ 59967 h 1330789"/>
                <a:gd name="connsiteX145-291" fmla="*/ 563674 w 693488"/>
                <a:gd name="connsiteY145-292" fmla="*/ 49718 h 1330789"/>
                <a:gd name="connsiteX146-293" fmla="*/ 584172 w 693488"/>
                <a:gd name="connsiteY146-294" fmla="*/ 36053 h 1330789"/>
                <a:gd name="connsiteX147-295" fmla="*/ 587588 w 693488"/>
                <a:gd name="connsiteY147-296" fmla="*/ 25805 h 1330789"/>
                <a:gd name="connsiteX148" fmla="*/ 598325 w 693488"/>
                <a:gd name="connsiteY148" fmla="*/ 920 h 13307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" y="connsiteY148"/>
                </a:cxn>
              </a:cxnLst>
              <a:rect l="l" t="t" r="r" b="b"/>
              <a:pathLst>
                <a:path w="693488" h="1330789">
                  <a:moveTo>
                    <a:pt x="608083" y="1890"/>
                  </a:moveTo>
                  <a:cubicBezTo>
                    <a:pt x="612103" y="1890"/>
                    <a:pt x="612333" y="1653"/>
                    <a:pt x="612724" y="2816"/>
                  </a:cubicBezTo>
                  <a:lnTo>
                    <a:pt x="615976" y="8221"/>
                  </a:lnTo>
                  <a:lnTo>
                    <a:pt x="608083" y="1890"/>
                  </a:lnTo>
                  <a:close/>
                  <a:moveTo>
                    <a:pt x="598325" y="920"/>
                  </a:moveTo>
                  <a:cubicBezTo>
                    <a:pt x="599516" y="-444"/>
                    <a:pt x="600546" y="-425"/>
                    <a:pt x="601253" y="1891"/>
                  </a:cubicBezTo>
                  <a:lnTo>
                    <a:pt x="612356" y="14598"/>
                  </a:lnTo>
                  <a:lnTo>
                    <a:pt x="615976" y="8221"/>
                  </a:lnTo>
                  <a:lnTo>
                    <a:pt x="618332" y="12139"/>
                  </a:lnTo>
                  <a:cubicBezTo>
                    <a:pt x="621425" y="15850"/>
                    <a:pt x="625165" y="18971"/>
                    <a:pt x="628581" y="22387"/>
                  </a:cubicBezTo>
                  <a:cubicBezTo>
                    <a:pt x="631485" y="25291"/>
                    <a:pt x="633135" y="29220"/>
                    <a:pt x="635413" y="32636"/>
                  </a:cubicBezTo>
                  <a:cubicBezTo>
                    <a:pt x="639968" y="39469"/>
                    <a:pt x="646130" y="45469"/>
                    <a:pt x="649078" y="53134"/>
                  </a:cubicBezTo>
                  <a:cubicBezTo>
                    <a:pt x="651969" y="60649"/>
                    <a:pt x="653294" y="69035"/>
                    <a:pt x="652493" y="77046"/>
                  </a:cubicBezTo>
                  <a:cubicBezTo>
                    <a:pt x="652085" y="81131"/>
                    <a:pt x="647279" y="83521"/>
                    <a:pt x="645662" y="87295"/>
                  </a:cubicBezTo>
                  <a:cubicBezTo>
                    <a:pt x="643813" y="91611"/>
                    <a:pt x="643384" y="96405"/>
                    <a:pt x="642246" y="100960"/>
                  </a:cubicBezTo>
                  <a:lnTo>
                    <a:pt x="621748" y="104376"/>
                  </a:lnTo>
                  <a:cubicBezTo>
                    <a:pt x="618196" y="104968"/>
                    <a:pt x="614916" y="106654"/>
                    <a:pt x="611500" y="107792"/>
                  </a:cubicBezTo>
                  <a:lnTo>
                    <a:pt x="591002" y="114625"/>
                  </a:lnTo>
                  <a:cubicBezTo>
                    <a:pt x="607026" y="138660"/>
                    <a:pt x="588587" y="108183"/>
                    <a:pt x="601251" y="141955"/>
                  </a:cubicBezTo>
                  <a:cubicBezTo>
                    <a:pt x="602693" y="145799"/>
                    <a:pt x="606248" y="148531"/>
                    <a:pt x="608083" y="152204"/>
                  </a:cubicBezTo>
                  <a:cubicBezTo>
                    <a:pt x="609694" y="155424"/>
                    <a:pt x="610361" y="159036"/>
                    <a:pt x="611500" y="162452"/>
                  </a:cubicBezTo>
                  <a:cubicBezTo>
                    <a:pt x="629722" y="189782"/>
                    <a:pt x="605803" y="156754"/>
                    <a:pt x="628581" y="179532"/>
                  </a:cubicBezTo>
                  <a:cubicBezTo>
                    <a:pt x="631485" y="182436"/>
                    <a:pt x="633135" y="186365"/>
                    <a:pt x="635413" y="189781"/>
                  </a:cubicBezTo>
                  <a:cubicBezTo>
                    <a:pt x="652252" y="195394"/>
                    <a:pt x="650028" y="192954"/>
                    <a:pt x="666158" y="213695"/>
                  </a:cubicBezTo>
                  <a:cubicBezTo>
                    <a:pt x="668369" y="216538"/>
                    <a:pt x="667325" y="221131"/>
                    <a:pt x="669574" y="223943"/>
                  </a:cubicBezTo>
                  <a:cubicBezTo>
                    <a:pt x="675472" y="231315"/>
                    <a:pt x="685283" y="232141"/>
                    <a:pt x="693488" y="234192"/>
                  </a:cubicBezTo>
                  <a:cubicBezTo>
                    <a:pt x="692350" y="237608"/>
                    <a:pt x="691682" y="241220"/>
                    <a:pt x="690072" y="244441"/>
                  </a:cubicBezTo>
                  <a:cubicBezTo>
                    <a:pt x="688236" y="248113"/>
                    <a:pt x="683914" y="250639"/>
                    <a:pt x="683239" y="254690"/>
                  </a:cubicBezTo>
                  <a:cubicBezTo>
                    <a:pt x="680425" y="271575"/>
                    <a:pt x="680961" y="288851"/>
                    <a:pt x="679823" y="305932"/>
                  </a:cubicBezTo>
                  <a:cubicBezTo>
                    <a:pt x="675108" y="320076"/>
                    <a:pt x="678404" y="313184"/>
                    <a:pt x="669574" y="326429"/>
                  </a:cubicBezTo>
                  <a:cubicBezTo>
                    <a:pt x="665020" y="333262"/>
                    <a:pt x="663838" y="344792"/>
                    <a:pt x="655909" y="346927"/>
                  </a:cubicBezTo>
                  <a:cubicBezTo>
                    <a:pt x="631694" y="353446"/>
                    <a:pt x="601340" y="336023"/>
                    <a:pt x="580753" y="350343"/>
                  </a:cubicBezTo>
                  <a:cubicBezTo>
                    <a:pt x="566700" y="360118"/>
                    <a:pt x="578476" y="384504"/>
                    <a:pt x="577337" y="401585"/>
                  </a:cubicBezTo>
                  <a:cubicBezTo>
                    <a:pt x="577337" y="401585"/>
                    <a:pt x="574322" y="415976"/>
                    <a:pt x="570505" y="422083"/>
                  </a:cubicBezTo>
                  <a:cubicBezTo>
                    <a:pt x="568329" y="425565"/>
                    <a:pt x="563672" y="426637"/>
                    <a:pt x="560256" y="428915"/>
                  </a:cubicBezTo>
                  <a:cubicBezTo>
                    <a:pt x="555701" y="430054"/>
                    <a:pt x="547447" y="427715"/>
                    <a:pt x="546592" y="432332"/>
                  </a:cubicBezTo>
                  <a:cubicBezTo>
                    <a:pt x="532348" y="509252"/>
                    <a:pt x="528219" y="498717"/>
                    <a:pt x="550009" y="531401"/>
                  </a:cubicBezTo>
                  <a:cubicBezTo>
                    <a:pt x="550009" y="531401"/>
                    <a:pt x="563777" y="540358"/>
                    <a:pt x="570505" y="545066"/>
                  </a:cubicBezTo>
                  <a:cubicBezTo>
                    <a:pt x="588225" y="557470"/>
                    <a:pt x="580455" y="550797"/>
                    <a:pt x="591002" y="565562"/>
                  </a:cubicBezTo>
                  <a:cubicBezTo>
                    <a:pt x="594312" y="570195"/>
                    <a:pt x="597941" y="574595"/>
                    <a:pt x="601251" y="579227"/>
                  </a:cubicBezTo>
                  <a:cubicBezTo>
                    <a:pt x="603637" y="582568"/>
                    <a:pt x="605455" y="586321"/>
                    <a:pt x="608083" y="589476"/>
                  </a:cubicBezTo>
                  <a:cubicBezTo>
                    <a:pt x="624148" y="608753"/>
                    <a:pt x="615637" y="590230"/>
                    <a:pt x="631997" y="620222"/>
                  </a:cubicBezTo>
                  <a:cubicBezTo>
                    <a:pt x="640552" y="635908"/>
                    <a:pt x="639627" y="642882"/>
                    <a:pt x="642246" y="661216"/>
                  </a:cubicBezTo>
                  <a:cubicBezTo>
                    <a:pt x="633659" y="686976"/>
                    <a:pt x="645243" y="655224"/>
                    <a:pt x="631997" y="681713"/>
                  </a:cubicBezTo>
                  <a:cubicBezTo>
                    <a:pt x="628708" y="688294"/>
                    <a:pt x="627354" y="699060"/>
                    <a:pt x="625165" y="705627"/>
                  </a:cubicBezTo>
                  <a:cubicBezTo>
                    <a:pt x="616847" y="730579"/>
                    <a:pt x="620079" y="719137"/>
                    <a:pt x="614916" y="739789"/>
                  </a:cubicBezTo>
                  <a:cubicBezTo>
                    <a:pt x="614043" y="743283"/>
                    <a:pt x="612638" y="746621"/>
                    <a:pt x="611500" y="750037"/>
                  </a:cubicBezTo>
                  <a:lnTo>
                    <a:pt x="604667" y="770534"/>
                  </a:lnTo>
                  <a:cubicBezTo>
                    <a:pt x="601251" y="772812"/>
                    <a:pt x="597573" y="774738"/>
                    <a:pt x="594418" y="777367"/>
                  </a:cubicBezTo>
                  <a:cubicBezTo>
                    <a:pt x="570704" y="797128"/>
                    <a:pt x="583462" y="799647"/>
                    <a:pt x="580753" y="845690"/>
                  </a:cubicBezTo>
                  <a:lnTo>
                    <a:pt x="575879" y="846636"/>
                  </a:lnTo>
                  <a:lnTo>
                    <a:pt x="570646" y="847688"/>
                  </a:lnTo>
                  <a:cubicBezTo>
                    <a:pt x="523791" y="866275"/>
                    <a:pt x="577835" y="897477"/>
                    <a:pt x="581430" y="922371"/>
                  </a:cubicBezTo>
                  <a:lnTo>
                    <a:pt x="595510" y="936378"/>
                  </a:lnTo>
                  <a:lnTo>
                    <a:pt x="587586" y="931095"/>
                  </a:lnTo>
                  <a:lnTo>
                    <a:pt x="581685" y="924134"/>
                  </a:lnTo>
                  <a:lnTo>
                    <a:pt x="584170" y="941343"/>
                  </a:lnTo>
                  <a:cubicBezTo>
                    <a:pt x="583021" y="979256"/>
                    <a:pt x="601347" y="1031415"/>
                    <a:pt x="573921" y="1064326"/>
                  </a:cubicBezTo>
                  <a:cubicBezTo>
                    <a:pt x="570828" y="1068038"/>
                    <a:pt x="567088" y="1071159"/>
                    <a:pt x="563672" y="1074575"/>
                  </a:cubicBezTo>
                  <a:lnTo>
                    <a:pt x="556841" y="1095072"/>
                  </a:lnTo>
                  <a:cubicBezTo>
                    <a:pt x="553418" y="1105343"/>
                    <a:pt x="553949" y="1106741"/>
                    <a:pt x="546592" y="1115570"/>
                  </a:cubicBezTo>
                  <a:cubicBezTo>
                    <a:pt x="543500" y="1119282"/>
                    <a:pt x="539436" y="1122106"/>
                    <a:pt x="536344" y="1125817"/>
                  </a:cubicBezTo>
                  <a:cubicBezTo>
                    <a:pt x="532442" y="1130500"/>
                    <a:pt x="525813" y="1144443"/>
                    <a:pt x="519262" y="1146315"/>
                  </a:cubicBezTo>
                  <a:cubicBezTo>
                    <a:pt x="507169" y="1149770"/>
                    <a:pt x="494210" y="1148593"/>
                    <a:pt x="481684" y="1149731"/>
                  </a:cubicBezTo>
                  <a:cubicBezTo>
                    <a:pt x="478267" y="1150869"/>
                    <a:pt x="474745" y="1151728"/>
                    <a:pt x="471435" y="1153147"/>
                  </a:cubicBezTo>
                  <a:cubicBezTo>
                    <a:pt x="441886" y="1165811"/>
                    <a:pt x="471558" y="1155385"/>
                    <a:pt x="447523" y="1163396"/>
                  </a:cubicBezTo>
                  <a:cubicBezTo>
                    <a:pt x="424028" y="1179058"/>
                    <a:pt x="434815" y="1174465"/>
                    <a:pt x="416776" y="1180477"/>
                  </a:cubicBezTo>
                  <a:cubicBezTo>
                    <a:pt x="389447" y="1179339"/>
                    <a:pt x="362141" y="1177061"/>
                    <a:pt x="334788" y="1177061"/>
                  </a:cubicBezTo>
                  <a:cubicBezTo>
                    <a:pt x="327861" y="1177061"/>
                    <a:pt x="320486" y="1177379"/>
                    <a:pt x="314291" y="1180477"/>
                  </a:cubicBezTo>
                  <a:cubicBezTo>
                    <a:pt x="310618" y="1182313"/>
                    <a:pt x="309294" y="1187053"/>
                    <a:pt x="307458" y="1190726"/>
                  </a:cubicBezTo>
                  <a:cubicBezTo>
                    <a:pt x="300810" y="1204023"/>
                    <a:pt x="307194" y="1199314"/>
                    <a:pt x="300626" y="1214638"/>
                  </a:cubicBezTo>
                  <a:cubicBezTo>
                    <a:pt x="296302" y="1224727"/>
                    <a:pt x="283082" y="1236595"/>
                    <a:pt x="273296" y="1238552"/>
                  </a:cubicBezTo>
                  <a:lnTo>
                    <a:pt x="256216" y="1241968"/>
                  </a:lnTo>
                  <a:lnTo>
                    <a:pt x="235718" y="1262466"/>
                  </a:lnTo>
                  <a:cubicBezTo>
                    <a:pt x="229912" y="1268272"/>
                    <a:pt x="222053" y="1271576"/>
                    <a:pt x="215221" y="1276131"/>
                  </a:cubicBezTo>
                  <a:lnTo>
                    <a:pt x="204972" y="1282963"/>
                  </a:lnTo>
                  <a:cubicBezTo>
                    <a:pt x="201065" y="1285567"/>
                    <a:pt x="195926" y="1285539"/>
                    <a:pt x="191307" y="1286379"/>
                  </a:cubicBezTo>
                  <a:cubicBezTo>
                    <a:pt x="183385" y="1287820"/>
                    <a:pt x="175317" y="1288355"/>
                    <a:pt x="167395" y="1289796"/>
                  </a:cubicBezTo>
                  <a:cubicBezTo>
                    <a:pt x="156036" y="1291860"/>
                    <a:pt x="143928" y="1296478"/>
                    <a:pt x="133232" y="1300044"/>
                  </a:cubicBezTo>
                  <a:lnTo>
                    <a:pt x="122983" y="1303461"/>
                  </a:lnTo>
                  <a:cubicBezTo>
                    <a:pt x="98885" y="1327558"/>
                    <a:pt x="111128" y="1319636"/>
                    <a:pt x="88821" y="1330789"/>
                  </a:cubicBezTo>
                  <a:cubicBezTo>
                    <a:pt x="67185" y="1329651"/>
                    <a:pt x="45498" y="1329250"/>
                    <a:pt x="23913" y="1327373"/>
                  </a:cubicBezTo>
                  <a:cubicBezTo>
                    <a:pt x="19236" y="1326966"/>
                    <a:pt x="14564" y="1325806"/>
                    <a:pt x="10248" y="1323957"/>
                  </a:cubicBezTo>
                  <a:cubicBezTo>
                    <a:pt x="6475" y="1322340"/>
                    <a:pt x="3416" y="1319402"/>
                    <a:pt x="0" y="1317124"/>
                  </a:cubicBezTo>
                  <a:cubicBezTo>
                    <a:pt x="3815" y="1248442"/>
                    <a:pt x="-3075" y="1275108"/>
                    <a:pt x="10248" y="1235136"/>
                  </a:cubicBezTo>
                  <a:cubicBezTo>
                    <a:pt x="12692" y="1222914"/>
                    <a:pt x="11700" y="1216603"/>
                    <a:pt x="20497" y="1207807"/>
                  </a:cubicBezTo>
                  <a:cubicBezTo>
                    <a:pt x="23401" y="1204903"/>
                    <a:pt x="27330" y="1203253"/>
                    <a:pt x="30746" y="1200975"/>
                  </a:cubicBezTo>
                  <a:cubicBezTo>
                    <a:pt x="35300" y="1194142"/>
                    <a:pt x="41815" y="1188267"/>
                    <a:pt x="44411" y="1180477"/>
                  </a:cubicBezTo>
                  <a:lnTo>
                    <a:pt x="51243" y="1159980"/>
                  </a:lnTo>
                  <a:cubicBezTo>
                    <a:pt x="52382" y="1147453"/>
                    <a:pt x="54660" y="1134979"/>
                    <a:pt x="54660" y="1122401"/>
                  </a:cubicBezTo>
                  <a:cubicBezTo>
                    <a:pt x="54660" y="1088415"/>
                    <a:pt x="53649" y="1087618"/>
                    <a:pt x="47827" y="1064326"/>
                  </a:cubicBezTo>
                  <a:cubicBezTo>
                    <a:pt x="46689" y="1048385"/>
                    <a:pt x="47188" y="1032239"/>
                    <a:pt x="44411" y="1016500"/>
                  </a:cubicBezTo>
                  <a:cubicBezTo>
                    <a:pt x="43697" y="1012457"/>
                    <a:pt x="39414" y="1009924"/>
                    <a:pt x="37578" y="1006251"/>
                  </a:cubicBezTo>
                  <a:cubicBezTo>
                    <a:pt x="23435" y="977964"/>
                    <a:pt x="46910" y="1015126"/>
                    <a:pt x="27330" y="985754"/>
                  </a:cubicBezTo>
                  <a:cubicBezTo>
                    <a:pt x="30940" y="942434"/>
                    <a:pt x="33554" y="934408"/>
                    <a:pt x="27330" y="886684"/>
                  </a:cubicBezTo>
                  <a:cubicBezTo>
                    <a:pt x="26398" y="879543"/>
                    <a:pt x="22775" y="873019"/>
                    <a:pt x="20497" y="866187"/>
                  </a:cubicBezTo>
                  <a:lnTo>
                    <a:pt x="17081" y="855938"/>
                  </a:lnTo>
                  <a:cubicBezTo>
                    <a:pt x="18219" y="843413"/>
                    <a:pt x="18179" y="830723"/>
                    <a:pt x="20497" y="818361"/>
                  </a:cubicBezTo>
                  <a:cubicBezTo>
                    <a:pt x="21627" y="812333"/>
                    <a:pt x="24394" y="806664"/>
                    <a:pt x="27330" y="801280"/>
                  </a:cubicBezTo>
                  <a:cubicBezTo>
                    <a:pt x="38745" y="780352"/>
                    <a:pt x="44143" y="777634"/>
                    <a:pt x="61492" y="760285"/>
                  </a:cubicBezTo>
                  <a:cubicBezTo>
                    <a:pt x="64396" y="757381"/>
                    <a:pt x="66047" y="753452"/>
                    <a:pt x="68325" y="750036"/>
                  </a:cubicBezTo>
                  <a:cubicBezTo>
                    <a:pt x="69463" y="745481"/>
                    <a:pt x="69892" y="740687"/>
                    <a:pt x="71741" y="736372"/>
                  </a:cubicBezTo>
                  <a:cubicBezTo>
                    <a:pt x="73358" y="732599"/>
                    <a:pt x="77817" y="730159"/>
                    <a:pt x="78573" y="726124"/>
                  </a:cubicBezTo>
                  <a:cubicBezTo>
                    <a:pt x="81310" y="711531"/>
                    <a:pt x="80851" y="696516"/>
                    <a:pt x="81990" y="681712"/>
                  </a:cubicBezTo>
                  <a:cubicBezTo>
                    <a:pt x="80851" y="668047"/>
                    <a:pt x="84706" y="652983"/>
                    <a:pt x="78573" y="640719"/>
                  </a:cubicBezTo>
                  <a:cubicBezTo>
                    <a:pt x="75353" y="634277"/>
                    <a:pt x="58076" y="633886"/>
                    <a:pt x="58076" y="633886"/>
                  </a:cubicBezTo>
                  <a:cubicBezTo>
                    <a:pt x="54660" y="630470"/>
                    <a:pt x="51539" y="626730"/>
                    <a:pt x="47827" y="623638"/>
                  </a:cubicBezTo>
                  <a:cubicBezTo>
                    <a:pt x="44673" y="621009"/>
                    <a:pt x="39754" y="620287"/>
                    <a:pt x="37578" y="616805"/>
                  </a:cubicBezTo>
                  <a:cubicBezTo>
                    <a:pt x="33762" y="610698"/>
                    <a:pt x="30746" y="596308"/>
                    <a:pt x="30746" y="596308"/>
                  </a:cubicBezTo>
                  <a:cubicBezTo>
                    <a:pt x="31884" y="580366"/>
                    <a:pt x="31385" y="564221"/>
                    <a:pt x="34162" y="548482"/>
                  </a:cubicBezTo>
                  <a:cubicBezTo>
                    <a:pt x="34876" y="544438"/>
                    <a:pt x="38366" y="541387"/>
                    <a:pt x="40995" y="538233"/>
                  </a:cubicBezTo>
                  <a:cubicBezTo>
                    <a:pt x="49215" y="528369"/>
                    <a:pt x="51415" y="527870"/>
                    <a:pt x="61492" y="521152"/>
                  </a:cubicBezTo>
                  <a:cubicBezTo>
                    <a:pt x="78874" y="495079"/>
                    <a:pt x="66555" y="503600"/>
                    <a:pt x="88821" y="497238"/>
                  </a:cubicBezTo>
                  <a:cubicBezTo>
                    <a:pt x="92283" y="496248"/>
                    <a:pt x="95653" y="494960"/>
                    <a:pt x="99069" y="493822"/>
                  </a:cubicBezTo>
                  <a:cubicBezTo>
                    <a:pt x="102486" y="491544"/>
                    <a:pt x="107143" y="490472"/>
                    <a:pt x="109318" y="486989"/>
                  </a:cubicBezTo>
                  <a:cubicBezTo>
                    <a:pt x="113135" y="480882"/>
                    <a:pt x="113873" y="473324"/>
                    <a:pt x="116151" y="466492"/>
                  </a:cubicBezTo>
                  <a:cubicBezTo>
                    <a:pt x="124341" y="441919"/>
                    <a:pt x="114404" y="472605"/>
                    <a:pt x="122983" y="442579"/>
                  </a:cubicBezTo>
                  <a:cubicBezTo>
                    <a:pt x="123973" y="439117"/>
                    <a:pt x="125409" y="435793"/>
                    <a:pt x="126399" y="432331"/>
                  </a:cubicBezTo>
                  <a:cubicBezTo>
                    <a:pt x="134978" y="402303"/>
                    <a:pt x="125041" y="432990"/>
                    <a:pt x="133232" y="408417"/>
                  </a:cubicBezTo>
                  <a:cubicBezTo>
                    <a:pt x="133481" y="405422"/>
                    <a:pt x="136284" y="358267"/>
                    <a:pt x="140064" y="346926"/>
                  </a:cubicBezTo>
                  <a:cubicBezTo>
                    <a:pt x="141363" y="343031"/>
                    <a:pt x="144619" y="340093"/>
                    <a:pt x="146897" y="336677"/>
                  </a:cubicBezTo>
                  <a:cubicBezTo>
                    <a:pt x="154129" y="278821"/>
                    <a:pt x="147794" y="310766"/>
                    <a:pt x="146897" y="275185"/>
                  </a:cubicBezTo>
                  <a:lnTo>
                    <a:pt x="167861" y="276660"/>
                  </a:lnTo>
                  <a:lnTo>
                    <a:pt x="172524" y="273718"/>
                  </a:lnTo>
                  <a:cubicBezTo>
                    <a:pt x="179453" y="269391"/>
                    <a:pt x="186557" y="264896"/>
                    <a:pt x="191309" y="261523"/>
                  </a:cubicBezTo>
                  <a:cubicBezTo>
                    <a:pt x="200813" y="254778"/>
                    <a:pt x="204063" y="246765"/>
                    <a:pt x="211807" y="244441"/>
                  </a:cubicBezTo>
                  <a:cubicBezTo>
                    <a:pt x="219520" y="242127"/>
                    <a:pt x="227750" y="242163"/>
                    <a:pt x="235721" y="241025"/>
                  </a:cubicBezTo>
                  <a:cubicBezTo>
                    <a:pt x="264515" y="250624"/>
                    <a:pt x="251500" y="253877"/>
                    <a:pt x="259634" y="237609"/>
                  </a:cubicBezTo>
                  <a:cubicBezTo>
                    <a:pt x="261470" y="233936"/>
                    <a:pt x="264189" y="230776"/>
                    <a:pt x="266467" y="227360"/>
                  </a:cubicBezTo>
                  <a:cubicBezTo>
                    <a:pt x="267605" y="222806"/>
                    <a:pt x="267783" y="217895"/>
                    <a:pt x="269883" y="213695"/>
                  </a:cubicBezTo>
                  <a:cubicBezTo>
                    <a:pt x="273555" y="206350"/>
                    <a:pt x="283547" y="193198"/>
                    <a:pt x="283547" y="193198"/>
                  </a:cubicBezTo>
                  <a:cubicBezTo>
                    <a:pt x="288313" y="164601"/>
                    <a:pt x="283120" y="178463"/>
                    <a:pt x="300628" y="152204"/>
                  </a:cubicBezTo>
                  <a:cubicBezTo>
                    <a:pt x="301766" y="148788"/>
                    <a:pt x="303054" y="145418"/>
                    <a:pt x="304044" y="141956"/>
                  </a:cubicBezTo>
                  <a:cubicBezTo>
                    <a:pt x="305333" y="137441"/>
                    <a:pt x="305131" y="132368"/>
                    <a:pt x="307460" y="128291"/>
                  </a:cubicBezTo>
                  <a:cubicBezTo>
                    <a:pt x="309857" y="124096"/>
                    <a:pt x="314616" y="121753"/>
                    <a:pt x="317709" y="118042"/>
                  </a:cubicBezTo>
                  <a:cubicBezTo>
                    <a:pt x="329595" y="103778"/>
                    <a:pt x="317965" y="109985"/>
                    <a:pt x="334790" y="104377"/>
                  </a:cubicBezTo>
                  <a:cubicBezTo>
                    <a:pt x="345039" y="105515"/>
                    <a:pt x="355489" y="105475"/>
                    <a:pt x="365536" y="107793"/>
                  </a:cubicBezTo>
                  <a:cubicBezTo>
                    <a:pt x="370498" y="108938"/>
                    <a:pt x="374520" y="112620"/>
                    <a:pt x="379200" y="114626"/>
                  </a:cubicBezTo>
                  <a:cubicBezTo>
                    <a:pt x="382510" y="116044"/>
                    <a:pt x="386033" y="116904"/>
                    <a:pt x="389449" y="118042"/>
                  </a:cubicBezTo>
                  <a:cubicBezTo>
                    <a:pt x="392865" y="116904"/>
                    <a:pt x="396477" y="116236"/>
                    <a:pt x="399698" y="114626"/>
                  </a:cubicBezTo>
                  <a:cubicBezTo>
                    <a:pt x="412420" y="108264"/>
                    <a:pt x="408862" y="106988"/>
                    <a:pt x="420195" y="97544"/>
                  </a:cubicBezTo>
                  <a:cubicBezTo>
                    <a:pt x="429025" y="90186"/>
                    <a:pt x="430421" y="90720"/>
                    <a:pt x="440692" y="87296"/>
                  </a:cubicBezTo>
                  <a:cubicBezTo>
                    <a:pt x="450941" y="88434"/>
                    <a:pt x="461135" y="91141"/>
                    <a:pt x="471437" y="90712"/>
                  </a:cubicBezTo>
                  <a:cubicBezTo>
                    <a:pt x="502740" y="89408"/>
                    <a:pt x="512664" y="86384"/>
                    <a:pt x="536346" y="80463"/>
                  </a:cubicBezTo>
                  <a:cubicBezTo>
                    <a:pt x="543178" y="73631"/>
                    <a:pt x="551485" y="68007"/>
                    <a:pt x="556843" y="59967"/>
                  </a:cubicBezTo>
                  <a:cubicBezTo>
                    <a:pt x="559120" y="56551"/>
                    <a:pt x="560585" y="52422"/>
                    <a:pt x="563674" y="49718"/>
                  </a:cubicBezTo>
                  <a:cubicBezTo>
                    <a:pt x="569854" y="44311"/>
                    <a:pt x="584172" y="36053"/>
                    <a:pt x="584172" y="36053"/>
                  </a:cubicBezTo>
                  <a:cubicBezTo>
                    <a:pt x="585310" y="32637"/>
                    <a:pt x="584741" y="31499"/>
                    <a:pt x="587588" y="25805"/>
                  </a:cubicBezTo>
                  <a:cubicBezTo>
                    <a:pt x="589724" y="21535"/>
                    <a:pt x="594751" y="5008"/>
                    <a:pt x="598325" y="9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辽宁"/>
            <p:cNvSpPr/>
            <p:nvPr>
              <p:custDataLst>
                <p:tags r:id="rId24"/>
              </p:custDataLst>
            </p:nvPr>
          </p:nvSpPr>
          <p:spPr>
            <a:xfrm>
              <a:off x="11449" y="3160"/>
              <a:ext cx="1459" cy="1381"/>
            </a:xfrm>
            <a:custGeom>
              <a:avLst/>
              <a:gdLst>
                <a:gd name="connsiteX0" fmla="*/ 1101643 w 1101643"/>
                <a:gd name="connsiteY0" fmla="*/ 475528 h 1042902"/>
                <a:gd name="connsiteX1" fmla="*/ 1096177 w 1101643"/>
                <a:gd name="connsiteY1" fmla="*/ 480050 h 1042902"/>
                <a:gd name="connsiteX2" fmla="*/ 1092001 w 1101643"/>
                <a:gd name="connsiteY2" fmla="*/ 477746 h 1042902"/>
                <a:gd name="connsiteX3" fmla="*/ 701680 w 1101643"/>
                <a:gd name="connsiteY3" fmla="*/ 526 h 1042902"/>
                <a:gd name="connsiteX4" fmla="*/ 715614 w 1101643"/>
                <a:gd name="connsiteY4" fmla="*/ 4093 h 1042902"/>
                <a:gd name="connsiteX5" fmla="*/ 736110 w 1101643"/>
                <a:gd name="connsiteY5" fmla="*/ 10926 h 1042902"/>
                <a:gd name="connsiteX6" fmla="*/ 746359 w 1101643"/>
                <a:gd name="connsiteY6" fmla="*/ 14342 h 1042902"/>
                <a:gd name="connsiteX7" fmla="*/ 756608 w 1101643"/>
                <a:gd name="connsiteY7" fmla="*/ 45087 h 1042902"/>
                <a:gd name="connsiteX8" fmla="*/ 766856 w 1101643"/>
                <a:gd name="connsiteY8" fmla="*/ 48503 h 1042902"/>
                <a:gd name="connsiteX9" fmla="*/ 780521 w 1101643"/>
                <a:gd name="connsiteY9" fmla="*/ 45087 h 1042902"/>
                <a:gd name="connsiteX10" fmla="*/ 790770 w 1101643"/>
                <a:gd name="connsiteY10" fmla="*/ 41671 h 1042902"/>
                <a:gd name="connsiteX11" fmla="*/ 801019 w 1101643"/>
                <a:gd name="connsiteY11" fmla="*/ 45087 h 1042902"/>
                <a:gd name="connsiteX12" fmla="*/ 804435 w 1101643"/>
                <a:gd name="connsiteY12" fmla="*/ 55336 h 1042902"/>
                <a:gd name="connsiteX13" fmla="*/ 807851 w 1101643"/>
                <a:gd name="connsiteY13" fmla="*/ 99747 h 1042902"/>
                <a:gd name="connsiteX14" fmla="*/ 824931 w 1101643"/>
                <a:gd name="connsiteY14" fmla="*/ 96331 h 1042902"/>
                <a:gd name="connsiteX15" fmla="*/ 831764 w 1101643"/>
                <a:gd name="connsiteY15" fmla="*/ 86082 h 1042902"/>
                <a:gd name="connsiteX16" fmla="*/ 845429 w 1101643"/>
                <a:gd name="connsiteY16" fmla="*/ 55336 h 1042902"/>
                <a:gd name="connsiteX17" fmla="*/ 865926 w 1101643"/>
                <a:gd name="connsiteY17" fmla="*/ 48503 h 1042902"/>
                <a:gd name="connsiteX18" fmla="*/ 886424 w 1101643"/>
                <a:gd name="connsiteY18" fmla="*/ 51919 h 1042902"/>
                <a:gd name="connsiteX19" fmla="*/ 879591 w 1101643"/>
                <a:gd name="connsiteY19" fmla="*/ 82666 h 1042902"/>
                <a:gd name="connsiteX20" fmla="*/ 883007 w 1101643"/>
                <a:gd name="connsiteY20" fmla="*/ 120244 h 1042902"/>
                <a:gd name="connsiteX21" fmla="*/ 893256 w 1101643"/>
                <a:gd name="connsiteY21" fmla="*/ 123661 h 1042902"/>
                <a:gd name="connsiteX22" fmla="*/ 924001 w 1101643"/>
                <a:gd name="connsiteY22" fmla="*/ 150989 h 1042902"/>
                <a:gd name="connsiteX23" fmla="*/ 934250 w 1101643"/>
                <a:gd name="connsiteY23" fmla="*/ 171487 h 1042902"/>
                <a:gd name="connsiteX24" fmla="*/ 951331 w 1101643"/>
                <a:gd name="connsiteY24" fmla="*/ 191984 h 1042902"/>
                <a:gd name="connsiteX25" fmla="*/ 958163 w 1101643"/>
                <a:gd name="connsiteY25" fmla="*/ 202233 h 1042902"/>
                <a:gd name="connsiteX26" fmla="*/ 968412 w 1101643"/>
                <a:gd name="connsiteY26" fmla="*/ 212481 h 1042902"/>
                <a:gd name="connsiteX27" fmla="*/ 992326 w 1101643"/>
                <a:gd name="connsiteY27" fmla="*/ 243226 h 1042902"/>
                <a:gd name="connsiteX28" fmla="*/ 992326 w 1101643"/>
                <a:gd name="connsiteY28" fmla="*/ 273972 h 1042902"/>
                <a:gd name="connsiteX29" fmla="*/ 982077 w 1101643"/>
                <a:gd name="connsiteY29" fmla="*/ 277389 h 1042902"/>
                <a:gd name="connsiteX30" fmla="*/ 982077 w 1101643"/>
                <a:gd name="connsiteY30" fmla="*/ 325215 h 1042902"/>
                <a:gd name="connsiteX31" fmla="*/ 985493 w 1101643"/>
                <a:gd name="connsiteY31" fmla="*/ 335463 h 1042902"/>
                <a:gd name="connsiteX32" fmla="*/ 1005990 w 1101643"/>
                <a:gd name="connsiteY32" fmla="*/ 352545 h 1042902"/>
                <a:gd name="connsiteX33" fmla="*/ 1019654 w 1101643"/>
                <a:gd name="connsiteY33" fmla="*/ 369626 h 1042902"/>
                <a:gd name="connsiteX34" fmla="*/ 1036736 w 1101643"/>
                <a:gd name="connsiteY34" fmla="*/ 386707 h 1042902"/>
                <a:gd name="connsiteX35" fmla="*/ 1053817 w 1101643"/>
                <a:gd name="connsiteY35" fmla="*/ 410621 h 1042902"/>
                <a:gd name="connsiteX36" fmla="*/ 1067482 w 1101643"/>
                <a:gd name="connsiteY36" fmla="*/ 431117 h 1042902"/>
                <a:gd name="connsiteX37" fmla="*/ 1074314 w 1101643"/>
                <a:gd name="connsiteY37" fmla="*/ 441366 h 1042902"/>
                <a:gd name="connsiteX38" fmla="*/ 1084563 w 1101643"/>
                <a:gd name="connsiteY38" fmla="*/ 465279 h 1042902"/>
                <a:gd name="connsiteX39" fmla="*/ 1087979 w 1101643"/>
                <a:gd name="connsiteY39" fmla="*/ 475528 h 1042902"/>
                <a:gd name="connsiteX40" fmla="*/ 1092001 w 1101643"/>
                <a:gd name="connsiteY40" fmla="*/ 477746 h 1042902"/>
                <a:gd name="connsiteX41" fmla="*/ 1081330 w 1101643"/>
                <a:gd name="connsiteY41" fmla="*/ 480201 h 1042902"/>
                <a:gd name="connsiteX42" fmla="*/ 1092000 w 1101643"/>
                <a:gd name="connsiteY42" fmla="*/ 490513 h 1042902"/>
                <a:gd name="connsiteX43" fmla="*/ 1091247 w 1101643"/>
                <a:gd name="connsiteY43" fmla="*/ 491643 h 1042902"/>
                <a:gd name="connsiteX44" fmla="*/ 1075437 w 1101643"/>
                <a:gd name="connsiteY44" fmla="*/ 517996 h 1042902"/>
                <a:gd name="connsiteX45" fmla="*/ 1064897 w 1101643"/>
                <a:gd name="connsiteY45" fmla="*/ 533806 h 1042902"/>
                <a:gd name="connsiteX46" fmla="*/ 1043815 w 1101643"/>
                <a:gd name="connsiteY46" fmla="*/ 554887 h 1042902"/>
                <a:gd name="connsiteX47" fmla="*/ 1017464 w 1101643"/>
                <a:gd name="connsiteY47" fmla="*/ 602320 h 1042902"/>
                <a:gd name="connsiteX48" fmla="*/ 1001653 w 1101643"/>
                <a:gd name="connsiteY48" fmla="*/ 607589 h 1042902"/>
                <a:gd name="connsiteX49" fmla="*/ 980572 w 1101643"/>
                <a:gd name="connsiteY49" fmla="*/ 633941 h 1042902"/>
                <a:gd name="connsiteX50" fmla="*/ 970031 w 1101643"/>
                <a:gd name="connsiteY50" fmla="*/ 644482 h 1042902"/>
                <a:gd name="connsiteX51" fmla="*/ 954220 w 1101643"/>
                <a:gd name="connsiteY51" fmla="*/ 670833 h 1042902"/>
                <a:gd name="connsiteX52" fmla="*/ 948951 w 1101643"/>
                <a:gd name="connsiteY52" fmla="*/ 686644 h 1042902"/>
                <a:gd name="connsiteX53" fmla="*/ 922598 w 1101643"/>
                <a:gd name="connsiteY53" fmla="*/ 707725 h 1042902"/>
                <a:gd name="connsiteX54" fmla="*/ 901517 w 1101643"/>
                <a:gd name="connsiteY54" fmla="*/ 734077 h 1042902"/>
                <a:gd name="connsiteX55" fmla="*/ 885706 w 1101643"/>
                <a:gd name="connsiteY55" fmla="*/ 744617 h 1042902"/>
                <a:gd name="connsiteX56" fmla="*/ 883249 w 1101643"/>
                <a:gd name="connsiteY56" fmla="*/ 742666 h 1042902"/>
                <a:gd name="connsiteX57" fmla="*/ 881320 w 1101643"/>
                <a:gd name="connsiteY57" fmla="*/ 749076 h 1042902"/>
                <a:gd name="connsiteX58" fmla="*/ 860629 w 1101643"/>
                <a:gd name="connsiteY58" fmla="*/ 757353 h 1042902"/>
                <a:gd name="connsiteX59" fmla="*/ 848214 w 1101643"/>
                <a:gd name="connsiteY59" fmla="*/ 761490 h 1042902"/>
                <a:gd name="connsiteX60" fmla="*/ 790275 w 1101643"/>
                <a:gd name="connsiteY60" fmla="*/ 765629 h 1042902"/>
                <a:gd name="connsiteX61" fmla="*/ 777861 w 1101643"/>
                <a:gd name="connsiteY61" fmla="*/ 773906 h 1042902"/>
                <a:gd name="connsiteX62" fmla="*/ 765445 w 1101643"/>
                <a:gd name="connsiteY62" fmla="*/ 786321 h 1042902"/>
                <a:gd name="connsiteX63" fmla="*/ 753030 w 1101643"/>
                <a:gd name="connsiteY63" fmla="*/ 790460 h 1042902"/>
                <a:gd name="connsiteX64" fmla="*/ 744753 w 1101643"/>
                <a:gd name="connsiteY64" fmla="*/ 802874 h 1042902"/>
                <a:gd name="connsiteX65" fmla="*/ 719922 w 1101643"/>
                <a:gd name="connsiteY65" fmla="*/ 819428 h 1042902"/>
                <a:gd name="connsiteX66" fmla="*/ 707507 w 1101643"/>
                <a:gd name="connsiteY66" fmla="*/ 827705 h 1042902"/>
                <a:gd name="connsiteX67" fmla="*/ 686815 w 1101643"/>
                <a:gd name="connsiteY67" fmla="*/ 831843 h 1042902"/>
                <a:gd name="connsiteX68" fmla="*/ 670262 w 1101643"/>
                <a:gd name="connsiteY68" fmla="*/ 835982 h 1042902"/>
                <a:gd name="connsiteX69" fmla="*/ 633016 w 1101643"/>
                <a:gd name="connsiteY69" fmla="*/ 864951 h 1042902"/>
                <a:gd name="connsiteX70" fmla="*/ 608185 w 1101643"/>
                <a:gd name="connsiteY70" fmla="*/ 881505 h 1042902"/>
                <a:gd name="connsiteX71" fmla="*/ 599908 w 1101643"/>
                <a:gd name="connsiteY71" fmla="*/ 893920 h 1042902"/>
                <a:gd name="connsiteX72" fmla="*/ 587493 w 1101643"/>
                <a:gd name="connsiteY72" fmla="*/ 898057 h 1042902"/>
                <a:gd name="connsiteX73" fmla="*/ 579217 w 1101643"/>
                <a:gd name="connsiteY73" fmla="*/ 922888 h 1042902"/>
                <a:gd name="connsiteX74" fmla="*/ 575077 w 1101643"/>
                <a:gd name="connsiteY74" fmla="*/ 935303 h 1042902"/>
                <a:gd name="connsiteX75" fmla="*/ 570940 w 1101643"/>
                <a:gd name="connsiteY75" fmla="*/ 947719 h 1042902"/>
                <a:gd name="connsiteX76" fmla="*/ 558525 w 1101643"/>
                <a:gd name="connsiteY76" fmla="*/ 955996 h 1042902"/>
                <a:gd name="connsiteX77" fmla="*/ 537832 w 1101643"/>
                <a:gd name="connsiteY77" fmla="*/ 980827 h 1042902"/>
                <a:gd name="connsiteX78" fmla="*/ 525417 w 1101643"/>
                <a:gd name="connsiteY78" fmla="*/ 984965 h 1042902"/>
                <a:gd name="connsiteX79" fmla="*/ 513002 w 1101643"/>
                <a:gd name="connsiteY79" fmla="*/ 993242 h 1042902"/>
                <a:gd name="connsiteX80" fmla="*/ 496448 w 1101643"/>
                <a:gd name="connsiteY80" fmla="*/ 989103 h 1042902"/>
                <a:gd name="connsiteX81" fmla="*/ 492309 w 1101643"/>
                <a:gd name="connsiteY81" fmla="*/ 1001519 h 1042902"/>
                <a:gd name="connsiteX82" fmla="*/ 484032 w 1101643"/>
                <a:gd name="connsiteY82" fmla="*/ 1013934 h 1042902"/>
                <a:gd name="connsiteX83" fmla="*/ 459203 w 1101643"/>
                <a:gd name="connsiteY83" fmla="*/ 1026350 h 1042902"/>
                <a:gd name="connsiteX84" fmla="*/ 446787 w 1101643"/>
                <a:gd name="connsiteY84" fmla="*/ 1034625 h 1042902"/>
                <a:gd name="connsiteX85" fmla="*/ 421957 w 1101643"/>
                <a:gd name="connsiteY85" fmla="*/ 1038764 h 1042902"/>
                <a:gd name="connsiteX86" fmla="*/ 409541 w 1101643"/>
                <a:gd name="connsiteY86" fmla="*/ 1042902 h 1042902"/>
                <a:gd name="connsiteX87" fmla="*/ 405403 w 1101643"/>
                <a:gd name="connsiteY87" fmla="*/ 1030487 h 1042902"/>
                <a:gd name="connsiteX88" fmla="*/ 413680 w 1101643"/>
                <a:gd name="connsiteY88" fmla="*/ 1018073 h 1042902"/>
                <a:gd name="connsiteX89" fmla="*/ 450926 w 1101643"/>
                <a:gd name="connsiteY89" fmla="*/ 997380 h 1042902"/>
                <a:gd name="connsiteX90" fmla="*/ 463341 w 1101643"/>
                <a:gd name="connsiteY90" fmla="*/ 984965 h 1042902"/>
                <a:gd name="connsiteX91" fmla="*/ 479894 w 1101643"/>
                <a:gd name="connsiteY91" fmla="*/ 976688 h 1042902"/>
                <a:gd name="connsiteX92" fmla="*/ 484032 w 1101643"/>
                <a:gd name="connsiteY92" fmla="*/ 964273 h 1042902"/>
                <a:gd name="connsiteX93" fmla="*/ 488171 w 1101643"/>
                <a:gd name="connsiteY93" fmla="*/ 939442 h 1042902"/>
                <a:gd name="connsiteX94" fmla="*/ 484032 w 1101643"/>
                <a:gd name="connsiteY94" fmla="*/ 918751 h 1042902"/>
                <a:gd name="connsiteX95" fmla="*/ 446787 w 1101643"/>
                <a:gd name="connsiteY95" fmla="*/ 914611 h 1042902"/>
                <a:gd name="connsiteX96" fmla="*/ 434372 w 1101643"/>
                <a:gd name="connsiteY96" fmla="*/ 910474 h 1042902"/>
                <a:gd name="connsiteX97" fmla="*/ 421957 w 1101643"/>
                <a:gd name="connsiteY97" fmla="*/ 881505 h 1042902"/>
                <a:gd name="connsiteX98" fmla="*/ 426095 w 1101643"/>
                <a:gd name="connsiteY98" fmla="*/ 869089 h 1042902"/>
                <a:gd name="connsiteX99" fmla="*/ 438510 w 1101643"/>
                <a:gd name="connsiteY99" fmla="*/ 864951 h 1042902"/>
                <a:gd name="connsiteX100" fmla="*/ 450926 w 1101643"/>
                <a:gd name="connsiteY100" fmla="*/ 840120 h 1042902"/>
                <a:gd name="connsiteX101" fmla="*/ 467480 w 1101643"/>
                <a:gd name="connsiteY101" fmla="*/ 778044 h 1042902"/>
                <a:gd name="connsiteX102" fmla="*/ 475757 w 1101643"/>
                <a:gd name="connsiteY102" fmla="*/ 765629 h 1042902"/>
                <a:gd name="connsiteX103" fmla="*/ 488171 w 1101643"/>
                <a:gd name="connsiteY103" fmla="*/ 757353 h 1042902"/>
                <a:gd name="connsiteX104" fmla="*/ 517140 w 1101643"/>
                <a:gd name="connsiteY104" fmla="*/ 720106 h 1042902"/>
                <a:gd name="connsiteX105" fmla="*/ 525417 w 1101643"/>
                <a:gd name="connsiteY105" fmla="*/ 695276 h 1042902"/>
                <a:gd name="connsiteX106" fmla="*/ 541971 w 1101643"/>
                <a:gd name="connsiteY106" fmla="*/ 670445 h 1042902"/>
                <a:gd name="connsiteX107" fmla="*/ 546109 w 1101643"/>
                <a:gd name="connsiteY107" fmla="*/ 658030 h 1042902"/>
                <a:gd name="connsiteX108" fmla="*/ 529555 w 1101643"/>
                <a:gd name="connsiteY108" fmla="*/ 633199 h 1042902"/>
                <a:gd name="connsiteX109" fmla="*/ 521279 w 1101643"/>
                <a:gd name="connsiteY109" fmla="*/ 620784 h 1042902"/>
                <a:gd name="connsiteX110" fmla="*/ 508863 w 1101643"/>
                <a:gd name="connsiteY110" fmla="*/ 608369 h 1042902"/>
                <a:gd name="connsiteX111" fmla="*/ 500586 w 1101643"/>
                <a:gd name="connsiteY111" fmla="*/ 595953 h 1042902"/>
                <a:gd name="connsiteX112" fmla="*/ 484032 w 1101643"/>
                <a:gd name="connsiteY112" fmla="*/ 571122 h 1042902"/>
                <a:gd name="connsiteX113" fmla="*/ 471617 w 1101643"/>
                <a:gd name="connsiteY113" fmla="*/ 566985 h 1042902"/>
                <a:gd name="connsiteX114" fmla="*/ 446787 w 1101643"/>
                <a:gd name="connsiteY114" fmla="*/ 583539 h 1042902"/>
                <a:gd name="connsiteX115" fmla="*/ 434372 w 1101643"/>
                <a:gd name="connsiteY115" fmla="*/ 587677 h 1042902"/>
                <a:gd name="connsiteX116" fmla="*/ 368158 w 1101643"/>
                <a:gd name="connsiteY116" fmla="*/ 587677 h 1042902"/>
                <a:gd name="connsiteX117" fmla="*/ 364018 w 1101643"/>
                <a:gd name="connsiteY117" fmla="*/ 600092 h 1042902"/>
                <a:gd name="connsiteX118" fmla="*/ 351604 w 1101643"/>
                <a:gd name="connsiteY118" fmla="*/ 608369 h 1042902"/>
                <a:gd name="connsiteX119" fmla="*/ 330912 w 1101643"/>
                <a:gd name="connsiteY119" fmla="*/ 649753 h 1042902"/>
                <a:gd name="connsiteX120" fmla="*/ 322635 w 1101643"/>
                <a:gd name="connsiteY120" fmla="*/ 662168 h 1042902"/>
                <a:gd name="connsiteX121" fmla="*/ 314358 w 1101643"/>
                <a:gd name="connsiteY121" fmla="*/ 674584 h 1042902"/>
                <a:gd name="connsiteX122" fmla="*/ 301942 w 1101643"/>
                <a:gd name="connsiteY122" fmla="*/ 678722 h 1042902"/>
                <a:gd name="connsiteX123" fmla="*/ 285389 w 1101643"/>
                <a:gd name="connsiteY123" fmla="*/ 695276 h 1042902"/>
                <a:gd name="connsiteX124" fmla="*/ 268836 w 1101643"/>
                <a:gd name="connsiteY124" fmla="*/ 720106 h 1042902"/>
                <a:gd name="connsiteX125" fmla="*/ 260559 w 1101643"/>
                <a:gd name="connsiteY125" fmla="*/ 744936 h 1042902"/>
                <a:gd name="connsiteX126" fmla="*/ 248143 w 1101643"/>
                <a:gd name="connsiteY126" fmla="*/ 757353 h 1042902"/>
                <a:gd name="connsiteX127" fmla="*/ 239867 w 1101643"/>
                <a:gd name="connsiteY127" fmla="*/ 769767 h 1042902"/>
                <a:gd name="connsiteX128" fmla="*/ 210897 w 1101643"/>
                <a:gd name="connsiteY128" fmla="*/ 782183 h 1042902"/>
                <a:gd name="connsiteX129" fmla="*/ 181928 w 1101643"/>
                <a:gd name="connsiteY129" fmla="*/ 794598 h 1042902"/>
                <a:gd name="connsiteX130" fmla="*/ 161237 w 1101643"/>
                <a:gd name="connsiteY130" fmla="*/ 794598 h 1042902"/>
                <a:gd name="connsiteX131" fmla="*/ 160961 w 1101643"/>
                <a:gd name="connsiteY131" fmla="*/ 794808 h 1042902"/>
                <a:gd name="connsiteX132" fmla="*/ 148524 w 1101643"/>
                <a:gd name="connsiteY132" fmla="*/ 776153 h 1042902"/>
                <a:gd name="connsiteX133" fmla="*/ 141693 w 1101643"/>
                <a:gd name="connsiteY133" fmla="*/ 755656 h 1042902"/>
                <a:gd name="connsiteX134" fmla="*/ 134861 w 1101643"/>
                <a:gd name="connsiteY134" fmla="*/ 745407 h 1042902"/>
                <a:gd name="connsiteX135" fmla="*/ 128028 w 1101643"/>
                <a:gd name="connsiteY135" fmla="*/ 721494 h 1042902"/>
                <a:gd name="connsiteX136" fmla="*/ 117780 w 1101643"/>
                <a:gd name="connsiteY136" fmla="*/ 711245 h 1042902"/>
                <a:gd name="connsiteX137" fmla="*/ 110947 w 1101643"/>
                <a:gd name="connsiteY137" fmla="*/ 700996 h 1042902"/>
                <a:gd name="connsiteX138" fmla="*/ 56287 w 1101643"/>
                <a:gd name="connsiteY138" fmla="*/ 694165 h 1042902"/>
                <a:gd name="connsiteX139" fmla="*/ 42624 w 1101643"/>
                <a:gd name="connsiteY139" fmla="*/ 677084 h 1042902"/>
                <a:gd name="connsiteX140" fmla="*/ 32375 w 1101643"/>
                <a:gd name="connsiteY140" fmla="*/ 666835 h 1042902"/>
                <a:gd name="connsiteX141" fmla="*/ 5045 w 1101643"/>
                <a:gd name="connsiteY141" fmla="*/ 656586 h 1042902"/>
                <a:gd name="connsiteX142" fmla="*/ 8461 w 1101643"/>
                <a:gd name="connsiteY142" fmla="*/ 605342 h 1042902"/>
                <a:gd name="connsiteX143" fmla="*/ 18710 w 1101643"/>
                <a:gd name="connsiteY143" fmla="*/ 598511 h 1042902"/>
                <a:gd name="connsiteX144" fmla="*/ 35791 w 1101643"/>
                <a:gd name="connsiteY144" fmla="*/ 578014 h 1042902"/>
                <a:gd name="connsiteX145" fmla="*/ 39208 w 1101643"/>
                <a:gd name="connsiteY145" fmla="*/ 567765 h 1042902"/>
                <a:gd name="connsiteX146" fmla="*/ 59704 w 1101643"/>
                <a:gd name="connsiteY146" fmla="*/ 550684 h 1042902"/>
                <a:gd name="connsiteX147" fmla="*/ 63120 w 1101643"/>
                <a:gd name="connsiteY147" fmla="*/ 540435 h 1042902"/>
                <a:gd name="connsiteX148" fmla="*/ 62589 w 1101643"/>
                <a:gd name="connsiteY148" fmla="*/ 536186 h 1042902"/>
                <a:gd name="connsiteX149" fmla="*/ 49456 w 1101643"/>
                <a:gd name="connsiteY149" fmla="*/ 516523 h 1042902"/>
                <a:gd name="connsiteX150" fmla="*/ 59704 w 1101643"/>
                <a:gd name="connsiteY150" fmla="*/ 499443 h 1042902"/>
                <a:gd name="connsiteX151" fmla="*/ 73369 w 1101643"/>
                <a:gd name="connsiteY151" fmla="*/ 475530 h 1042902"/>
                <a:gd name="connsiteX152" fmla="*/ 59704 w 1101643"/>
                <a:gd name="connsiteY152" fmla="*/ 461865 h 1042902"/>
                <a:gd name="connsiteX153" fmla="*/ 52872 w 1101643"/>
                <a:gd name="connsiteY153" fmla="*/ 437951 h 1042902"/>
                <a:gd name="connsiteX154" fmla="*/ 42624 w 1101643"/>
                <a:gd name="connsiteY154" fmla="*/ 407206 h 1042902"/>
                <a:gd name="connsiteX155" fmla="*/ 42624 w 1101643"/>
                <a:gd name="connsiteY155" fmla="*/ 325216 h 1042902"/>
                <a:gd name="connsiteX156" fmla="*/ 49456 w 1101643"/>
                <a:gd name="connsiteY156" fmla="*/ 314969 h 1042902"/>
                <a:gd name="connsiteX157" fmla="*/ 59704 w 1101643"/>
                <a:gd name="connsiteY157" fmla="*/ 311552 h 1042902"/>
                <a:gd name="connsiteX158" fmla="*/ 97282 w 1101643"/>
                <a:gd name="connsiteY158" fmla="*/ 304720 h 1042902"/>
                <a:gd name="connsiteX159" fmla="*/ 104115 w 1101643"/>
                <a:gd name="connsiteY159" fmla="*/ 318384 h 1042902"/>
                <a:gd name="connsiteX160" fmla="*/ 117780 w 1101643"/>
                <a:gd name="connsiteY160" fmla="*/ 342297 h 1042902"/>
                <a:gd name="connsiteX161" fmla="*/ 138277 w 1101643"/>
                <a:gd name="connsiteY161" fmla="*/ 352546 h 1042902"/>
                <a:gd name="connsiteX162" fmla="*/ 151941 w 1101643"/>
                <a:gd name="connsiteY162" fmla="*/ 359379 h 1042902"/>
                <a:gd name="connsiteX163" fmla="*/ 158773 w 1101643"/>
                <a:gd name="connsiteY163" fmla="*/ 369627 h 1042902"/>
                <a:gd name="connsiteX164" fmla="*/ 179271 w 1101643"/>
                <a:gd name="connsiteY164" fmla="*/ 379876 h 1042902"/>
                <a:gd name="connsiteX165" fmla="*/ 182687 w 1101643"/>
                <a:gd name="connsiteY165" fmla="*/ 390125 h 1042902"/>
                <a:gd name="connsiteX166" fmla="*/ 189520 w 1101643"/>
                <a:gd name="connsiteY166" fmla="*/ 417453 h 1042902"/>
                <a:gd name="connsiteX167" fmla="*/ 196352 w 1101643"/>
                <a:gd name="connsiteY167" fmla="*/ 407206 h 1042902"/>
                <a:gd name="connsiteX168" fmla="*/ 199768 w 1101643"/>
                <a:gd name="connsiteY168" fmla="*/ 396957 h 1042902"/>
                <a:gd name="connsiteX169" fmla="*/ 223682 w 1101643"/>
                <a:gd name="connsiteY169" fmla="*/ 366211 h 1042902"/>
                <a:gd name="connsiteX170" fmla="*/ 227098 w 1101643"/>
                <a:gd name="connsiteY170" fmla="*/ 355962 h 1042902"/>
                <a:gd name="connsiteX171" fmla="*/ 233931 w 1101643"/>
                <a:gd name="connsiteY171" fmla="*/ 328632 h 1042902"/>
                <a:gd name="connsiteX172" fmla="*/ 240763 w 1101643"/>
                <a:gd name="connsiteY172" fmla="*/ 314969 h 1042902"/>
                <a:gd name="connsiteX173" fmla="*/ 247594 w 1101643"/>
                <a:gd name="connsiteY173" fmla="*/ 304720 h 1042902"/>
                <a:gd name="connsiteX174" fmla="*/ 271508 w 1101643"/>
                <a:gd name="connsiteY174" fmla="*/ 294471 h 1042902"/>
                <a:gd name="connsiteX175" fmla="*/ 281757 w 1101643"/>
                <a:gd name="connsiteY175" fmla="*/ 287639 h 1042902"/>
                <a:gd name="connsiteX176" fmla="*/ 309087 w 1101643"/>
                <a:gd name="connsiteY176" fmla="*/ 280806 h 1042902"/>
                <a:gd name="connsiteX177" fmla="*/ 329584 w 1101643"/>
                <a:gd name="connsiteY177" fmla="*/ 267141 h 1042902"/>
                <a:gd name="connsiteX178" fmla="*/ 339832 w 1101643"/>
                <a:gd name="connsiteY178" fmla="*/ 260309 h 1042902"/>
                <a:gd name="connsiteX179" fmla="*/ 367162 w 1101643"/>
                <a:gd name="connsiteY179" fmla="*/ 256892 h 1042902"/>
                <a:gd name="connsiteX180" fmla="*/ 370578 w 1101643"/>
                <a:gd name="connsiteY180" fmla="*/ 246644 h 1042902"/>
                <a:gd name="connsiteX181" fmla="*/ 380826 w 1101643"/>
                <a:gd name="connsiteY181" fmla="*/ 243227 h 1042902"/>
                <a:gd name="connsiteX182" fmla="*/ 401324 w 1101643"/>
                <a:gd name="connsiteY182" fmla="*/ 239811 h 1042902"/>
                <a:gd name="connsiteX183" fmla="*/ 411573 w 1101643"/>
                <a:gd name="connsiteY183" fmla="*/ 232979 h 1042902"/>
                <a:gd name="connsiteX184" fmla="*/ 438901 w 1101643"/>
                <a:gd name="connsiteY184" fmla="*/ 222731 h 1042902"/>
                <a:gd name="connsiteX185" fmla="*/ 445734 w 1101643"/>
                <a:gd name="connsiteY185" fmla="*/ 202234 h 1042902"/>
                <a:gd name="connsiteX186" fmla="*/ 452566 w 1101643"/>
                <a:gd name="connsiteY186" fmla="*/ 191985 h 1042902"/>
                <a:gd name="connsiteX187" fmla="*/ 500394 w 1101643"/>
                <a:gd name="connsiteY187" fmla="*/ 188569 h 1042902"/>
                <a:gd name="connsiteX188" fmla="*/ 510642 w 1101643"/>
                <a:gd name="connsiteY188" fmla="*/ 181736 h 1042902"/>
                <a:gd name="connsiteX189" fmla="*/ 534555 w 1101643"/>
                <a:gd name="connsiteY189" fmla="*/ 154406 h 1042902"/>
                <a:gd name="connsiteX190" fmla="*/ 561885 w 1101643"/>
                <a:gd name="connsiteY190" fmla="*/ 150990 h 1042902"/>
                <a:gd name="connsiteX191" fmla="*/ 572133 w 1101643"/>
                <a:gd name="connsiteY191" fmla="*/ 154406 h 1042902"/>
                <a:gd name="connsiteX192" fmla="*/ 582382 w 1101643"/>
                <a:gd name="connsiteY192" fmla="*/ 164655 h 1042902"/>
                <a:gd name="connsiteX193" fmla="*/ 592631 w 1101643"/>
                <a:gd name="connsiteY193" fmla="*/ 164655 h 1042902"/>
                <a:gd name="connsiteX194" fmla="*/ 619140 w 1101643"/>
                <a:gd name="connsiteY194" fmla="*/ 169055 h 1042902"/>
                <a:gd name="connsiteX195" fmla="*/ 619835 w 1101643"/>
                <a:gd name="connsiteY195" fmla="*/ 169009 h 1042902"/>
                <a:gd name="connsiteX196" fmla="*/ 596049 w 1101643"/>
                <a:gd name="connsiteY196" fmla="*/ 154405 h 1042902"/>
                <a:gd name="connsiteX197" fmla="*/ 633627 w 1101643"/>
                <a:gd name="connsiteY197" fmla="*/ 127077 h 1042902"/>
                <a:gd name="connsiteX198" fmla="*/ 643875 w 1101643"/>
                <a:gd name="connsiteY198" fmla="*/ 120244 h 1042902"/>
                <a:gd name="connsiteX199" fmla="*/ 650708 w 1101643"/>
                <a:gd name="connsiteY199" fmla="*/ 99747 h 1042902"/>
                <a:gd name="connsiteX200" fmla="*/ 654124 w 1101643"/>
                <a:gd name="connsiteY200" fmla="*/ 89498 h 1042902"/>
                <a:gd name="connsiteX201" fmla="*/ 657540 w 1101643"/>
                <a:gd name="connsiteY201" fmla="*/ 75833 h 1042902"/>
                <a:gd name="connsiteX202" fmla="*/ 678038 w 1101643"/>
                <a:gd name="connsiteY202" fmla="*/ 69000 h 1042902"/>
                <a:gd name="connsiteX203" fmla="*/ 685060 w 1101643"/>
                <a:gd name="connsiteY203" fmla="*/ 13051 h 1042902"/>
                <a:gd name="connsiteX204" fmla="*/ 686575 w 1101643"/>
                <a:gd name="connsiteY204" fmla="*/ 14625 h 1042902"/>
                <a:gd name="connsiteX205" fmla="*/ 691385 w 1101643"/>
                <a:gd name="connsiteY205" fmla="*/ 5794 h 1042902"/>
                <a:gd name="connsiteX206" fmla="*/ 701680 w 1101643"/>
                <a:gd name="connsiteY206" fmla="*/ 526 h 1042902"/>
                <a:gd name="connsiteX0-1" fmla="*/ 1101643 w 1101643"/>
                <a:gd name="connsiteY0-2" fmla="*/ 475528 h 1042902"/>
                <a:gd name="connsiteX1-3" fmla="*/ 1096177 w 1101643"/>
                <a:gd name="connsiteY1-4" fmla="*/ 480050 h 1042902"/>
                <a:gd name="connsiteX2-5" fmla="*/ 1092001 w 1101643"/>
                <a:gd name="connsiteY2-6" fmla="*/ 477746 h 1042902"/>
                <a:gd name="connsiteX3-7" fmla="*/ 1101643 w 1101643"/>
                <a:gd name="connsiteY3-8" fmla="*/ 475528 h 1042902"/>
                <a:gd name="connsiteX4-9" fmla="*/ 701680 w 1101643"/>
                <a:gd name="connsiteY4-10" fmla="*/ 526 h 1042902"/>
                <a:gd name="connsiteX5-11" fmla="*/ 715614 w 1101643"/>
                <a:gd name="connsiteY5-12" fmla="*/ 4093 h 1042902"/>
                <a:gd name="connsiteX6-13" fmla="*/ 736110 w 1101643"/>
                <a:gd name="connsiteY6-14" fmla="*/ 10926 h 1042902"/>
                <a:gd name="connsiteX7-15" fmla="*/ 746359 w 1101643"/>
                <a:gd name="connsiteY7-16" fmla="*/ 14342 h 1042902"/>
                <a:gd name="connsiteX8-17" fmla="*/ 756608 w 1101643"/>
                <a:gd name="connsiteY8-18" fmla="*/ 45087 h 1042902"/>
                <a:gd name="connsiteX9-19" fmla="*/ 766856 w 1101643"/>
                <a:gd name="connsiteY9-20" fmla="*/ 48503 h 1042902"/>
                <a:gd name="connsiteX10-21" fmla="*/ 780521 w 1101643"/>
                <a:gd name="connsiteY10-22" fmla="*/ 45087 h 1042902"/>
                <a:gd name="connsiteX11-23" fmla="*/ 790770 w 1101643"/>
                <a:gd name="connsiteY11-24" fmla="*/ 41671 h 1042902"/>
                <a:gd name="connsiteX12-25" fmla="*/ 801019 w 1101643"/>
                <a:gd name="connsiteY12-26" fmla="*/ 45087 h 1042902"/>
                <a:gd name="connsiteX13-27" fmla="*/ 804435 w 1101643"/>
                <a:gd name="connsiteY13-28" fmla="*/ 55336 h 1042902"/>
                <a:gd name="connsiteX14-29" fmla="*/ 807851 w 1101643"/>
                <a:gd name="connsiteY14-30" fmla="*/ 99747 h 1042902"/>
                <a:gd name="connsiteX15-31" fmla="*/ 824931 w 1101643"/>
                <a:gd name="connsiteY15-32" fmla="*/ 96331 h 1042902"/>
                <a:gd name="connsiteX16-33" fmla="*/ 831764 w 1101643"/>
                <a:gd name="connsiteY16-34" fmla="*/ 86082 h 1042902"/>
                <a:gd name="connsiteX17-35" fmla="*/ 845429 w 1101643"/>
                <a:gd name="connsiteY17-36" fmla="*/ 55336 h 1042902"/>
                <a:gd name="connsiteX18-37" fmla="*/ 865926 w 1101643"/>
                <a:gd name="connsiteY18-38" fmla="*/ 48503 h 1042902"/>
                <a:gd name="connsiteX19-39" fmla="*/ 886424 w 1101643"/>
                <a:gd name="connsiteY19-40" fmla="*/ 51919 h 1042902"/>
                <a:gd name="connsiteX20-41" fmla="*/ 879591 w 1101643"/>
                <a:gd name="connsiteY20-42" fmla="*/ 82666 h 1042902"/>
                <a:gd name="connsiteX21-43" fmla="*/ 883007 w 1101643"/>
                <a:gd name="connsiteY21-44" fmla="*/ 120244 h 1042902"/>
                <a:gd name="connsiteX22-45" fmla="*/ 893256 w 1101643"/>
                <a:gd name="connsiteY22-46" fmla="*/ 123661 h 1042902"/>
                <a:gd name="connsiteX23-47" fmla="*/ 924001 w 1101643"/>
                <a:gd name="connsiteY23-48" fmla="*/ 150989 h 1042902"/>
                <a:gd name="connsiteX24-49" fmla="*/ 934250 w 1101643"/>
                <a:gd name="connsiteY24-50" fmla="*/ 171487 h 1042902"/>
                <a:gd name="connsiteX25-51" fmla="*/ 951331 w 1101643"/>
                <a:gd name="connsiteY25-52" fmla="*/ 191984 h 1042902"/>
                <a:gd name="connsiteX26-53" fmla="*/ 958163 w 1101643"/>
                <a:gd name="connsiteY26-54" fmla="*/ 202233 h 1042902"/>
                <a:gd name="connsiteX27-55" fmla="*/ 968412 w 1101643"/>
                <a:gd name="connsiteY27-56" fmla="*/ 212481 h 1042902"/>
                <a:gd name="connsiteX28-57" fmla="*/ 992326 w 1101643"/>
                <a:gd name="connsiteY28-58" fmla="*/ 243226 h 1042902"/>
                <a:gd name="connsiteX29-59" fmla="*/ 992326 w 1101643"/>
                <a:gd name="connsiteY29-60" fmla="*/ 273972 h 1042902"/>
                <a:gd name="connsiteX30-61" fmla="*/ 982077 w 1101643"/>
                <a:gd name="connsiteY30-62" fmla="*/ 277389 h 1042902"/>
                <a:gd name="connsiteX31-63" fmla="*/ 982077 w 1101643"/>
                <a:gd name="connsiteY31-64" fmla="*/ 325215 h 1042902"/>
                <a:gd name="connsiteX32-65" fmla="*/ 985493 w 1101643"/>
                <a:gd name="connsiteY32-66" fmla="*/ 335463 h 1042902"/>
                <a:gd name="connsiteX33-67" fmla="*/ 1005990 w 1101643"/>
                <a:gd name="connsiteY33-68" fmla="*/ 352545 h 1042902"/>
                <a:gd name="connsiteX34-69" fmla="*/ 1019654 w 1101643"/>
                <a:gd name="connsiteY34-70" fmla="*/ 369626 h 1042902"/>
                <a:gd name="connsiteX35-71" fmla="*/ 1036736 w 1101643"/>
                <a:gd name="connsiteY35-72" fmla="*/ 386707 h 1042902"/>
                <a:gd name="connsiteX36-73" fmla="*/ 1053817 w 1101643"/>
                <a:gd name="connsiteY36-74" fmla="*/ 410621 h 1042902"/>
                <a:gd name="connsiteX37-75" fmla="*/ 1067482 w 1101643"/>
                <a:gd name="connsiteY37-76" fmla="*/ 431117 h 1042902"/>
                <a:gd name="connsiteX38-77" fmla="*/ 1074314 w 1101643"/>
                <a:gd name="connsiteY38-78" fmla="*/ 441366 h 1042902"/>
                <a:gd name="connsiteX39-79" fmla="*/ 1084563 w 1101643"/>
                <a:gd name="connsiteY39-80" fmla="*/ 465279 h 1042902"/>
                <a:gd name="connsiteX40-81" fmla="*/ 1087979 w 1101643"/>
                <a:gd name="connsiteY40-82" fmla="*/ 475528 h 1042902"/>
                <a:gd name="connsiteX41-83" fmla="*/ 1092001 w 1101643"/>
                <a:gd name="connsiteY41-84" fmla="*/ 477746 h 1042902"/>
                <a:gd name="connsiteX42-85" fmla="*/ 1081330 w 1101643"/>
                <a:gd name="connsiteY42-86" fmla="*/ 480201 h 1042902"/>
                <a:gd name="connsiteX43-87" fmla="*/ 1092000 w 1101643"/>
                <a:gd name="connsiteY43-88" fmla="*/ 490513 h 1042902"/>
                <a:gd name="connsiteX44-89" fmla="*/ 1091247 w 1101643"/>
                <a:gd name="connsiteY44-90" fmla="*/ 491643 h 1042902"/>
                <a:gd name="connsiteX45-91" fmla="*/ 1075437 w 1101643"/>
                <a:gd name="connsiteY45-92" fmla="*/ 517996 h 1042902"/>
                <a:gd name="connsiteX46-93" fmla="*/ 1064897 w 1101643"/>
                <a:gd name="connsiteY46-94" fmla="*/ 533806 h 1042902"/>
                <a:gd name="connsiteX47-95" fmla="*/ 1043815 w 1101643"/>
                <a:gd name="connsiteY47-96" fmla="*/ 554887 h 1042902"/>
                <a:gd name="connsiteX48-97" fmla="*/ 1017464 w 1101643"/>
                <a:gd name="connsiteY48-98" fmla="*/ 602320 h 1042902"/>
                <a:gd name="connsiteX49-99" fmla="*/ 1001653 w 1101643"/>
                <a:gd name="connsiteY49-100" fmla="*/ 607589 h 1042902"/>
                <a:gd name="connsiteX50-101" fmla="*/ 980572 w 1101643"/>
                <a:gd name="connsiteY50-102" fmla="*/ 633941 h 1042902"/>
                <a:gd name="connsiteX51-103" fmla="*/ 970031 w 1101643"/>
                <a:gd name="connsiteY51-104" fmla="*/ 644482 h 1042902"/>
                <a:gd name="connsiteX52-105" fmla="*/ 954220 w 1101643"/>
                <a:gd name="connsiteY52-106" fmla="*/ 670833 h 1042902"/>
                <a:gd name="connsiteX53-107" fmla="*/ 948951 w 1101643"/>
                <a:gd name="connsiteY53-108" fmla="*/ 686644 h 1042902"/>
                <a:gd name="connsiteX54-109" fmla="*/ 922598 w 1101643"/>
                <a:gd name="connsiteY54-110" fmla="*/ 707725 h 1042902"/>
                <a:gd name="connsiteX55-111" fmla="*/ 901517 w 1101643"/>
                <a:gd name="connsiteY55-112" fmla="*/ 734077 h 1042902"/>
                <a:gd name="connsiteX56-113" fmla="*/ 885706 w 1101643"/>
                <a:gd name="connsiteY56-114" fmla="*/ 744617 h 1042902"/>
                <a:gd name="connsiteX57-115" fmla="*/ 883249 w 1101643"/>
                <a:gd name="connsiteY57-116" fmla="*/ 742666 h 1042902"/>
                <a:gd name="connsiteX58-117" fmla="*/ 881320 w 1101643"/>
                <a:gd name="connsiteY58-118" fmla="*/ 749076 h 1042902"/>
                <a:gd name="connsiteX59-119" fmla="*/ 860629 w 1101643"/>
                <a:gd name="connsiteY59-120" fmla="*/ 757353 h 1042902"/>
                <a:gd name="connsiteX60-121" fmla="*/ 848214 w 1101643"/>
                <a:gd name="connsiteY60-122" fmla="*/ 761490 h 1042902"/>
                <a:gd name="connsiteX61-123" fmla="*/ 790275 w 1101643"/>
                <a:gd name="connsiteY61-124" fmla="*/ 765629 h 1042902"/>
                <a:gd name="connsiteX62-125" fmla="*/ 777861 w 1101643"/>
                <a:gd name="connsiteY62-126" fmla="*/ 773906 h 1042902"/>
                <a:gd name="connsiteX63-127" fmla="*/ 765445 w 1101643"/>
                <a:gd name="connsiteY63-128" fmla="*/ 786321 h 1042902"/>
                <a:gd name="connsiteX64-129" fmla="*/ 753030 w 1101643"/>
                <a:gd name="connsiteY64-130" fmla="*/ 790460 h 1042902"/>
                <a:gd name="connsiteX65-131" fmla="*/ 744753 w 1101643"/>
                <a:gd name="connsiteY65-132" fmla="*/ 802874 h 1042902"/>
                <a:gd name="connsiteX66-133" fmla="*/ 719922 w 1101643"/>
                <a:gd name="connsiteY66-134" fmla="*/ 819428 h 1042902"/>
                <a:gd name="connsiteX67-135" fmla="*/ 707507 w 1101643"/>
                <a:gd name="connsiteY67-136" fmla="*/ 827705 h 1042902"/>
                <a:gd name="connsiteX68-137" fmla="*/ 686815 w 1101643"/>
                <a:gd name="connsiteY68-138" fmla="*/ 831843 h 1042902"/>
                <a:gd name="connsiteX69-139" fmla="*/ 670262 w 1101643"/>
                <a:gd name="connsiteY69-140" fmla="*/ 835982 h 1042902"/>
                <a:gd name="connsiteX70-141" fmla="*/ 633016 w 1101643"/>
                <a:gd name="connsiteY70-142" fmla="*/ 864951 h 1042902"/>
                <a:gd name="connsiteX71-143" fmla="*/ 608185 w 1101643"/>
                <a:gd name="connsiteY71-144" fmla="*/ 881505 h 1042902"/>
                <a:gd name="connsiteX72-145" fmla="*/ 599908 w 1101643"/>
                <a:gd name="connsiteY72-146" fmla="*/ 893920 h 1042902"/>
                <a:gd name="connsiteX73-147" fmla="*/ 587493 w 1101643"/>
                <a:gd name="connsiteY73-148" fmla="*/ 898057 h 1042902"/>
                <a:gd name="connsiteX74-149" fmla="*/ 579217 w 1101643"/>
                <a:gd name="connsiteY74-150" fmla="*/ 922888 h 1042902"/>
                <a:gd name="connsiteX75-151" fmla="*/ 575077 w 1101643"/>
                <a:gd name="connsiteY75-152" fmla="*/ 935303 h 1042902"/>
                <a:gd name="connsiteX76-153" fmla="*/ 570940 w 1101643"/>
                <a:gd name="connsiteY76-154" fmla="*/ 947719 h 1042902"/>
                <a:gd name="connsiteX77-155" fmla="*/ 558525 w 1101643"/>
                <a:gd name="connsiteY77-156" fmla="*/ 955996 h 1042902"/>
                <a:gd name="connsiteX78-157" fmla="*/ 537832 w 1101643"/>
                <a:gd name="connsiteY78-158" fmla="*/ 980827 h 1042902"/>
                <a:gd name="connsiteX79-159" fmla="*/ 525417 w 1101643"/>
                <a:gd name="connsiteY79-160" fmla="*/ 984965 h 1042902"/>
                <a:gd name="connsiteX80-161" fmla="*/ 513002 w 1101643"/>
                <a:gd name="connsiteY80-162" fmla="*/ 993242 h 1042902"/>
                <a:gd name="connsiteX81-163" fmla="*/ 496448 w 1101643"/>
                <a:gd name="connsiteY81-164" fmla="*/ 989103 h 1042902"/>
                <a:gd name="connsiteX82-165" fmla="*/ 492309 w 1101643"/>
                <a:gd name="connsiteY82-166" fmla="*/ 1001519 h 1042902"/>
                <a:gd name="connsiteX83-167" fmla="*/ 484032 w 1101643"/>
                <a:gd name="connsiteY83-168" fmla="*/ 1013934 h 1042902"/>
                <a:gd name="connsiteX84-169" fmla="*/ 459203 w 1101643"/>
                <a:gd name="connsiteY84-170" fmla="*/ 1026350 h 1042902"/>
                <a:gd name="connsiteX85-171" fmla="*/ 446787 w 1101643"/>
                <a:gd name="connsiteY85-172" fmla="*/ 1034625 h 1042902"/>
                <a:gd name="connsiteX86-173" fmla="*/ 421957 w 1101643"/>
                <a:gd name="connsiteY86-174" fmla="*/ 1038764 h 1042902"/>
                <a:gd name="connsiteX87-175" fmla="*/ 409541 w 1101643"/>
                <a:gd name="connsiteY87-176" fmla="*/ 1042902 h 1042902"/>
                <a:gd name="connsiteX88-177" fmla="*/ 405403 w 1101643"/>
                <a:gd name="connsiteY88-178" fmla="*/ 1030487 h 1042902"/>
                <a:gd name="connsiteX89-179" fmla="*/ 413680 w 1101643"/>
                <a:gd name="connsiteY89-180" fmla="*/ 1018073 h 1042902"/>
                <a:gd name="connsiteX90-181" fmla="*/ 450926 w 1101643"/>
                <a:gd name="connsiteY90-182" fmla="*/ 997380 h 1042902"/>
                <a:gd name="connsiteX91-183" fmla="*/ 463341 w 1101643"/>
                <a:gd name="connsiteY91-184" fmla="*/ 984965 h 1042902"/>
                <a:gd name="connsiteX92-185" fmla="*/ 479894 w 1101643"/>
                <a:gd name="connsiteY92-186" fmla="*/ 976688 h 1042902"/>
                <a:gd name="connsiteX93-187" fmla="*/ 484032 w 1101643"/>
                <a:gd name="connsiteY93-188" fmla="*/ 964273 h 1042902"/>
                <a:gd name="connsiteX94-189" fmla="*/ 488171 w 1101643"/>
                <a:gd name="connsiteY94-190" fmla="*/ 939442 h 1042902"/>
                <a:gd name="connsiteX95-191" fmla="*/ 484032 w 1101643"/>
                <a:gd name="connsiteY95-192" fmla="*/ 918751 h 1042902"/>
                <a:gd name="connsiteX96-193" fmla="*/ 446787 w 1101643"/>
                <a:gd name="connsiteY96-194" fmla="*/ 914611 h 1042902"/>
                <a:gd name="connsiteX97-195" fmla="*/ 434372 w 1101643"/>
                <a:gd name="connsiteY97-196" fmla="*/ 910474 h 1042902"/>
                <a:gd name="connsiteX98-197" fmla="*/ 421957 w 1101643"/>
                <a:gd name="connsiteY98-198" fmla="*/ 881505 h 1042902"/>
                <a:gd name="connsiteX99-199" fmla="*/ 426095 w 1101643"/>
                <a:gd name="connsiteY99-200" fmla="*/ 869089 h 1042902"/>
                <a:gd name="connsiteX100-201" fmla="*/ 438510 w 1101643"/>
                <a:gd name="connsiteY100-202" fmla="*/ 864951 h 1042902"/>
                <a:gd name="connsiteX101-203" fmla="*/ 450926 w 1101643"/>
                <a:gd name="connsiteY101-204" fmla="*/ 840120 h 1042902"/>
                <a:gd name="connsiteX102-205" fmla="*/ 467480 w 1101643"/>
                <a:gd name="connsiteY102-206" fmla="*/ 778044 h 1042902"/>
                <a:gd name="connsiteX103-207" fmla="*/ 475757 w 1101643"/>
                <a:gd name="connsiteY103-208" fmla="*/ 765629 h 1042902"/>
                <a:gd name="connsiteX104-209" fmla="*/ 488171 w 1101643"/>
                <a:gd name="connsiteY104-210" fmla="*/ 757353 h 1042902"/>
                <a:gd name="connsiteX105-211" fmla="*/ 517140 w 1101643"/>
                <a:gd name="connsiteY105-212" fmla="*/ 720106 h 1042902"/>
                <a:gd name="connsiteX106-213" fmla="*/ 525417 w 1101643"/>
                <a:gd name="connsiteY106-214" fmla="*/ 695276 h 1042902"/>
                <a:gd name="connsiteX107-215" fmla="*/ 541971 w 1101643"/>
                <a:gd name="connsiteY107-216" fmla="*/ 670445 h 1042902"/>
                <a:gd name="connsiteX108-217" fmla="*/ 546109 w 1101643"/>
                <a:gd name="connsiteY108-218" fmla="*/ 658030 h 1042902"/>
                <a:gd name="connsiteX109-219" fmla="*/ 529555 w 1101643"/>
                <a:gd name="connsiteY109-220" fmla="*/ 633199 h 1042902"/>
                <a:gd name="connsiteX110-221" fmla="*/ 521279 w 1101643"/>
                <a:gd name="connsiteY110-222" fmla="*/ 620784 h 1042902"/>
                <a:gd name="connsiteX111-223" fmla="*/ 508863 w 1101643"/>
                <a:gd name="connsiteY111-224" fmla="*/ 608369 h 1042902"/>
                <a:gd name="connsiteX112-225" fmla="*/ 500586 w 1101643"/>
                <a:gd name="connsiteY112-226" fmla="*/ 595953 h 1042902"/>
                <a:gd name="connsiteX113-227" fmla="*/ 484032 w 1101643"/>
                <a:gd name="connsiteY113-228" fmla="*/ 571122 h 1042902"/>
                <a:gd name="connsiteX114-229" fmla="*/ 471617 w 1101643"/>
                <a:gd name="connsiteY114-230" fmla="*/ 566985 h 1042902"/>
                <a:gd name="connsiteX115-231" fmla="*/ 446787 w 1101643"/>
                <a:gd name="connsiteY115-232" fmla="*/ 583539 h 1042902"/>
                <a:gd name="connsiteX116-233" fmla="*/ 434372 w 1101643"/>
                <a:gd name="connsiteY116-234" fmla="*/ 587677 h 1042902"/>
                <a:gd name="connsiteX117-235" fmla="*/ 368158 w 1101643"/>
                <a:gd name="connsiteY117-236" fmla="*/ 587677 h 1042902"/>
                <a:gd name="connsiteX118-237" fmla="*/ 364018 w 1101643"/>
                <a:gd name="connsiteY118-238" fmla="*/ 600092 h 1042902"/>
                <a:gd name="connsiteX119-239" fmla="*/ 351604 w 1101643"/>
                <a:gd name="connsiteY119-240" fmla="*/ 608369 h 1042902"/>
                <a:gd name="connsiteX120-241" fmla="*/ 330912 w 1101643"/>
                <a:gd name="connsiteY120-242" fmla="*/ 649753 h 1042902"/>
                <a:gd name="connsiteX121-243" fmla="*/ 322635 w 1101643"/>
                <a:gd name="connsiteY121-244" fmla="*/ 662168 h 1042902"/>
                <a:gd name="connsiteX122-245" fmla="*/ 314358 w 1101643"/>
                <a:gd name="connsiteY122-246" fmla="*/ 674584 h 1042902"/>
                <a:gd name="connsiteX123-247" fmla="*/ 301942 w 1101643"/>
                <a:gd name="connsiteY123-248" fmla="*/ 678722 h 1042902"/>
                <a:gd name="connsiteX124-249" fmla="*/ 285389 w 1101643"/>
                <a:gd name="connsiteY124-250" fmla="*/ 695276 h 1042902"/>
                <a:gd name="connsiteX125-251" fmla="*/ 268836 w 1101643"/>
                <a:gd name="connsiteY125-252" fmla="*/ 720106 h 1042902"/>
                <a:gd name="connsiteX126-253" fmla="*/ 260559 w 1101643"/>
                <a:gd name="connsiteY126-254" fmla="*/ 744936 h 1042902"/>
                <a:gd name="connsiteX127-255" fmla="*/ 248143 w 1101643"/>
                <a:gd name="connsiteY127-256" fmla="*/ 757353 h 1042902"/>
                <a:gd name="connsiteX128-257" fmla="*/ 239867 w 1101643"/>
                <a:gd name="connsiteY128-258" fmla="*/ 769767 h 1042902"/>
                <a:gd name="connsiteX129-259" fmla="*/ 210897 w 1101643"/>
                <a:gd name="connsiteY129-260" fmla="*/ 782183 h 1042902"/>
                <a:gd name="connsiteX130-261" fmla="*/ 181928 w 1101643"/>
                <a:gd name="connsiteY130-262" fmla="*/ 794598 h 1042902"/>
                <a:gd name="connsiteX131-263" fmla="*/ 161237 w 1101643"/>
                <a:gd name="connsiteY131-264" fmla="*/ 794598 h 1042902"/>
                <a:gd name="connsiteX132-265" fmla="*/ 160961 w 1101643"/>
                <a:gd name="connsiteY132-266" fmla="*/ 794808 h 1042902"/>
                <a:gd name="connsiteX133-267" fmla="*/ 148524 w 1101643"/>
                <a:gd name="connsiteY133-268" fmla="*/ 776153 h 1042902"/>
                <a:gd name="connsiteX134-269" fmla="*/ 141693 w 1101643"/>
                <a:gd name="connsiteY134-270" fmla="*/ 755656 h 1042902"/>
                <a:gd name="connsiteX135-271" fmla="*/ 134861 w 1101643"/>
                <a:gd name="connsiteY135-272" fmla="*/ 745407 h 1042902"/>
                <a:gd name="connsiteX136-273" fmla="*/ 128028 w 1101643"/>
                <a:gd name="connsiteY136-274" fmla="*/ 721494 h 1042902"/>
                <a:gd name="connsiteX137-275" fmla="*/ 117780 w 1101643"/>
                <a:gd name="connsiteY137-276" fmla="*/ 711245 h 1042902"/>
                <a:gd name="connsiteX138-277" fmla="*/ 110947 w 1101643"/>
                <a:gd name="connsiteY138-278" fmla="*/ 700996 h 1042902"/>
                <a:gd name="connsiteX139-279" fmla="*/ 56287 w 1101643"/>
                <a:gd name="connsiteY139-280" fmla="*/ 694165 h 1042902"/>
                <a:gd name="connsiteX140-281" fmla="*/ 42624 w 1101643"/>
                <a:gd name="connsiteY140-282" fmla="*/ 677084 h 1042902"/>
                <a:gd name="connsiteX141-283" fmla="*/ 32375 w 1101643"/>
                <a:gd name="connsiteY141-284" fmla="*/ 666835 h 1042902"/>
                <a:gd name="connsiteX142-285" fmla="*/ 5045 w 1101643"/>
                <a:gd name="connsiteY142-286" fmla="*/ 656586 h 1042902"/>
                <a:gd name="connsiteX143-287" fmla="*/ 8461 w 1101643"/>
                <a:gd name="connsiteY143-288" fmla="*/ 605342 h 1042902"/>
                <a:gd name="connsiteX144-289" fmla="*/ 18710 w 1101643"/>
                <a:gd name="connsiteY144-290" fmla="*/ 598511 h 1042902"/>
                <a:gd name="connsiteX145-291" fmla="*/ 35791 w 1101643"/>
                <a:gd name="connsiteY145-292" fmla="*/ 578014 h 1042902"/>
                <a:gd name="connsiteX146-293" fmla="*/ 39208 w 1101643"/>
                <a:gd name="connsiteY146-294" fmla="*/ 567765 h 1042902"/>
                <a:gd name="connsiteX147-295" fmla="*/ 59704 w 1101643"/>
                <a:gd name="connsiteY147-296" fmla="*/ 550684 h 1042902"/>
                <a:gd name="connsiteX148-297" fmla="*/ 63120 w 1101643"/>
                <a:gd name="connsiteY148-298" fmla="*/ 540435 h 1042902"/>
                <a:gd name="connsiteX149-299" fmla="*/ 62589 w 1101643"/>
                <a:gd name="connsiteY149-300" fmla="*/ 536186 h 1042902"/>
                <a:gd name="connsiteX150-301" fmla="*/ 49456 w 1101643"/>
                <a:gd name="connsiteY150-302" fmla="*/ 516523 h 1042902"/>
                <a:gd name="connsiteX151-303" fmla="*/ 59704 w 1101643"/>
                <a:gd name="connsiteY151-304" fmla="*/ 499443 h 1042902"/>
                <a:gd name="connsiteX152-305" fmla="*/ 73369 w 1101643"/>
                <a:gd name="connsiteY152-306" fmla="*/ 475530 h 1042902"/>
                <a:gd name="connsiteX153-307" fmla="*/ 59704 w 1101643"/>
                <a:gd name="connsiteY153-308" fmla="*/ 461865 h 1042902"/>
                <a:gd name="connsiteX154-309" fmla="*/ 52872 w 1101643"/>
                <a:gd name="connsiteY154-310" fmla="*/ 437951 h 1042902"/>
                <a:gd name="connsiteX155-311" fmla="*/ 42624 w 1101643"/>
                <a:gd name="connsiteY155-312" fmla="*/ 407206 h 1042902"/>
                <a:gd name="connsiteX156-313" fmla="*/ 42624 w 1101643"/>
                <a:gd name="connsiteY156-314" fmla="*/ 325216 h 1042902"/>
                <a:gd name="connsiteX157-315" fmla="*/ 49456 w 1101643"/>
                <a:gd name="connsiteY157-316" fmla="*/ 314969 h 1042902"/>
                <a:gd name="connsiteX158-317" fmla="*/ 59704 w 1101643"/>
                <a:gd name="connsiteY158-318" fmla="*/ 311552 h 1042902"/>
                <a:gd name="connsiteX159-319" fmla="*/ 97282 w 1101643"/>
                <a:gd name="connsiteY159-320" fmla="*/ 304720 h 1042902"/>
                <a:gd name="connsiteX160-321" fmla="*/ 104115 w 1101643"/>
                <a:gd name="connsiteY160-322" fmla="*/ 318384 h 1042902"/>
                <a:gd name="connsiteX161-323" fmla="*/ 117780 w 1101643"/>
                <a:gd name="connsiteY161-324" fmla="*/ 342297 h 1042902"/>
                <a:gd name="connsiteX162-325" fmla="*/ 138277 w 1101643"/>
                <a:gd name="connsiteY162-326" fmla="*/ 352546 h 1042902"/>
                <a:gd name="connsiteX163-327" fmla="*/ 151941 w 1101643"/>
                <a:gd name="connsiteY163-328" fmla="*/ 359379 h 1042902"/>
                <a:gd name="connsiteX164-329" fmla="*/ 158773 w 1101643"/>
                <a:gd name="connsiteY164-330" fmla="*/ 369627 h 1042902"/>
                <a:gd name="connsiteX165-331" fmla="*/ 179271 w 1101643"/>
                <a:gd name="connsiteY165-332" fmla="*/ 379876 h 1042902"/>
                <a:gd name="connsiteX166-333" fmla="*/ 182687 w 1101643"/>
                <a:gd name="connsiteY166-334" fmla="*/ 390125 h 1042902"/>
                <a:gd name="connsiteX167-335" fmla="*/ 189520 w 1101643"/>
                <a:gd name="connsiteY167-336" fmla="*/ 417453 h 1042902"/>
                <a:gd name="connsiteX168-337" fmla="*/ 196352 w 1101643"/>
                <a:gd name="connsiteY168-338" fmla="*/ 407206 h 1042902"/>
                <a:gd name="connsiteX169-339" fmla="*/ 199768 w 1101643"/>
                <a:gd name="connsiteY169-340" fmla="*/ 396957 h 1042902"/>
                <a:gd name="connsiteX170-341" fmla="*/ 223682 w 1101643"/>
                <a:gd name="connsiteY170-342" fmla="*/ 366211 h 1042902"/>
                <a:gd name="connsiteX171-343" fmla="*/ 227098 w 1101643"/>
                <a:gd name="connsiteY171-344" fmla="*/ 355962 h 1042902"/>
                <a:gd name="connsiteX172-345" fmla="*/ 233931 w 1101643"/>
                <a:gd name="connsiteY172-346" fmla="*/ 328632 h 1042902"/>
                <a:gd name="connsiteX173-347" fmla="*/ 240763 w 1101643"/>
                <a:gd name="connsiteY173-348" fmla="*/ 314969 h 1042902"/>
                <a:gd name="connsiteX174-349" fmla="*/ 247594 w 1101643"/>
                <a:gd name="connsiteY174-350" fmla="*/ 304720 h 1042902"/>
                <a:gd name="connsiteX175-351" fmla="*/ 271508 w 1101643"/>
                <a:gd name="connsiteY175-352" fmla="*/ 294471 h 1042902"/>
                <a:gd name="connsiteX176-353" fmla="*/ 281757 w 1101643"/>
                <a:gd name="connsiteY176-354" fmla="*/ 287639 h 1042902"/>
                <a:gd name="connsiteX177-355" fmla="*/ 309087 w 1101643"/>
                <a:gd name="connsiteY177-356" fmla="*/ 280806 h 1042902"/>
                <a:gd name="connsiteX178-357" fmla="*/ 329584 w 1101643"/>
                <a:gd name="connsiteY178-358" fmla="*/ 267141 h 1042902"/>
                <a:gd name="connsiteX179-359" fmla="*/ 339832 w 1101643"/>
                <a:gd name="connsiteY179-360" fmla="*/ 260309 h 1042902"/>
                <a:gd name="connsiteX180-361" fmla="*/ 367162 w 1101643"/>
                <a:gd name="connsiteY180-362" fmla="*/ 256892 h 1042902"/>
                <a:gd name="connsiteX181-363" fmla="*/ 370578 w 1101643"/>
                <a:gd name="connsiteY181-364" fmla="*/ 246644 h 1042902"/>
                <a:gd name="connsiteX182-365" fmla="*/ 380826 w 1101643"/>
                <a:gd name="connsiteY182-366" fmla="*/ 243227 h 1042902"/>
                <a:gd name="connsiteX183-367" fmla="*/ 401324 w 1101643"/>
                <a:gd name="connsiteY183-368" fmla="*/ 239811 h 1042902"/>
                <a:gd name="connsiteX184-369" fmla="*/ 411573 w 1101643"/>
                <a:gd name="connsiteY184-370" fmla="*/ 232979 h 1042902"/>
                <a:gd name="connsiteX185-371" fmla="*/ 438901 w 1101643"/>
                <a:gd name="connsiteY185-372" fmla="*/ 222731 h 1042902"/>
                <a:gd name="connsiteX186-373" fmla="*/ 445734 w 1101643"/>
                <a:gd name="connsiteY186-374" fmla="*/ 202234 h 1042902"/>
                <a:gd name="connsiteX187-375" fmla="*/ 452566 w 1101643"/>
                <a:gd name="connsiteY187-376" fmla="*/ 191985 h 1042902"/>
                <a:gd name="connsiteX188-377" fmla="*/ 500394 w 1101643"/>
                <a:gd name="connsiteY188-378" fmla="*/ 188569 h 1042902"/>
                <a:gd name="connsiteX189-379" fmla="*/ 510642 w 1101643"/>
                <a:gd name="connsiteY189-380" fmla="*/ 181736 h 1042902"/>
                <a:gd name="connsiteX190-381" fmla="*/ 534555 w 1101643"/>
                <a:gd name="connsiteY190-382" fmla="*/ 154406 h 1042902"/>
                <a:gd name="connsiteX191-383" fmla="*/ 561885 w 1101643"/>
                <a:gd name="connsiteY191-384" fmla="*/ 150990 h 1042902"/>
                <a:gd name="connsiteX192-385" fmla="*/ 572133 w 1101643"/>
                <a:gd name="connsiteY192-386" fmla="*/ 154406 h 1042902"/>
                <a:gd name="connsiteX193-387" fmla="*/ 582382 w 1101643"/>
                <a:gd name="connsiteY193-388" fmla="*/ 164655 h 1042902"/>
                <a:gd name="connsiteX194-389" fmla="*/ 592631 w 1101643"/>
                <a:gd name="connsiteY194-390" fmla="*/ 164655 h 1042902"/>
                <a:gd name="connsiteX195-391" fmla="*/ 619140 w 1101643"/>
                <a:gd name="connsiteY195-392" fmla="*/ 169055 h 1042902"/>
                <a:gd name="connsiteX196-393" fmla="*/ 596049 w 1101643"/>
                <a:gd name="connsiteY196-394" fmla="*/ 154405 h 1042902"/>
                <a:gd name="connsiteX197-395" fmla="*/ 633627 w 1101643"/>
                <a:gd name="connsiteY197-396" fmla="*/ 127077 h 1042902"/>
                <a:gd name="connsiteX198-397" fmla="*/ 643875 w 1101643"/>
                <a:gd name="connsiteY198-398" fmla="*/ 120244 h 1042902"/>
                <a:gd name="connsiteX199-399" fmla="*/ 650708 w 1101643"/>
                <a:gd name="connsiteY199-400" fmla="*/ 99747 h 1042902"/>
                <a:gd name="connsiteX200-401" fmla="*/ 654124 w 1101643"/>
                <a:gd name="connsiteY200-402" fmla="*/ 89498 h 1042902"/>
                <a:gd name="connsiteX201-403" fmla="*/ 657540 w 1101643"/>
                <a:gd name="connsiteY201-404" fmla="*/ 75833 h 1042902"/>
                <a:gd name="connsiteX202-405" fmla="*/ 678038 w 1101643"/>
                <a:gd name="connsiteY202-406" fmla="*/ 69000 h 1042902"/>
                <a:gd name="connsiteX203-407" fmla="*/ 685060 w 1101643"/>
                <a:gd name="connsiteY203-408" fmla="*/ 13051 h 1042902"/>
                <a:gd name="connsiteX204-409" fmla="*/ 686575 w 1101643"/>
                <a:gd name="connsiteY204-410" fmla="*/ 14625 h 1042902"/>
                <a:gd name="connsiteX205-411" fmla="*/ 691385 w 1101643"/>
                <a:gd name="connsiteY205-412" fmla="*/ 5794 h 1042902"/>
                <a:gd name="connsiteX206-413" fmla="*/ 701680 w 1101643"/>
                <a:gd name="connsiteY206-414" fmla="*/ 526 h 1042902"/>
                <a:gd name="connsiteX0-415" fmla="*/ 1101643 w 1101643"/>
                <a:gd name="connsiteY0-416" fmla="*/ 475528 h 1042902"/>
                <a:gd name="connsiteX1-417" fmla="*/ 1096177 w 1101643"/>
                <a:gd name="connsiteY1-418" fmla="*/ 480050 h 1042902"/>
                <a:gd name="connsiteX2-419" fmla="*/ 1092001 w 1101643"/>
                <a:gd name="connsiteY2-420" fmla="*/ 477746 h 1042902"/>
                <a:gd name="connsiteX3-421" fmla="*/ 1101643 w 1101643"/>
                <a:gd name="connsiteY3-422" fmla="*/ 475528 h 1042902"/>
                <a:gd name="connsiteX4-423" fmla="*/ 701680 w 1101643"/>
                <a:gd name="connsiteY4-424" fmla="*/ 526 h 1042902"/>
                <a:gd name="connsiteX5-425" fmla="*/ 715614 w 1101643"/>
                <a:gd name="connsiteY5-426" fmla="*/ 4093 h 1042902"/>
                <a:gd name="connsiteX6-427" fmla="*/ 736110 w 1101643"/>
                <a:gd name="connsiteY6-428" fmla="*/ 10926 h 1042902"/>
                <a:gd name="connsiteX7-429" fmla="*/ 746359 w 1101643"/>
                <a:gd name="connsiteY7-430" fmla="*/ 14342 h 1042902"/>
                <a:gd name="connsiteX8-431" fmla="*/ 756608 w 1101643"/>
                <a:gd name="connsiteY8-432" fmla="*/ 45087 h 1042902"/>
                <a:gd name="connsiteX9-433" fmla="*/ 766856 w 1101643"/>
                <a:gd name="connsiteY9-434" fmla="*/ 48503 h 1042902"/>
                <a:gd name="connsiteX10-435" fmla="*/ 780521 w 1101643"/>
                <a:gd name="connsiteY10-436" fmla="*/ 45087 h 1042902"/>
                <a:gd name="connsiteX11-437" fmla="*/ 790770 w 1101643"/>
                <a:gd name="connsiteY11-438" fmla="*/ 41671 h 1042902"/>
                <a:gd name="connsiteX12-439" fmla="*/ 801019 w 1101643"/>
                <a:gd name="connsiteY12-440" fmla="*/ 45087 h 1042902"/>
                <a:gd name="connsiteX13-441" fmla="*/ 804435 w 1101643"/>
                <a:gd name="connsiteY13-442" fmla="*/ 55336 h 1042902"/>
                <a:gd name="connsiteX14-443" fmla="*/ 807851 w 1101643"/>
                <a:gd name="connsiteY14-444" fmla="*/ 99747 h 1042902"/>
                <a:gd name="connsiteX15-445" fmla="*/ 824931 w 1101643"/>
                <a:gd name="connsiteY15-446" fmla="*/ 96331 h 1042902"/>
                <a:gd name="connsiteX16-447" fmla="*/ 831764 w 1101643"/>
                <a:gd name="connsiteY16-448" fmla="*/ 86082 h 1042902"/>
                <a:gd name="connsiteX17-449" fmla="*/ 845429 w 1101643"/>
                <a:gd name="connsiteY17-450" fmla="*/ 55336 h 1042902"/>
                <a:gd name="connsiteX18-451" fmla="*/ 865926 w 1101643"/>
                <a:gd name="connsiteY18-452" fmla="*/ 48503 h 1042902"/>
                <a:gd name="connsiteX19-453" fmla="*/ 886424 w 1101643"/>
                <a:gd name="connsiteY19-454" fmla="*/ 51919 h 1042902"/>
                <a:gd name="connsiteX20-455" fmla="*/ 879591 w 1101643"/>
                <a:gd name="connsiteY20-456" fmla="*/ 82666 h 1042902"/>
                <a:gd name="connsiteX21-457" fmla="*/ 883007 w 1101643"/>
                <a:gd name="connsiteY21-458" fmla="*/ 120244 h 1042902"/>
                <a:gd name="connsiteX22-459" fmla="*/ 893256 w 1101643"/>
                <a:gd name="connsiteY22-460" fmla="*/ 123661 h 1042902"/>
                <a:gd name="connsiteX23-461" fmla="*/ 924001 w 1101643"/>
                <a:gd name="connsiteY23-462" fmla="*/ 150989 h 1042902"/>
                <a:gd name="connsiteX24-463" fmla="*/ 934250 w 1101643"/>
                <a:gd name="connsiteY24-464" fmla="*/ 171487 h 1042902"/>
                <a:gd name="connsiteX25-465" fmla="*/ 951331 w 1101643"/>
                <a:gd name="connsiteY25-466" fmla="*/ 191984 h 1042902"/>
                <a:gd name="connsiteX26-467" fmla="*/ 958163 w 1101643"/>
                <a:gd name="connsiteY26-468" fmla="*/ 202233 h 1042902"/>
                <a:gd name="connsiteX27-469" fmla="*/ 968412 w 1101643"/>
                <a:gd name="connsiteY27-470" fmla="*/ 212481 h 1042902"/>
                <a:gd name="connsiteX28-471" fmla="*/ 992326 w 1101643"/>
                <a:gd name="connsiteY28-472" fmla="*/ 243226 h 1042902"/>
                <a:gd name="connsiteX29-473" fmla="*/ 992326 w 1101643"/>
                <a:gd name="connsiteY29-474" fmla="*/ 273972 h 1042902"/>
                <a:gd name="connsiteX30-475" fmla="*/ 982077 w 1101643"/>
                <a:gd name="connsiteY30-476" fmla="*/ 277389 h 1042902"/>
                <a:gd name="connsiteX31-477" fmla="*/ 982077 w 1101643"/>
                <a:gd name="connsiteY31-478" fmla="*/ 325215 h 1042902"/>
                <a:gd name="connsiteX32-479" fmla="*/ 985493 w 1101643"/>
                <a:gd name="connsiteY32-480" fmla="*/ 335463 h 1042902"/>
                <a:gd name="connsiteX33-481" fmla="*/ 1005990 w 1101643"/>
                <a:gd name="connsiteY33-482" fmla="*/ 352545 h 1042902"/>
                <a:gd name="connsiteX34-483" fmla="*/ 1019654 w 1101643"/>
                <a:gd name="connsiteY34-484" fmla="*/ 369626 h 1042902"/>
                <a:gd name="connsiteX35-485" fmla="*/ 1036736 w 1101643"/>
                <a:gd name="connsiteY35-486" fmla="*/ 386707 h 1042902"/>
                <a:gd name="connsiteX36-487" fmla="*/ 1053817 w 1101643"/>
                <a:gd name="connsiteY36-488" fmla="*/ 410621 h 1042902"/>
                <a:gd name="connsiteX37-489" fmla="*/ 1067482 w 1101643"/>
                <a:gd name="connsiteY37-490" fmla="*/ 431117 h 1042902"/>
                <a:gd name="connsiteX38-491" fmla="*/ 1074314 w 1101643"/>
                <a:gd name="connsiteY38-492" fmla="*/ 441366 h 1042902"/>
                <a:gd name="connsiteX39-493" fmla="*/ 1084563 w 1101643"/>
                <a:gd name="connsiteY39-494" fmla="*/ 465279 h 1042902"/>
                <a:gd name="connsiteX40-495" fmla="*/ 1087979 w 1101643"/>
                <a:gd name="connsiteY40-496" fmla="*/ 475528 h 1042902"/>
                <a:gd name="connsiteX41-497" fmla="*/ 1092001 w 1101643"/>
                <a:gd name="connsiteY41-498" fmla="*/ 477746 h 1042902"/>
                <a:gd name="connsiteX42-499" fmla="*/ 1081330 w 1101643"/>
                <a:gd name="connsiteY42-500" fmla="*/ 480201 h 1042902"/>
                <a:gd name="connsiteX43-501" fmla="*/ 1092000 w 1101643"/>
                <a:gd name="connsiteY43-502" fmla="*/ 490513 h 1042902"/>
                <a:gd name="connsiteX44-503" fmla="*/ 1091247 w 1101643"/>
                <a:gd name="connsiteY44-504" fmla="*/ 491643 h 1042902"/>
                <a:gd name="connsiteX45-505" fmla="*/ 1075437 w 1101643"/>
                <a:gd name="connsiteY45-506" fmla="*/ 517996 h 1042902"/>
                <a:gd name="connsiteX46-507" fmla="*/ 1064897 w 1101643"/>
                <a:gd name="connsiteY46-508" fmla="*/ 533806 h 1042902"/>
                <a:gd name="connsiteX47-509" fmla="*/ 1043815 w 1101643"/>
                <a:gd name="connsiteY47-510" fmla="*/ 554887 h 1042902"/>
                <a:gd name="connsiteX48-511" fmla="*/ 1017464 w 1101643"/>
                <a:gd name="connsiteY48-512" fmla="*/ 602320 h 1042902"/>
                <a:gd name="connsiteX49-513" fmla="*/ 1001653 w 1101643"/>
                <a:gd name="connsiteY49-514" fmla="*/ 607589 h 1042902"/>
                <a:gd name="connsiteX50-515" fmla="*/ 980572 w 1101643"/>
                <a:gd name="connsiteY50-516" fmla="*/ 633941 h 1042902"/>
                <a:gd name="connsiteX51-517" fmla="*/ 970031 w 1101643"/>
                <a:gd name="connsiteY51-518" fmla="*/ 644482 h 1042902"/>
                <a:gd name="connsiteX52-519" fmla="*/ 954220 w 1101643"/>
                <a:gd name="connsiteY52-520" fmla="*/ 670833 h 1042902"/>
                <a:gd name="connsiteX53-521" fmla="*/ 948951 w 1101643"/>
                <a:gd name="connsiteY53-522" fmla="*/ 686644 h 1042902"/>
                <a:gd name="connsiteX54-523" fmla="*/ 922598 w 1101643"/>
                <a:gd name="connsiteY54-524" fmla="*/ 707725 h 1042902"/>
                <a:gd name="connsiteX55-525" fmla="*/ 901517 w 1101643"/>
                <a:gd name="connsiteY55-526" fmla="*/ 734077 h 1042902"/>
                <a:gd name="connsiteX56-527" fmla="*/ 885706 w 1101643"/>
                <a:gd name="connsiteY56-528" fmla="*/ 744617 h 1042902"/>
                <a:gd name="connsiteX57-529" fmla="*/ 883249 w 1101643"/>
                <a:gd name="connsiteY57-530" fmla="*/ 742666 h 1042902"/>
                <a:gd name="connsiteX58-531" fmla="*/ 881320 w 1101643"/>
                <a:gd name="connsiteY58-532" fmla="*/ 749076 h 1042902"/>
                <a:gd name="connsiteX59-533" fmla="*/ 860629 w 1101643"/>
                <a:gd name="connsiteY59-534" fmla="*/ 757353 h 1042902"/>
                <a:gd name="connsiteX60-535" fmla="*/ 848214 w 1101643"/>
                <a:gd name="connsiteY60-536" fmla="*/ 761490 h 1042902"/>
                <a:gd name="connsiteX61-537" fmla="*/ 790275 w 1101643"/>
                <a:gd name="connsiteY61-538" fmla="*/ 765629 h 1042902"/>
                <a:gd name="connsiteX62-539" fmla="*/ 777861 w 1101643"/>
                <a:gd name="connsiteY62-540" fmla="*/ 773906 h 1042902"/>
                <a:gd name="connsiteX63-541" fmla="*/ 765445 w 1101643"/>
                <a:gd name="connsiteY63-542" fmla="*/ 786321 h 1042902"/>
                <a:gd name="connsiteX64-543" fmla="*/ 753030 w 1101643"/>
                <a:gd name="connsiteY64-544" fmla="*/ 790460 h 1042902"/>
                <a:gd name="connsiteX65-545" fmla="*/ 744753 w 1101643"/>
                <a:gd name="connsiteY65-546" fmla="*/ 802874 h 1042902"/>
                <a:gd name="connsiteX66-547" fmla="*/ 719922 w 1101643"/>
                <a:gd name="connsiteY66-548" fmla="*/ 819428 h 1042902"/>
                <a:gd name="connsiteX67-549" fmla="*/ 707507 w 1101643"/>
                <a:gd name="connsiteY67-550" fmla="*/ 827705 h 1042902"/>
                <a:gd name="connsiteX68-551" fmla="*/ 686815 w 1101643"/>
                <a:gd name="connsiteY68-552" fmla="*/ 831843 h 1042902"/>
                <a:gd name="connsiteX69-553" fmla="*/ 670262 w 1101643"/>
                <a:gd name="connsiteY69-554" fmla="*/ 835982 h 1042902"/>
                <a:gd name="connsiteX70-555" fmla="*/ 633016 w 1101643"/>
                <a:gd name="connsiteY70-556" fmla="*/ 864951 h 1042902"/>
                <a:gd name="connsiteX71-557" fmla="*/ 608185 w 1101643"/>
                <a:gd name="connsiteY71-558" fmla="*/ 881505 h 1042902"/>
                <a:gd name="connsiteX72-559" fmla="*/ 599908 w 1101643"/>
                <a:gd name="connsiteY72-560" fmla="*/ 893920 h 1042902"/>
                <a:gd name="connsiteX73-561" fmla="*/ 587493 w 1101643"/>
                <a:gd name="connsiteY73-562" fmla="*/ 898057 h 1042902"/>
                <a:gd name="connsiteX74-563" fmla="*/ 579217 w 1101643"/>
                <a:gd name="connsiteY74-564" fmla="*/ 922888 h 1042902"/>
                <a:gd name="connsiteX75-565" fmla="*/ 575077 w 1101643"/>
                <a:gd name="connsiteY75-566" fmla="*/ 935303 h 1042902"/>
                <a:gd name="connsiteX76-567" fmla="*/ 570940 w 1101643"/>
                <a:gd name="connsiteY76-568" fmla="*/ 947719 h 1042902"/>
                <a:gd name="connsiteX77-569" fmla="*/ 558525 w 1101643"/>
                <a:gd name="connsiteY77-570" fmla="*/ 955996 h 1042902"/>
                <a:gd name="connsiteX78-571" fmla="*/ 537832 w 1101643"/>
                <a:gd name="connsiteY78-572" fmla="*/ 980827 h 1042902"/>
                <a:gd name="connsiteX79-573" fmla="*/ 525417 w 1101643"/>
                <a:gd name="connsiteY79-574" fmla="*/ 984965 h 1042902"/>
                <a:gd name="connsiteX80-575" fmla="*/ 513002 w 1101643"/>
                <a:gd name="connsiteY80-576" fmla="*/ 993242 h 1042902"/>
                <a:gd name="connsiteX81-577" fmla="*/ 496448 w 1101643"/>
                <a:gd name="connsiteY81-578" fmla="*/ 989103 h 1042902"/>
                <a:gd name="connsiteX82-579" fmla="*/ 492309 w 1101643"/>
                <a:gd name="connsiteY82-580" fmla="*/ 1001519 h 1042902"/>
                <a:gd name="connsiteX83-581" fmla="*/ 484032 w 1101643"/>
                <a:gd name="connsiteY83-582" fmla="*/ 1013934 h 1042902"/>
                <a:gd name="connsiteX84-583" fmla="*/ 459203 w 1101643"/>
                <a:gd name="connsiteY84-584" fmla="*/ 1026350 h 1042902"/>
                <a:gd name="connsiteX85-585" fmla="*/ 446787 w 1101643"/>
                <a:gd name="connsiteY85-586" fmla="*/ 1034625 h 1042902"/>
                <a:gd name="connsiteX86-587" fmla="*/ 421957 w 1101643"/>
                <a:gd name="connsiteY86-588" fmla="*/ 1038764 h 1042902"/>
                <a:gd name="connsiteX87-589" fmla="*/ 409541 w 1101643"/>
                <a:gd name="connsiteY87-590" fmla="*/ 1042902 h 1042902"/>
                <a:gd name="connsiteX88-591" fmla="*/ 405403 w 1101643"/>
                <a:gd name="connsiteY88-592" fmla="*/ 1030487 h 1042902"/>
                <a:gd name="connsiteX89-593" fmla="*/ 413680 w 1101643"/>
                <a:gd name="connsiteY89-594" fmla="*/ 1018073 h 1042902"/>
                <a:gd name="connsiteX90-595" fmla="*/ 450926 w 1101643"/>
                <a:gd name="connsiteY90-596" fmla="*/ 997380 h 1042902"/>
                <a:gd name="connsiteX91-597" fmla="*/ 463341 w 1101643"/>
                <a:gd name="connsiteY91-598" fmla="*/ 984965 h 1042902"/>
                <a:gd name="connsiteX92-599" fmla="*/ 479894 w 1101643"/>
                <a:gd name="connsiteY92-600" fmla="*/ 976688 h 1042902"/>
                <a:gd name="connsiteX93-601" fmla="*/ 484032 w 1101643"/>
                <a:gd name="connsiteY93-602" fmla="*/ 964273 h 1042902"/>
                <a:gd name="connsiteX94-603" fmla="*/ 488171 w 1101643"/>
                <a:gd name="connsiteY94-604" fmla="*/ 939442 h 1042902"/>
                <a:gd name="connsiteX95-605" fmla="*/ 484032 w 1101643"/>
                <a:gd name="connsiteY95-606" fmla="*/ 918751 h 1042902"/>
                <a:gd name="connsiteX96-607" fmla="*/ 446787 w 1101643"/>
                <a:gd name="connsiteY96-608" fmla="*/ 914611 h 1042902"/>
                <a:gd name="connsiteX97-609" fmla="*/ 434372 w 1101643"/>
                <a:gd name="connsiteY97-610" fmla="*/ 910474 h 1042902"/>
                <a:gd name="connsiteX98-611" fmla="*/ 421957 w 1101643"/>
                <a:gd name="connsiteY98-612" fmla="*/ 881505 h 1042902"/>
                <a:gd name="connsiteX99-613" fmla="*/ 426095 w 1101643"/>
                <a:gd name="connsiteY99-614" fmla="*/ 869089 h 1042902"/>
                <a:gd name="connsiteX100-615" fmla="*/ 438510 w 1101643"/>
                <a:gd name="connsiteY100-616" fmla="*/ 864951 h 1042902"/>
                <a:gd name="connsiteX101-617" fmla="*/ 450926 w 1101643"/>
                <a:gd name="connsiteY101-618" fmla="*/ 840120 h 1042902"/>
                <a:gd name="connsiteX102-619" fmla="*/ 467480 w 1101643"/>
                <a:gd name="connsiteY102-620" fmla="*/ 778044 h 1042902"/>
                <a:gd name="connsiteX103-621" fmla="*/ 475757 w 1101643"/>
                <a:gd name="connsiteY103-622" fmla="*/ 765629 h 1042902"/>
                <a:gd name="connsiteX104-623" fmla="*/ 488171 w 1101643"/>
                <a:gd name="connsiteY104-624" fmla="*/ 757353 h 1042902"/>
                <a:gd name="connsiteX105-625" fmla="*/ 517140 w 1101643"/>
                <a:gd name="connsiteY105-626" fmla="*/ 720106 h 1042902"/>
                <a:gd name="connsiteX106-627" fmla="*/ 525417 w 1101643"/>
                <a:gd name="connsiteY106-628" fmla="*/ 695276 h 1042902"/>
                <a:gd name="connsiteX107-629" fmla="*/ 541971 w 1101643"/>
                <a:gd name="connsiteY107-630" fmla="*/ 670445 h 1042902"/>
                <a:gd name="connsiteX108-631" fmla="*/ 546109 w 1101643"/>
                <a:gd name="connsiteY108-632" fmla="*/ 658030 h 1042902"/>
                <a:gd name="connsiteX109-633" fmla="*/ 529555 w 1101643"/>
                <a:gd name="connsiteY109-634" fmla="*/ 633199 h 1042902"/>
                <a:gd name="connsiteX110-635" fmla="*/ 521279 w 1101643"/>
                <a:gd name="connsiteY110-636" fmla="*/ 620784 h 1042902"/>
                <a:gd name="connsiteX111-637" fmla="*/ 508863 w 1101643"/>
                <a:gd name="connsiteY111-638" fmla="*/ 608369 h 1042902"/>
                <a:gd name="connsiteX112-639" fmla="*/ 500586 w 1101643"/>
                <a:gd name="connsiteY112-640" fmla="*/ 595953 h 1042902"/>
                <a:gd name="connsiteX113-641" fmla="*/ 484032 w 1101643"/>
                <a:gd name="connsiteY113-642" fmla="*/ 571122 h 1042902"/>
                <a:gd name="connsiteX114-643" fmla="*/ 471617 w 1101643"/>
                <a:gd name="connsiteY114-644" fmla="*/ 566985 h 1042902"/>
                <a:gd name="connsiteX115-645" fmla="*/ 446787 w 1101643"/>
                <a:gd name="connsiteY115-646" fmla="*/ 583539 h 1042902"/>
                <a:gd name="connsiteX116-647" fmla="*/ 434372 w 1101643"/>
                <a:gd name="connsiteY116-648" fmla="*/ 587677 h 1042902"/>
                <a:gd name="connsiteX117-649" fmla="*/ 368158 w 1101643"/>
                <a:gd name="connsiteY117-650" fmla="*/ 587677 h 1042902"/>
                <a:gd name="connsiteX118-651" fmla="*/ 364018 w 1101643"/>
                <a:gd name="connsiteY118-652" fmla="*/ 600092 h 1042902"/>
                <a:gd name="connsiteX119-653" fmla="*/ 351604 w 1101643"/>
                <a:gd name="connsiteY119-654" fmla="*/ 608369 h 1042902"/>
                <a:gd name="connsiteX120-655" fmla="*/ 330912 w 1101643"/>
                <a:gd name="connsiteY120-656" fmla="*/ 649753 h 1042902"/>
                <a:gd name="connsiteX121-657" fmla="*/ 322635 w 1101643"/>
                <a:gd name="connsiteY121-658" fmla="*/ 662168 h 1042902"/>
                <a:gd name="connsiteX122-659" fmla="*/ 314358 w 1101643"/>
                <a:gd name="connsiteY122-660" fmla="*/ 674584 h 1042902"/>
                <a:gd name="connsiteX123-661" fmla="*/ 301942 w 1101643"/>
                <a:gd name="connsiteY123-662" fmla="*/ 678722 h 1042902"/>
                <a:gd name="connsiteX124-663" fmla="*/ 285389 w 1101643"/>
                <a:gd name="connsiteY124-664" fmla="*/ 695276 h 1042902"/>
                <a:gd name="connsiteX125-665" fmla="*/ 268836 w 1101643"/>
                <a:gd name="connsiteY125-666" fmla="*/ 720106 h 1042902"/>
                <a:gd name="connsiteX126-667" fmla="*/ 260559 w 1101643"/>
                <a:gd name="connsiteY126-668" fmla="*/ 744936 h 1042902"/>
                <a:gd name="connsiteX127-669" fmla="*/ 248143 w 1101643"/>
                <a:gd name="connsiteY127-670" fmla="*/ 757353 h 1042902"/>
                <a:gd name="connsiteX128-671" fmla="*/ 239867 w 1101643"/>
                <a:gd name="connsiteY128-672" fmla="*/ 769767 h 1042902"/>
                <a:gd name="connsiteX129-673" fmla="*/ 210897 w 1101643"/>
                <a:gd name="connsiteY129-674" fmla="*/ 782183 h 1042902"/>
                <a:gd name="connsiteX130-675" fmla="*/ 181928 w 1101643"/>
                <a:gd name="connsiteY130-676" fmla="*/ 794598 h 1042902"/>
                <a:gd name="connsiteX131-677" fmla="*/ 161237 w 1101643"/>
                <a:gd name="connsiteY131-678" fmla="*/ 794598 h 1042902"/>
                <a:gd name="connsiteX132-679" fmla="*/ 160961 w 1101643"/>
                <a:gd name="connsiteY132-680" fmla="*/ 794808 h 1042902"/>
                <a:gd name="connsiteX133-681" fmla="*/ 148524 w 1101643"/>
                <a:gd name="connsiteY133-682" fmla="*/ 776153 h 1042902"/>
                <a:gd name="connsiteX134-683" fmla="*/ 141693 w 1101643"/>
                <a:gd name="connsiteY134-684" fmla="*/ 755656 h 1042902"/>
                <a:gd name="connsiteX135-685" fmla="*/ 134861 w 1101643"/>
                <a:gd name="connsiteY135-686" fmla="*/ 745407 h 1042902"/>
                <a:gd name="connsiteX136-687" fmla="*/ 128028 w 1101643"/>
                <a:gd name="connsiteY136-688" fmla="*/ 721494 h 1042902"/>
                <a:gd name="connsiteX137-689" fmla="*/ 117780 w 1101643"/>
                <a:gd name="connsiteY137-690" fmla="*/ 711245 h 1042902"/>
                <a:gd name="connsiteX138-691" fmla="*/ 110947 w 1101643"/>
                <a:gd name="connsiteY138-692" fmla="*/ 700996 h 1042902"/>
                <a:gd name="connsiteX139-693" fmla="*/ 56287 w 1101643"/>
                <a:gd name="connsiteY139-694" fmla="*/ 694165 h 1042902"/>
                <a:gd name="connsiteX140-695" fmla="*/ 42624 w 1101643"/>
                <a:gd name="connsiteY140-696" fmla="*/ 677084 h 1042902"/>
                <a:gd name="connsiteX141-697" fmla="*/ 32375 w 1101643"/>
                <a:gd name="connsiteY141-698" fmla="*/ 666835 h 1042902"/>
                <a:gd name="connsiteX142-699" fmla="*/ 5045 w 1101643"/>
                <a:gd name="connsiteY142-700" fmla="*/ 656586 h 1042902"/>
                <a:gd name="connsiteX143-701" fmla="*/ 8461 w 1101643"/>
                <a:gd name="connsiteY143-702" fmla="*/ 605342 h 1042902"/>
                <a:gd name="connsiteX144-703" fmla="*/ 18710 w 1101643"/>
                <a:gd name="connsiteY144-704" fmla="*/ 598511 h 1042902"/>
                <a:gd name="connsiteX145-705" fmla="*/ 35791 w 1101643"/>
                <a:gd name="connsiteY145-706" fmla="*/ 578014 h 1042902"/>
                <a:gd name="connsiteX146-707" fmla="*/ 39208 w 1101643"/>
                <a:gd name="connsiteY146-708" fmla="*/ 567765 h 1042902"/>
                <a:gd name="connsiteX147-709" fmla="*/ 59704 w 1101643"/>
                <a:gd name="connsiteY147-710" fmla="*/ 550684 h 1042902"/>
                <a:gd name="connsiteX148-711" fmla="*/ 63120 w 1101643"/>
                <a:gd name="connsiteY148-712" fmla="*/ 540435 h 1042902"/>
                <a:gd name="connsiteX149-713" fmla="*/ 62589 w 1101643"/>
                <a:gd name="connsiteY149-714" fmla="*/ 536186 h 1042902"/>
                <a:gd name="connsiteX150-715" fmla="*/ 49456 w 1101643"/>
                <a:gd name="connsiteY150-716" fmla="*/ 516523 h 1042902"/>
                <a:gd name="connsiteX151-717" fmla="*/ 59704 w 1101643"/>
                <a:gd name="connsiteY151-718" fmla="*/ 499443 h 1042902"/>
                <a:gd name="connsiteX152-719" fmla="*/ 73369 w 1101643"/>
                <a:gd name="connsiteY152-720" fmla="*/ 475530 h 1042902"/>
                <a:gd name="connsiteX153-721" fmla="*/ 59704 w 1101643"/>
                <a:gd name="connsiteY153-722" fmla="*/ 461865 h 1042902"/>
                <a:gd name="connsiteX154-723" fmla="*/ 52872 w 1101643"/>
                <a:gd name="connsiteY154-724" fmla="*/ 437951 h 1042902"/>
                <a:gd name="connsiteX155-725" fmla="*/ 42624 w 1101643"/>
                <a:gd name="connsiteY155-726" fmla="*/ 407206 h 1042902"/>
                <a:gd name="connsiteX156-727" fmla="*/ 42624 w 1101643"/>
                <a:gd name="connsiteY156-728" fmla="*/ 325216 h 1042902"/>
                <a:gd name="connsiteX157-729" fmla="*/ 49456 w 1101643"/>
                <a:gd name="connsiteY157-730" fmla="*/ 314969 h 1042902"/>
                <a:gd name="connsiteX158-731" fmla="*/ 59704 w 1101643"/>
                <a:gd name="connsiteY158-732" fmla="*/ 311552 h 1042902"/>
                <a:gd name="connsiteX159-733" fmla="*/ 97282 w 1101643"/>
                <a:gd name="connsiteY159-734" fmla="*/ 304720 h 1042902"/>
                <a:gd name="connsiteX160-735" fmla="*/ 104115 w 1101643"/>
                <a:gd name="connsiteY160-736" fmla="*/ 318384 h 1042902"/>
                <a:gd name="connsiteX161-737" fmla="*/ 117780 w 1101643"/>
                <a:gd name="connsiteY161-738" fmla="*/ 342297 h 1042902"/>
                <a:gd name="connsiteX162-739" fmla="*/ 138277 w 1101643"/>
                <a:gd name="connsiteY162-740" fmla="*/ 352546 h 1042902"/>
                <a:gd name="connsiteX163-741" fmla="*/ 151941 w 1101643"/>
                <a:gd name="connsiteY163-742" fmla="*/ 359379 h 1042902"/>
                <a:gd name="connsiteX164-743" fmla="*/ 158773 w 1101643"/>
                <a:gd name="connsiteY164-744" fmla="*/ 369627 h 1042902"/>
                <a:gd name="connsiteX165-745" fmla="*/ 179271 w 1101643"/>
                <a:gd name="connsiteY165-746" fmla="*/ 379876 h 1042902"/>
                <a:gd name="connsiteX166-747" fmla="*/ 182687 w 1101643"/>
                <a:gd name="connsiteY166-748" fmla="*/ 390125 h 1042902"/>
                <a:gd name="connsiteX167-749" fmla="*/ 189520 w 1101643"/>
                <a:gd name="connsiteY167-750" fmla="*/ 417453 h 1042902"/>
                <a:gd name="connsiteX168-751" fmla="*/ 196352 w 1101643"/>
                <a:gd name="connsiteY168-752" fmla="*/ 407206 h 1042902"/>
                <a:gd name="connsiteX169-753" fmla="*/ 199768 w 1101643"/>
                <a:gd name="connsiteY169-754" fmla="*/ 396957 h 1042902"/>
                <a:gd name="connsiteX170-755" fmla="*/ 223682 w 1101643"/>
                <a:gd name="connsiteY170-756" fmla="*/ 366211 h 1042902"/>
                <a:gd name="connsiteX171-757" fmla="*/ 227098 w 1101643"/>
                <a:gd name="connsiteY171-758" fmla="*/ 355962 h 1042902"/>
                <a:gd name="connsiteX172-759" fmla="*/ 233931 w 1101643"/>
                <a:gd name="connsiteY172-760" fmla="*/ 328632 h 1042902"/>
                <a:gd name="connsiteX173-761" fmla="*/ 240763 w 1101643"/>
                <a:gd name="connsiteY173-762" fmla="*/ 314969 h 1042902"/>
                <a:gd name="connsiteX174-763" fmla="*/ 247594 w 1101643"/>
                <a:gd name="connsiteY174-764" fmla="*/ 304720 h 1042902"/>
                <a:gd name="connsiteX175-765" fmla="*/ 271508 w 1101643"/>
                <a:gd name="connsiteY175-766" fmla="*/ 294471 h 1042902"/>
                <a:gd name="connsiteX176-767" fmla="*/ 281757 w 1101643"/>
                <a:gd name="connsiteY176-768" fmla="*/ 287639 h 1042902"/>
                <a:gd name="connsiteX177-769" fmla="*/ 309087 w 1101643"/>
                <a:gd name="connsiteY177-770" fmla="*/ 280806 h 1042902"/>
                <a:gd name="connsiteX178-771" fmla="*/ 329584 w 1101643"/>
                <a:gd name="connsiteY178-772" fmla="*/ 267141 h 1042902"/>
                <a:gd name="connsiteX179-773" fmla="*/ 339832 w 1101643"/>
                <a:gd name="connsiteY179-774" fmla="*/ 260309 h 1042902"/>
                <a:gd name="connsiteX180-775" fmla="*/ 367162 w 1101643"/>
                <a:gd name="connsiteY180-776" fmla="*/ 256892 h 1042902"/>
                <a:gd name="connsiteX181-777" fmla="*/ 370578 w 1101643"/>
                <a:gd name="connsiteY181-778" fmla="*/ 246644 h 1042902"/>
                <a:gd name="connsiteX182-779" fmla="*/ 380826 w 1101643"/>
                <a:gd name="connsiteY182-780" fmla="*/ 243227 h 1042902"/>
                <a:gd name="connsiteX183-781" fmla="*/ 401324 w 1101643"/>
                <a:gd name="connsiteY183-782" fmla="*/ 239811 h 1042902"/>
                <a:gd name="connsiteX184-783" fmla="*/ 411573 w 1101643"/>
                <a:gd name="connsiteY184-784" fmla="*/ 232979 h 1042902"/>
                <a:gd name="connsiteX185-785" fmla="*/ 438901 w 1101643"/>
                <a:gd name="connsiteY185-786" fmla="*/ 222731 h 1042902"/>
                <a:gd name="connsiteX186-787" fmla="*/ 445734 w 1101643"/>
                <a:gd name="connsiteY186-788" fmla="*/ 202234 h 1042902"/>
                <a:gd name="connsiteX187-789" fmla="*/ 452566 w 1101643"/>
                <a:gd name="connsiteY187-790" fmla="*/ 191985 h 1042902"/>
                <a:gd name="connsiteX188-791" fmla="*/ 500394 w 1101643"/>
                <a:gd name="connsiteY188-792" fmla="*/ 188569 h 1042902"/>
                <a:gd name="connsiteX189-793" fmla="*/ 510642 w 1101643"/>
                <a:gd name="connsiteY189-794" fmla="*/ 181736 h 1042902"/>
                <a:gd name="connsiteX190-795" fmla="*/ 534555 w 1101643"/>
                <a:gd name="connsiteY190-796" fmla="*/ 154406 h 1042902"/>
                <a:gd name="connsiteX191-797" fmla="*/ 561885 w 1101643"/>
                <a:gd name="connsiteY191-798" fmla="*/ 150990 h 1042902"/>
                <a:gd name="connsiteX192-799" fmla="*/ 572133 w 1101643"/>
                <a:gd name="connsiteY192-800" fmla="*/ 154406 h 1042902"/>
                <a:gd name="connsiteX193-801" fmla="*/ 582382 w 1101643"/>
                <a:gd name="connsiteY193-802" fmla="*/ 164655 h 1042902"/>
                <a:gd name="connsiteX194-803" fmla="*/ 592631 w 1101643"/>
                <a:gd name="connsiteY194-804" fmla="*/ 164655 h 1042902"/>
                <a:gd name="connsiteX195-805" fmla="*/ 596049 w 1101643"/>
                <a:gd name="connsiteY195-806" fmla="*/ 154405 h 1042902"/>
                <a:gd name="connsiteX196-807" fmla="*/ 633627 w 1101643"/>
                <a:gd name="connsiteY196-808" fmla="*/ 127077 h 1042902"/>
                <a:gd name="connsiteX197-809" fmla="*/ 643875 w 1101643"/>
                <a:gd name="connsiteY197-810" fmla="*/ 120244 h 1042902"/>
                <a:gd name="connsiteX198-811" fmla="*/ 650708 w 1101643"/>
                <a:gd name="connsiteY198-812" fmla="*/ 99747 h 1042902"/>
                <a:gd name="connsiteX199-813" fmla="*/ 654124 w 1101643"/>
                <a:gd name="connsiteY199-814" fmla="*/ 89498 h 1042902"/>
                <a:gd name="connsiteX200-815" fmla="*/ 657540 w 1101643"/>
                <a:gd name="connsiteY200-816" fmla="*/ 75833 h 1042902"/>
                <a:gd name="connsiteX201-817" fmla="*/ 678038 w 1101643"/>
                <a:gd name="connsiteY201-818" fmla="*/ 69000 h 1042902"/>
                <a:gd name="connsiteX202-819" fmla="*/ 685060 w 1101643"/>
                <a:gd name="connsiteY202-820" fmla="*/ 13051 h 1042902"/>
                <a:gd name="connsiteX203-821" fmla="*/ 686575 w 1101643"/>
                <a:gd name="connsiteY203-822" fmla="*/ 14625 h 1042902"/>
                <a:gd name="connsiteX204-823" fmla="*/ 691385 w 1101643"/>
                <a:gd name="connsiteY204-824" fmla="*/ 5794 h 1042902"/>
                <a:gd name="connsiteX205-825" fmla="*/ 701680 w 1101643"/>
                <a:gd name="connsiteY205-826" fmla="*/ 526 h 1042902"/>
                <a:gd name="connsiteX0-827" fmla="*/ 1101643 w 1101643"/>
                <a:gd name="connsiteY0-828" fmla="*/ 475528 h 1042902"/>
                <a:gd name="connsiteX1-829" fmla="*/ 1096177 w 1101643"/>
                <a:gd name="connsiteY1-830" fmla="*/ 480050 h 1042902"/>
                <a:gd name="connsiteX2-831" fmla="*/ 1092001 w 1101643"/>
                <a:gd name="connsiteY2-832" fmla="*/ 477746 h 1042902"/>
                <a:gd name="connsiteX3-833" fmla="*/ 1101643 w 1101643"/>
                <a:gd name="connsiteY3-834" fmla="*/ 475528 h 1042902"/>
                <a:gd name="connsiteX4-835" fmla="*/ 701680 w 1101643"/>
                <a:gd name="connsiteY4-836" fmla="*/ 526 h 1042902"/>
                <a:gd name="connsiteX5-837" fmla="*/ 715614 w 1101643"/>
                <a:gd name="connsiteY5-838" fmla="*/ 4093 h 1042902"/>
                <a:gd name="connsiteX6-839" fmla="*/ 736110 w 1101643"/>
                <a:gd name="connsiteY6-840" fmla="*/ 10926 h 1042902"/>
                <a:gd name="connsiteX7-841" fmla="*/ 746359 w 1101643"/>
                <a:gd name="connsiteY7-842" fmla="*/ 14342 h 1042902"/>
                <a:gd name="connsiteX8-843" fmla="*/ 756608 w 1101643"/>
                <a:gd name="connsiteY8-844" fmla="*/ 45087 h 1042902"/>
                <a:gd name="connsiteX9-845" fmla="*/ 766856 w 1101643"/>
                <a:gd name="connsiteY9-846" fmla="*/ 48503 h 1042902"/>
                <a:gd name="connsiteX10-847" fmla="*/ 780521 w 1101643"/>
                <a:gd name="connsiteY10-848" fmla="*/ 45087 h 1042902"/>
                <a:gd name="connsiteX11-849" fmla="*/ 790770 w 1101643"/>
                <a:gd name="connsiteY11-850" fmla="*/ 41671 h 1042902"/>
                <a:gd name="connsiteX12-851" fmla="*/ 801019 w 1101643"/>
                <a:gd name="connsiteY12-852" fmla="*/ 45087 h 1042902"/>
                <a:gd name="connsiteX13-853" fmla="*/ 804435 w 1101643"/>
                <a:gd name="connsiteY13-854" fmla="*/ 55336 h 1042902"/>
                <a:gd name="connsiteX14-855" fmla="*/ 807851 w 1101643"/>
                <a:gd name="connsiteY14-856" fmla="*/ 99747 h 1042902"/>
                <a:gd name="connsiteX15-857" fmla="*/ 824931 w 1101643"/>
                <a:gd name="connsiteY15-858" fmla="*/ 96331 h 1042902"/>
                <a:gd name="connsiteX16-859" fmla="*/ 831764 w 1101643"/>
                <a:gd name="connsiteY16-860" fmla="*/ 86082 h 1042902"/>
                <a:gd name="connsiteX17-861" fmla="*/ 845429 w 1101643"/>
                <a:gd name="connsiteY17-862" fmla="*/ 55336 h 1042902"/>
                <a:gd name="connsiteX18-863" fmla="*/ 865926 w 1101643"/>
                <a:gd name="connsiteY18-864" fmla="*/ 48503 h 1042902"/>
                <a:gd name="connsiteX19-865" fmla="*/ 886424 w 1101643"/>
                <a:gd name="connsiteY19-866" fmla="*/ 51919 h 1042902"/>
                <a:gd name="connsiteX20-867" fmla="*/ 879591 w 1101643"/>
                <a:gd name="connsiteY20-868" fmla="*/ 82666 h 1042902"/>
                <a:gd name="connsiteX21-869" fmla="*/ 883007 w 1101643"/>
                <a:gd name="connsiteY21-870" fmla="*/ 120244 h 1042902"/>
                <a:gd name="connsiteX22-871" fmla="*/ 893256 w 1101643"/>
                <a:gd name="connsiteY22-872" fmla="*/ 123661 h 1042902"/>
                <a:gd name="connsiteX23-873" fmla="*/ 924001 w 1101643"/>
                <a:gd name="connsiteY23-874" fmla="*/ 150989 h 1042902"/>
                <a:gd name="connsiteX24-875" fmla="*/ 934250 w 1101643"/>
                <a:gd name="connsiteY24-876" fmla="*/ 171487 h 1042902"/>
                <a:gd name="connsiteX25-877" fmla="*/ 951331 w 1101643"/>
                <a:gd name="connsiteY25-878" fmla="*/ 191984 h 1042902"/>
                <a:gd name="connsiteX26-879" fmla="*/ 958163 w 1101643"/>
                <a:gd name="connsiteY26-880" fmla="*/ 202233 h 1042902"/>
                <a:gd name="connsiteX27-881" fmla="*/ 968412 w 1101643"/>
                <a:gd name="connsiteY27-882" fmla="*/ 212481 h 1042902"/>
                <a:gd name="connsiteX28-883" fmla="*/ 992326 w 1101643"/>
                <a:gd name="connsiteY28-884" fmla="*/ 243226 h 1042902"/>
                <a:gd name="connsiteX29-885" fmla="*/ 992326 w 1101643"/>
                <a:gd name="connsiteY29-886" fmla="*/ 273972 h 1042902"/>
                <a:gd name="connsiteX30-887" fmla="*/ 982077 w 1101643"/>
                <a:gd name="connsiteY30-888" fmla="*/ 277389 h 1042902"/>
                <a:gd name="connsiteX31-889" fmla="*/ 982077 w 1101643"/>
                <a:gd name="connsiteY31-890" fmla="*/ 325215 h 1042902"/>
                <a:gd name="connsiteX32-891" fmla="*/ 985493 w 1101643"/>
                <a:gd name="connsiteY32-892" fmla="*/ 335463 h 1042902"/>
                <a:gd name="connsiteX33-893" fmla="*/ 1005990 w 1101643"/>
                <a:gd name="connsiteY33-894" fmla="*/ 352545 h 1042902"/>
                <a:gd name="connsiteX34-895" fmla="*/ 1019654 w 1101643"/>
                <a:gd name="connsiteY34-896" fmla="*/ 369626 h 1042902"/>
                <a:gd name="connsiteX35-897" fmla="*/ 1036736 w 1101643"/>
                <a:gd name="connsiteY35-898" fmla="*/ 386707 h 1042902"/>
                <a:gd name="connsiteX36-899" fmla="*/ 1053817 w 1101643"/>
                <a:gd name="connsiteY36-900" fmla="*/ 410621 h 1042902"/>
                <a:gd name="connsiteX37-901" fmla="*/ 1067482 w 1101643"/>
                <a:gd name="connsiteY37-902" fmla="*/ 431117 h 1042902"/>
                <a:gd name="connsiteX38-903" fmla="*/ 1074314 w 1101643"/>
                <a:gd name="connsiteY38-904" fmla="*/ 441366 h 1042902"/>
                <a:gd name="connsiteX39-905" fmla="*/ 1084563 w 1101643"/>
                <a:gd name="connsiteY39-906" fmla="*/ 465279 h 1042902"/>
                <a:gd name="connsiteX40-907" fmla="*/ 1087979 w 1101643"/>
                <a:gd name="connsiteY40-908" fmla="*/ 475528 h 1042902"/>
                <a:gd name="connsiteX41-909" fmla="*/ 1092001 w 1101643"/>
                <a:gd name="connsiteY41-910" fmla="*/ 477746 h 1042902"/>
                <a:gd name="connsiteX42-911" fmla="*/ 1081330 w 1101643"/>
                <a:gd name="connsiteY42-912" fmla="*/ 480201 h 1042902"/>
                <a:gd name="connsiteX43-913" fmla="*/ 1092000 w 1101643"/>
                <a:gd name="connsiteY43-914" fmla="*/ 490513 h 1042902"/>
                <a:gd name="connsiteX44-915" fmla="*/ 1091247 w 1101643"/>
                <a:gd name="connsiteY44-916" fmla="*/ 491643 h 1042902"/>
                <a:gd name="connsiteX45-917" fmla="*/ 1075437 w 1101643"/>
                <a:gd name="connsiteY45-918" fmla="*/ 517996 h 1042902"/>
                <a:gd name="connsiteX46-919" fmla="*/ 1064897 w 1101643"/>
                <a:gd name="connsiteY46-920" fmla="*/ 533806 h 1042902"/>
                <a:gd name="connsiteX47-921" fmla="*/ 1043815 w 1101643"/>
                <a:gd name="connsiteY47-922" fmla="*/ 554887 h 1042902"/>
                <a:gd name="connsiteX48-923" fmla="*/ 1017464 w 1101643"/>
                <a:gd name="connsiteY48-924" fmla="*/ 602320 h 1042902"/>
                <a:gd name="connsiteX49-925" fmla="*/ 1001653 w 1101643"/>
                <a:gd name="connsiteY49-926" fmla="*/ 607589 h 1042902"/>
                <a:gd name="connsiteX50-927" fmla="*/ 980572 w 1101643"/>
                <a:gd name="connsiteY50-928" fmla="*/ 633941 h 1042902"/>
                <a:gd name="connsiteX51-929" fmla="*/ 970031 w 1101643"/>
                <a:gd name="connsiteY51-930" fmla="*/ 644482 h 1042902"/>
                <a:gd name="connsiteX52-931" fmla="*/ 954220 w 1101643"/>
                <a:gd name="connsiteY52-932" fmla="*/ 670833 h 1042902"/>
                <a:gd name="connsiteX53-933" fmla="*/ 948951 w 1101643"/>
                <a:gd name="connsiteY53-934" fmla="*/ 686644 h 1042902"/>
                <a:gd name="connsiteX54-935" fmla="*/ 922598 w 1101643"/>
                <a:gd name="connsiteY54-936" fmla="*/ 707725 h 1042902"/>
                <a:gd name="connsiteX55-937" fmla="*/ 901517 w 1101643"/>
                <a:gd name="connsiteY55-938" fmla="*/ 734077 h 1042902"/>
                <a:gd name="connsiteX56-939" fmla="*/ 885706 w 1101643"/>
                <a:gd name="connsiteY56-940" fmla="*/ 744617 h 1042902"/>
                <a:gd name="connsiteX57-941" fmla="*/ 883249 w 1101643"/>
                <a:gd name="connsiteY57-942" fmla="*/ 742666 h 1042902"/>
                <a:gd name="connsiteX58-943" fmla="*/ 881320 w 1101643"/>
                <a:gd name="connsiteY58-944" fmla="*/ 749076 h 1042902"/>
                <a:gd name="connsiteX59-945" fmla="*/ 860629 w 1101643"/>
                <a:gd name="connsiteY59-946" fmla="*/ 757353 h 1042902"/>
                <a:gd name="connsiteX60-947" fmla="*/ 848214 w 1101643"/>
                <a:gd name="connsiteY60-948" fmla="*/ 761490 h 1042902"/>
                <a:gd name="connsiteX61-949" fmla="*/ 790275 w 1101643"/>
                <a:gd name="connsiteY61-950" fmla="*/ 765629 h 1042902"/>
                <a:gd name="connsiteX62-951" fmla="*/ 777861 w 1101643"/>
                <a:gd name="connsiteY62-952" fmla="*/ 773906 h 1042902"/>
                <a:gd name="connsiteX63-953" fmla="*/ 765445 w 1101643"/>
                <a:gd name="connsiteY63-954" fmla="*/ 786321 h 1042902"/>
                <a:gd name="connsiteX64-955" fmla="*/ 753030 w 1101643"/>
                <a:gd name="connsiteY64-956" fmla="*/ 790460 h 1042902"/>
                <a:gd name="connsiteX65-957" fmla="*/ 744753 w 1101643"/>
                <a:gd name="connsiteY65-958" fmla="*/ 802874 h 1042902"/>
                <a:gd name="connsiteX66-959" fmla="*/ 719922 w 1101643"/>
                <a:gd name="connsiteY66-960" fmla="*/ 819428 h 1042902"/>
                <a:gd name="connsiteX67-961" fmla="*/ 707507 w 1101643"/>
                <a:gd name="connsiteY67-962" fmla="*/ 827705 h 1042902"/>
                <a:gd name="connsiteX68-963" fmla="*/ 686815 w 1101643"/>
                <a:gd name="connsiteY68-964" fmla="*/ 831843 h 1042902"/>
                <a:gd name="connsiteX69-965" fmla="*/ 670262 w 1101643"/>
                <a:gd name="connsiteY69-966" fmla="*/ 835982 h 1042902"/>
                <a:gd name="connsiteX70-967" fmla="*/ 633016 w 1101643"/>
                <a:gd name="connsiteY70-968" fmla="*/ 864951 h 1042902"/>
                <a:gd name="connsiteX71-969" fmla="*/ 608185 w 1101643"/>
                <a:gd name="connsiteY71-970" fmla="*/ 881505 h 1042902"/>
                <a:gd name="connsiteX72-971" fmla="*/ 599908 w 1101643"/>
                <a:gd name="connsiteY72-972" fmla="*/ 893920 h 1042902"/>
                <a:gd name="connsiteX73-973" fmla="*/ 587493 w 1101643"/>
                <a:gd name="connsiteY73-974" fmla="*/ 898057 h 1042902"/>
                <a:gd name="connsiteX74-975" fmla="*/ 579217 w 1101643"/>
                <a:gd name="connsiteY74-976" fmla="*/ 922888 h 1042902"/>
                <a:gd name="connsiteX75-977" fmla="*/ 575077 w 1101643"/>
                <a:gd name="connsiteY75-978" fmla="*/ 935303 h 1042902"/>
                <a:gd name="connsiteX76-979" fmla="*/ 570940 w 1101643"/>
                <a:gd name="connsiteY76-980" fmla="*/ 947719 h 1042902"/>
                <a:gd name="connsiteX77-981" fmla="*/ 558525 w 1101643"/>
                <a:gd name="connsiteY77-982" fmla="*/ 955996 h 1042902"/>
                <a:gd name="connsiteX78-983" fmla="*/ 537832 w 1101643"/>
                <a:gd name="connsiteY78-984" fmla="*/ 980827 h 1042902"/>
                <a:gd name="connsiteX79-985" fmla="*/ 525417 w 1101643"/>
                <a:gd name="connsiteY79-986" fmla="*/ 984965 h 1042902"/>
                <a:gd name="connsiteX80-987" fmla="*/ 513002 w 1101643"/>
                <a:gd name="connsiteY80-988" fmla="*/ 993242 h 1042902"/>
                <a:gd name="connsiteX81-989" fmla="*/ 496448 w 1101643"/>
                <a:gd name="connsiteY81-990" fmla="*/ 989103 h 1042902"/>
                <a:gd name="connsiteX82-991" fmla="*/ 492309 w 1101643"/>
                <a:gd name="connsiteY82-992" fmla="*/ 1001519 h 1042902"/>
                <a:gd name="connsiteX83-993" fmla="*/ 484032 w 1101643"/>
                <a:gd name="connsiteY83-994" fmla="*/ 1013934 h 1042902"/>
                <a:gd name="connsiteX84-995" fmla="*/ 459203 w 1101643"/>
                <a:gd name="connsiteY84-996" fmla="*/ 1026350 h 1042902"/>
                <a:gd name="connsiteX85-997" fmla="*/ 446787 w 1101643"/>
                <a:gd name="connsiteY85-998" fmla="*/ 1034625 h 1042902"/>
                <a:gd name="connsiteX86-999" fmla="*/ 421957 w 1101643"/>
                <a:gd name="connsiteY86-1000" fmla="*/ 1038764 h 1042902"/>
                <a:gd name="connsiteX87-1001" fmla="*/ 409541 w 1101643"/>
                <a:gd name="connsiteY87-1002" fmla="*/ 1042902 h 1042902"/>
                <a:gd name="connsiteX88-1003" fmla="*/ 405403 w 1101643"/>
                <a:gd name="connsiteY88-1004" fmla="*/ 1030487 h 1042902"/>
                <a:gd name="connsiteX89-1005" fmla="*/ 413680 w 1101643"/>
                <a:gd name="connsiteY89-1006" fmla="*/ 1018073 h 1042902"/>
                <a:gd name="connsiteX90-1007" fmla="*/ 450926 w 1101643"/>
                <a:gd name="connsiteY90-1008" fmla="*/ 997380 h 1042902"/>
                <a:gd name="connsiteX91-1009" fmla="*/ 463341 w 1101643"/>
                <a:gd name="connsiteY91-1010" fmla="*/ 984965 h 1042902"/>
                <a:gd name="connsiteX92-1011" fmla="*/ 479894 w 1101643"/>
                <a:gd name="connsiteY92-1012" fmla="*/ 976688 h 1042902"/>
                <a:gd name="connsiteX93-1013" fmla="*/ 484032 w 1101643"/>
                <a:gd name="connsiteY93-1014" fmla="*/ 964273 h 1042902"/>
                <a:gd name="connsiteX94-1015" fmla="*/ 488171 w 1101643"/>
                <a:gd name="connsiteY94-1016" fmla="*/ 939442 h 1042902"/>
                <a:gd name="connsiteX95-1017" fmla="*/ 484032 w 1101643"/>
                <a:gd name="connsiteY95-1018" fmla="*/ 918751 h 1042902"/>
                <a:gd name="connsiteX96-1019" fmla="*/ 446787 w 1101643"/>
                <a:gd name="connsiteY96-1020" fmla="*/ 914611 h 1042902"/>
                <a:gd name="connsiteX97-1021" fmla="*/ 434372 w 1101643"/>
                <a:gd name="connsiteY97-1022" fmla="*/ 910474 h 1042902"/>
                <a:gd name="connsiteX98-1023" fmla="*/ 421957 w 1101643"/>
                <a:gd name="connsiteY98-1024" fmla="*/ 881505 h 1042902"/>
                <a:gd name="connsiteX99-1025" fmla="*/ 426095 w 1101643"/>
                <a:gd name="connsiteY99-1026" fmla="*/ 869089 h 1042902"/>
                <a:gd name="connsiteX100-1027" fmla="*/ 438510 w 1101643"/>
                <a:gd name="connsiteY100-1028" fmla="*/ 864951 h 1042902"/>
                <a:gd name="connsiteX101-1029" fmla="*/ 450926 w 1101643"/>
                <a:gd name="connsiteY101-1030" fmla="*/ 840120 h 1042902"/>
                <a:gd name="connsiteX102-1031" fmla="*/ 467480 w 1101643"/>
                <a:gd name="connsiteY102-1032" fmla="*/ 778044 h 1042902"/>
                <a:gd name="connsiteX103-1033" fmla="*/ 475757 w 1101643"/>
                <a:gd name="connsiteY103-1034" fmla="*/ 765629 h 1042902"/>
                <a:gd name="connsiteX104-1035" fmla="*/ 488171 w 1101643"/>
                <a:gd name="connsiteY104-1036" fmla="*/ 757353 h 1042902"/>
                <a:gd name="connsiteX105-1037" fmla="*/ 517140 w 1101643"/>
                <a:gd name="connsiteY105-1038" fmla="*/ 720106 h 1042902"/>
                <a:gd name="connsiteX106-1039" fmla="*/ 525417 w 1101643"/>
                <a:gd name="connsiteY106-1040" fmla="*/ 695276 h 1042902"/>
                <a:gd name="connsiteX107-1041" fmla="*/ 541971 w 1101643"/>
                <a:gd name="connsiteY107-1042" fmla="*/ 670445 h 1042902"/>
                <a:gd name="connsiteX108-1043" fmla="*/ 546109 w 1101643"/>
                <a:gd name="connsiteY108-1044" fmla="*/ 658030 h 1042902"/>
                <a:gd name="connsiteX109-1045" fmla="*/ 529555 w 1101643"/>
                <a:gd name="connsiteY109-1046" fmla="*/ 633199 h 1042902"/>
                <a:gd name="connsiteX110-1047" fmla="*/ 521279 w 1101643"/>
                <a:gd name="connsiteY110-1048" fmla="*/ 620784 h 1042902"/>
                <a:gd name="connsiteX111-1049" fmla="*/ 508863 w 1101643"/>
                <a:gd name="connsiteY111-1050" fmla="*/ 608369 h 1042902"/>
                <a:gd name="connsiteX112-1051" fmla="*/ 500586 w 1101643"/>
                <a:gd name="connsiteY112-1052" fmla="*/ 595953 h 1042902"/>
                <a:gd name="connsiteX113-1053" fmla="*/ 484032 w 1101643"/>
                <a:gd name="connsiteY113-1054" fmla="*/ 571122 h 1042902"/>
                <a:gd name="connsiteX114-1055" fmla="*/ 471617 w 1101643"/>
                <a:gd name="connsiteY114-1056" fmla="*/ 566985 h 1042902"/>
                <a:gd name="connsiteX115-1057" fmla="*/ 446787 w 1101643"/>
                <a:gd name="connsiteY115-1058" fmla="*/ 583539 h 1042902"/>
                <a:gd name="connsiteX116-1059" fmla="*/ 434372 w 1101643"/>
                <a:gd name="connsiteY116-1060" fmla="*/ 587677 h 1042902"/>
                <a:gd name="connsiteX117-1061" fmla="*/ 368158 w 1101643"/>
                <a:gd name="connsiteY117-1062" fmla="*/ 587677 h 1042902"/>
                <a:gd name="connsiteX118-1063" fmla="*/ 364018 w 1101643"/>
                <a:gd name="connsiteY118-1064" fmla="*/ 600092 h 1042902"/>
                <a:gd name="connsiteX119-1065" fmla="*/ 351604 w 1101643"/>
                <a:gd name="connsiteY119-1066" fmla="*/ 608369 h 1042902"/>
                <a:gd name="connsiteX120-1067" fmla="*/ 330912 w 1101643"/>
                <a:gd name="connsiteY120-1068" fmla="*/ 649753 h 1042902"/>
                <a:gd name="connsiteX121-1069" fmla="*/ 322635 w 1101643"/>
                <a:gd name="connsiteY121-1070" fmla="*/ 662168 h 1042902"/>
                <a:gd name="connsiteX122-1071" fmla="*/ 314358 w 1101643"/>
                <a:gd name="connsiteY122-1072" fmla="*/ 674584 h 1042902"/>
                <a:gd name="connsiteX123-1073" fmla="*/ 301942 w 1101643"/>
                <a:gd name="connsiteY123-1074" fmla="*/ 678722 h 1042902"/>
                <a:gd name="connsiteX124-1075" fmla="*/ 285389 w 1101643"/>
                <a:gd name="connsiteY124-1076" fmla="*/ 695276 h 1042902"/>
                <a:gd name="connsiteX125-1077" fmla="*/ 268836 w 1101643"/>
                <a:gd name="connsiteY125-1078" fmla="*/ 720106 h 1042902"/>
                <a:gd name="connsiteX126-1079" fmla="*/ 260559 w 1101643"/>
                <a:gd name="connsiteY126-1080" fmla="*/ 744936 h 1042902"/>
                <a:gd name="connsiteX127-1081" fmla="*/ 248143 w 1101643"/>
                <a:gd name="connsiteY127-1082" fmla="*/ 757353 h 1042902"/>
                <a:gd name="connsiteX128-1083" fmla="*/ 239867 w 1101643"/>
                <a:gd name="connsiteY128-1084" fmla="*/ 769767 h 1042902"/>
                <a:gd name="connsiteX129-1085" fmla="*/ 210897 w 1101643"/>
                <a:gd name="connsiteY129-1086" fmla="*/ 782183 h 1042902"/>
                <a:gd name="connsiteX130-1087" fmla="*/ 181928 w 1101643"/>
                <a:gd name="connsiteY130-1088" fmla="*/ 794598 h 1042902"/>
                <a:gd name="connsiteX131-1089" fmla="*/ 161237 w 1101643"/>
                <a:gd name="connsiteY131-1090" fmla="*/ 794598 h 1042902"/>
                <a:gd name="connsiteX132-1091" fmla="*/ 160961 w 1101643"/>
                <a:gd name="connsiteY132-1092" fmla="*/ 794808 h 1042902"/>
                <a:gd name="connsiteX133-1093" fmla="*/ 148524 w 1101643"/>
                <a:gd name="connsiteY133-1094" fmla="*/ 776153 h 1042902"/>
                <a:gd name="connsiteX134-1095" fmla="*/ 141693 w 1101643"/>
                <a:gd name="connsiteY134-1096" fmla="*/ 755656 h 1042902"/>
                <a:gd name="connsiteX135-1097" fmla="*/ 134861 w 1101643"/>
                <a:gd name="connsiteY135-1098" fmla="*/ 745407 h 1042902"/>
                <a:gd name="connsiteX136-1099" fmla="*/ 128028 w 1101643"/>
                <a:gd name="connsiteY136-1100" fmla="*/ 721494 h 1042902"/>
                <a:gd name="connsiteX137-1101" fmla="*/ 117780 w 1101643"/>
                <a:gd name="connsiteY137-1102" fmla="*/ 711245 h 1042902"/>
                <a:gd name="connsiteX138-1103" fmla="*/ 110947 w 1101643"/>
                <a:gd name="connsiteY138-1104" fmla="*/ 700996 h 1042902"/>
                <a:gd name="connsiteX139-1105" fmla="*/ 56287 w 1101643"/>
                <a:gd name="connsiteY139-1106" fmla="*/ 694165 h 1042902"/>
                <a:gd name="connsiteX140-1107" fmla="*/ 42624 w 1101643"/>
                <a:gd name="connsiteY140-1108" fmla="*/ 677084 h 1042902"/>
                <a:gd name="connsiteX141-1109" fmla="*/ 32375 w 1101643"/>
                <a:gd name="connsiteY141-1110" fmla="*/ 666835 h 1042902"/>
                <a:gd name="connsiteX142-1111" fmla="*/ 5045 w 1101643"/>
                <a:gd name="connsiteY142-1112" fmla="*/ 656586 h 1042902"/>
                <a:gd name="connsiteX143-1113" fmla="*/ 8461 w 1101643"/>
                <a:gd name="connsiteY143-1114" fmla="*/ 605342 h 1042902"/>
                <a:gd name="connsiteX144-1115" fmla="*/ 18710 w 1101643"/>
                <a:gd name="connsiteY144-1116" fmla="*/ 598511 h 1042902"/>
                <a:gd name="connsiteX145-1117" fmla="*/ 35791 w 1101643"/>
                <a:gd name="connsiteY145-1118" fmla="*/ 578014 h 1042902"/>
                <a:gd name="connsiteX146-1119" fmla="*/ 39208 w 1101643"/>
                <a:gd name="connsiteY146-1120" fmla="*/ 567765 h 1042902"/>
                <a:gd name="connsiteX147-1121" fmla="*/ 59704 w 1101643"/>
                <a:gd name="connsiteY147-1122" fmla="*/ 550684 h 1042902"/>
                <a:gd name="connsiteX148-1123" fmla="*/ 63120 w 1101643"/>
                <a:gd name="connsiteY148-1124" fmla="*/ 540435 h 1042902"/>
                <a:gd name="connsiteX149-1125" fmla="*/ 62589 w 1101643"/>
                <a:gd name="connsiteY149-1126" fmla="*/ 536186 h 1042902"/>
                <a:gd name="connsiteX150-1127" fmla="*/ 49456 w 1101643"/>
                <a:gd name="connsiteY150-1128" fmla="*/ 516523 h 1042902"/>
                <a:gd name="connsiteX151-1129" fmla="*/ 59704 w 1101643"/>
                <a:gd name="connsiteY151-1130" fmla="*/ 499443 h 1042902"/>
                <a:gd name="connsiteX152-1131" fmla="*/ 73369 w 1101643"/>
                <a:gd name="connsiteY152-1132" fmla="*/ 475530 h 1042902"/>
                <a:gd name="connsiteX153-1133" fmla="*/ 59704 w 1101643"/>
                <a:gd name="connsiteY153-1134" fmla="*/ 461865 h 1042902"/>
                <a:gd name="connsiteX154-1135" fmla="*/ 52872 w 1101643"/>
                <a:gd name="connsiteY154-1136" fmla="*/ 437951 h 1042902"/>
                <a:gd name="connsiteX155-1137" fmla="*/ 42624 w 1101643"/>
                <a:gd name="connsiteY155-1138" fmla="*/ 407206 h 1042902"/>
                <a:gd name="connsiteX156-1139" fmla="*/ 42624 w 1101643"/>
                <a:gd name="connsiteY156-1140" fmla="*/ 325216 h 1042902"/>
                <a:gd name="connsiteX157-1141" fmla="*/ 49456 w 1101643"/>
                <a:gd name="connsiteY157-1142" fmla="*/ 314969 h 1042902"/>
                <a:gd name="connsiteX158-1143" fmla="*/ 59704 w 1101643"/>
                <a:gd name="connsiteY158-1144" fmla="*/ 311552 h 1042902"/>
                <a:gd name="connsiteX159-1145" fmla="*/ 97282 w 1101643"/>
                <a:gd name="connsiteY159-1146" fmla="*/ 304720 h 1042902"/>
                <a:gd name="connsiteX160-1147" fmla="*/ 104115 w 1101643"/>
                <a:gd name="connsiteY160-1148" fmla="*/ 318384 h 1042902"/>
                <a:gd name="connsiteX161-1149" fmla="*/ 117780 w 1101643"/>
                <a:gd name="connsiteY161-1150" fmla="*/ 342297 h 1042902"/>
                <a:gd name="connsiteX162-1151" fmla="*/ 138277 w 1101643"/>
                <a:gd name="connsiteY162-1152" fmla="*/ 352546 h 1042902"/>
                <a:gd name="connsiteX163-1153" fmla="*/ 151941 w 1101643"/>
                <a:gd name="connsiteY163-1154" fmla="*/ 359379 h 1042902"/>
                <a:gd name="connsiteX164-1155" fmla="*/ 158773 w 1101643"/>
                <a:gd name="connsiteY164-1156" fmla="*/ 369627 h 1042902"/>
                <a:gd name="connsiteX165-1157" fmla="*/ 179271 w 1101643"/>
                <a:gd name="connsiteY165-1158" fmla="*/ 379876 h 1042902"/>
                <a:gd name="connsiteX166-1159" fmla="*/ 182687 w 1101643"/>
                <a:gd name="connsiteY166-1160" fmla="*/ 390125 h 1042902"/>
                <a:gd name="connsiteX167-1161" fmla="*/ 189520 w 1101643"/>
                <a:gd name="connsiteY167-1162" fmla="*/ 417453 h 1042902"/>
                <a:gd name="connsiteX168-1163" fmla="*/ 196352 w 1101643"/>
                <a:gd name="connsiteY168-1164" fmla="*/ 407206 h 1042902"/>
                <a:gd name="connsiteX169-1165" fmla="*/ 199768 w 1101643"/>
                <a:gd name="connsiteY169-1166" fmla="*/ 396957 h 1042902"/>
                <a:gd name="connsiteX170-1167" fmla="*/ 223682 w 1101643"/>
                <a:gd name="connsiteY170-1168" fmla="*/ 366211 h 1042902"/>
                <a:gd name="connsiteX171-1169" fmla="*/ 227098 w 1101643"/>
                <a:gd name="connsiteY171-1170" fmla="*/ 355962 h 1042902"/>
                <a:gd name="connsiteX172-1171" fmla="*/ 233931 w 1101643"/>
                <a:gd name="connsiteY172-1172" fmla="*/ 328632 h 1042902"/>
                <a:gd name="connsiteX173-1173" fmla="*/ 240763 w 1101643"/>
                <a:gd name="connsiteY173-1174" fmla="*/ 314969 h 1042902"/>
                <a:gd name="connsiteX174-1175" fmla="*/ 247594 w 1101643"/>
                <a:gd name="connsiteY174-1176" fmla="*/ 304720 h 1042902"/>
                <a:gd name="connsiteX175-1177" fmla="*/ 271508 w 1101643"/>
                <a:gd name="connsiteY175-1178" fmla="*/ 294471 h 1042902"/>
                <a:gd name="connsiteX176-1179" fmla="*/ 281757 w 1101643"/>
                <a:gd name="connsiteY176-1180" fmla="*/ 287639 h 1042902"/>
                <a:gd name="connsiteX177-1181" fmla="*/ 309087 w 1101643"/>
                <a:gd name="connsiteY177-1182" fmla="*/ 280806 h 1042902"/>
                <a:gd name="connsiteX178-1183" fmla="*/ 329584 w 1101643"/>
                <a:gd name="connsiteY178-1184" fmla="*/ 267141 h 1042902"/>
                <a:gd name="connsiteX179-1185" fmla="*/ 339832 w 1101643"/>
                <a:gd name="connsiteY179-1186" fmla="*/ 260309 h 1042902"/>
                <a:gd name="connsiteX180-1187" fmla="*/ 367162 w 1101643"/>
                <a:gd name="connsiteY180-1188" fmla="*/ 256892 h 1042902"/>
                <a:gd name="connsiteX181-1189" fmla="*/ 370578 w 1101643"/>
                <a:gd name="connsiteY181-1190" fmla="*/ 246644 h 1042902"/>
                <a:gd name="connsiteX182-1191" fmla="*/ 380826 w 1101643"/>
                <a:gd name="connsiteY182-1192" fmla="*/ 243227 h 1042902"/>
                <a:gd name="connsiteX183-1193" fmla="*/ 401324 w 1101643"/>
                <a:gd name="connsiteY183-1194" fmla="*/ 239811 h 1042902"/>
                <a:gd name="connsiteX184-1195" fmla="*/ 411573 w 1101643"/>
                <a:gd name="connsiteY184-1196" fmla="*/ 232979 h 1042902"/>
                <a:gd name="connsiteX185-1197" fmla="*/ 438901 w 1101643"/>
                <a:gd name="connsiteY185-1198" fmla="*/ 222731 h 1042902"/>
                <a:gd name="connsiteX186-1199" fmla="*/ 445734 w 1101643"/>
                <a:gd name="connsiteY186-1200" fmla="*/ 202234 h 1042902"/>
                <a:gd name="connsiteX187-1201" fmla="*/ 452566 w 1101643"/>
                <a:gd name="connsiteY187-1202" fmla="*/ 191985 h 1042902"/>
                <a:gd name="connsiteX188-1203" fmla="*/ 500394 w 1101643"/>
                <a:gd name="connsiteY188-1204" fmla="*/ 188569 h 1042902"/>
                <a:gd name="connsiteX189-1205" fmla="*/ 510642 w 1101643"/>
                <a:gd name="connsiteY189-1206" fmla="*/ 181736 h 1042902"/>
                <a:gd name="connsiteX190-1207" fmla="*/ 534555 w 1101643"/>
                <a:gd name="connsiteY190-1208" fmla="*/ 154406 h 1042902"/>
                <a:gd name="connsiteX191-1209" fmla="*/ 561885 w 1101643"/>
                <a:gd name="connsiteY191-1210" fmla="*/ 150990 h 1042902"/>
                <a:gd name="connsiteX192-1211" fmla="*/ 572133 w 1101643"/>
                <a:gd name="connsiteY192-1212" fmla="*/ 154406 h 1042902"/>
                <a:gd name="connsiteX193-1213" fmla="*/ 582382 w 1101643"/>
                <a:gd name="connsiteY193-1214" fmla="*/ 164655 h 1042902"/>
                <a:gd name="connsiteX194-1215" fmla="*/ 596049 w 1101643"/>
                <a:gd name="connsiteY194-1216" fmla="*/ 154405 h 1042902"/>
                <a:gd name="connsiteX195-1217" fmla="*/ 633627 w 1101643"/>
                <a:gd name="connsiteY195-1218" fmla="*/ 127077 h 1042902"/>
                <a:gd name="connsiteX196-1219" fmla="*/ 643875 w 1101643"/>
                <a:gd name="connsiteY196-1220" fmla="*/ 120244 h 1042902"/>
                <a:gd name="connsiteX197-1221" fmla="*/ 650708 w 1101643"/>
                <a:gd name="connsiteY197-1222" fmla="*/ 99747 h 1042902"/>
                <a:gd name="connsiteX198-1223" fmla="*/ 654124 w 1101643"/>
                <a:gd name="connsiteY198-1224" fmla="*/ 89498 h 1042902"/>
                <a:gd name="connsiteX199-1225" fmla="*/ 657540 w 1101643"/>
                <a:gd name="connsiteY199-1226" fmla="*/ 75833 h 1042902"/>
                <a:gd name="connsiteX200-1227" fmla="*/ 678038 w 1101643"/>
                <a:gd name="connsiteY200-1228" fmla="*/ 69000 h 1042902"/>
                <a:gd name="connsiteX201-1229" fmla="*/ 685060 w 1101643"/>
                <a:gd name="connsiteY201-1230" fmla="*/ 13051 h 1042902"/>
                <a:gd name="connsiteX202-1231" fmla="*/ 686575 w 1101643"/>
                <a:gd name="connsiteY202-1232" fmla="*/ 14625 h 1042902"/>
                <a:gd name="connsiteX203-1233" fmla="*/ 691385 w 1101643"/>
                <a:gd name="connsiteY203-1234" fmla="*/ 5794 h 1042902"/>
                <a:gd name="connsiteX204-1235" fmla="*/ 701680 w 1101643"/>
                <a:gd name="connsiteY204-1236" fmla="*/ 526 h 1042902"/>
                <a:gd name="connsiteX0-1237" fmla="*/ 1101643 w 1101643"/>
                <a:gd name="connsiteY0-1238" fmla="*/ 475528 h 1042902"/>
                <a:gd name="connsiteX1-1239" fmla="*/ 1096177 w 1101643"/>
                <a:gd name="connsiteY1-1240" fmla="*/ 480050 h 1042902"/>
                <a:gd name="connsiteX2-1241" fmla="*/ 1092001 w 1101643"/>
                <a:gd name="connsiteY2-1242" fmla="*/ 477746 h 1042902"/>
                <a:gd name="connsiteX3-1243" fmla="*/ 1101643 w 1101643"/>
                <a:gd name="connsiteY3-1244" fmla="*/ 475528 h 1042902"/>
                <a:gd name="connsiteX4-1245" fmla="*/ 701680 w 1101643"/>
                <a:gd name="connsiteY4-1246" fmla="*/ 526 h 1042902"/>
                <a:gd name="connsiteX5-1247" fmla="*/ 715614 w 1101643"/>
                <a:gd name="connsiteY5-1248" fmla="*/ 4093 h 1042902"/>
                <a:gd name="connsiteX6-1249" fmla="*/ 736110 w 1101643"/>
                <a:gd name="connsiteY6-1250" fmla="*/ 10926 h 1042902"/>
                <a:gd name="connsiteX7-1251" fmla="*/ 746359 w 1101643"/>
                <a:gd name="connsiteY7-1252" fmla="*/ 14342 h 1042902"/>
                <a:gd name="connsiteX8-1253" fmla="*/ 756608 w 1101643"/>
                <a:gd name="connsiteY8-1254" fmla="*/ 45087 h 1042902"/>
                <a:gd name="connsiteX9-1255" fmla="*/ 766856 w 1101643"/>
                <a:gd name="connsiteY9-1256" fmla="*/ 48503 h 1042902"/>
                <a:gd name="connsiteX10-1257" fmla="*/ 780521 w 1101643"/>
                <a:gd name="connsiteY10-1258" fmla="*/ 45087 h 1042902"/>
                <a:gd name="connsiteX11-1259" fmla="*/ 790770 w 1101643"/>
                <a:gd name="connsiteY11-1260" fmla="*/ 41671 h 1042902"/>
                <a:gd name="connsiteX12-1261" fmla="*/ 801019 w 1101643"/>
                <a:gd name="connsiteY12-1262" fmla="*/ 45087 h 1042902"/>
                <a:gd name="connsiteX13-1263" fmla="*/ 804435 w 1101643"/>
                <a:gd name="connsiteY13-1264" fmla="*/ 55336 h 1042902"/>
                <a:gd name="connsiteX14-1265" fmla="*/ 807851 w 1101643"/>
                <a:gd name="connsiteY14-1266" fmla="*/ 99747 h 1042902"/>
                <a:gd name="connsiteX15-1267" fmla="*/ 824931 w 1101643"/>
                <a:gd name="connsiteY15-1268" fmla="*/ 96331 h 1042902"/>
                <a:gd name="connsiteX16-1269" fmla="*/ 831764 w 1101643"/>
                <a:gd name="connsiteY16-1270" fmla="*/ 86082 h 1042902"/>
                <a:gd name="connsiteX17-1271" fmla="*/ 845429 w 1101643"/>
                <a:gd name="connsiteY17-1272" fmla="*/ 55336 h 1042902"/>
                <a:gd name="connsiteX18-1273" fmla="*/ 865926 w 1101643"/>
                <a:gd name="connsiteY18-1274" fmla="*/ 48503 h 1042902"/>
                <a:gd name="connsiteX19-1275" fmla="*/ 886424 w 1101643"/>
                <a:gd name="connsiteY19-1276" fmla="*/ 51919 h 1042902"/>
                <a:gd name="connsiteX20-1277" fmla="*/ 879591 w 1101643"/>
                <a:gd name="connsiteY20-1278" fmla="*/ 82666 h 1042902"/>
                <a:gd name="connsiteX21-1279" fmla="*/ 883007 w 1101643"/>
                <a:gd name="connsiteY21-1280" fmla="*/ 120244 h 1042902"/>
                <a:gd name="connsiteX22-1281" fmla="*/ 893256 w 1101643"/>
                <a:gd name="connsiteY22-1282" fmla="*/ 123661 h 1042902"/>
                <a:gd name="connsiteX23-1283" fmla="*/ 924001 w 1101643"/>
                <a:gd name="connsiteY23-1284" fmla="*/ 150989 h 1042902"/>
                <a:gd name="connsiteX24-1285" fmla="*/ 934250 w 1101643"/>
                <a:gd name="connsiteY24-1286" fmla="*/ 171487 h 1042902"/>
                <a:gd name="connsiteX25-1287" fmla="*/ 951331 w 1101643"/>
                <a:gd name="connsiteY25-1288" fmla="*/ 191984 h 1042902"/>
                <a:gd name="connsiteX26-1289" fmla="*/ 958163 w 1101643"/>
                <a:gd name="connsiteY26-1290" fmla="*/ 202233 h 1042902"/>
                <a:gd name="connsiteX27-1291" fmla="*/ 968412 w 1101643"/>
                <a:gd name="connsiteY27-1292" fmla="*/ 212481 h 1042902"/>
                <a:gd name="connsiteX28-1293" fmla="*/ 992326 w 1101643"/>
                <a:gd name="connsiteY28-1294" fmla="*/ 243226 h 1042902"/>
                <a:gd name="connsiteX29-1295" fmla="*/ 992326 w 1101643"/>
                <a:gd name="connsiteY29-1296" fmla="*/ 273972 h 1042902"/>
                <a:gd name="connsiteX30-1297" fmla="*/ 982077 w 1101643"/>
                <a:gd name="connsiteY30-1298" fmla="*/ 277389 h 1042902"/>
                <a:gd name="connsiteX31-1299" fmla="*/ 982077 w 1101643"/>
                <a:gd name="connsiteY31-1300" fmla="*/ 325215 h 1042902"/>
                <a:gd name="connsiteX32-1301" fmla="*/ 985493 w 1101643"/>
                <a:gd name="connsiteY32-1302" fmla="*/ 335463 h 1042902"/>
                <a:gd name="connsiteX33-1303" fmla="*/ 1005990 w 1101643"/>
                <a:gd name="connsiteY33-1304" fmla="*/ 352545 h 1042902"/>
                <a:gd name="connsiteX34-1305" fmla="*/ 1019654 w 1101643"/>
                <a:gd name="connsiteY34-1306" fmla="*/ 369626 h 1042902"/>
                <a:gd name="connsiteX35-1307" fmla="*/ 1036736 w 1101643"/>
                <a:gd name="connsiteY35-1308" fmla="*/ 386707 h 1042902"/>
                <a:gd name="connsiteX36-1309" fmla="*/ 1053817 w 1101643"/>
                <a:gd name="connsiteY36-1310" fmla="*/ 410621 h 1042902"/>
                <a:gd name="connsiteX37-1311" fmla="*/ 1067482 w 1101643"/>
                <a:gd name="connsiteY37-1312" fmla="*/ 431117 h 1042902"/>
                <a:gd name="connsiteX38-1313" fmla="*/ 1074314 w 1101643"/>
                <a:gd name="connsiteY38-1314" fmla="*/ 441366 h 1042902"/>
                <a:gd name="connsiteX39-1315" fmla="*/ 1084563 w 1101643"/>
                <a:gd name="connsiteY39-1316" fmla="*/ 465279 h 1042902"/>
                <a:gd name="connsiteX40-1317" fmla="*/ 1087979 w 1101643"/>
                <a:gd name="connsiteY40-1318" fmla="*/ 475528 h 1042902"/>
                <a:gd name="connsiteX41-1319" fmla="*/ 1092001 w 1101643"/>
                <a:gd name="connsiteY41-1320" fmla="*/ 477746 h 1042902"/>
                <a:gd name="connsiteX42-1321" fmla="*/ 1081330 w 1101643"/>
                <a:gd name="connsiteY42-1322" fmla="*/ 480201 h 1042902"/>
                <a:gd name="connsiteX43-1323" fmla="*/ 1092000 w 1101643"/>
                <a:gd name="connsiteY43-1324" fmla="*/ 490513 h 1042902"/>
                <a:gd name="connsiteX44-1325" fmla="*/ 1091247 w 1101643"/>
                <a:gd name="connsiteY44-1326" fmla="*/ 491643 h 1042902"/>
                <a:gd name="connsiteX45-1327" fmla="*/ 1075437 w 1101643"/>
                <a:gd name="connsiteY45-1328" fmla="*/ 517996 h 1042902"/>
                <a:gd name="connsiteX46-1329" fmla="*/ 1064897 w 1101643"/>
                <a:gd name="connsiteY46-1330" fmla="*/ 533806 h 1042902"/>
                <a:gd name="connsiteX47-1331" fmla="*/ 1043815 w 1101643"/>
                <a:gd name="connsiteY47-1332" fmla="*/ 554887 h 1042902"/>
                <a:gd name="connsiteX48-1333" fmla="*/ 1017464 w 1101643"/>
                <a:gd name="connsiteY48-1334" fmla="*/ 602320 h 1042902"/>
                <a:gd name="connsiteX49-1335" fmla="*/ 1001653 w 1101643"/>
                <a:gd name="connsiteY49-1336" fmla="*/ 607589 h 1042902"/>
                <a:gd name="connsiteX50-1337" fmla="*/ 980572 w 1101643"/>
                <a:gd name="connsiteY50-1338" fmla="*/ 633941 h 1042902"/>
                <a:gd name="connsiteX51-1339" fmla="*/ 970031 w 1101643"/>
                <a:gd name="connsiteY51-1340" fmla="*/ 644482 h 1042902"/>
                <a:gd name="connsiteX52-1341" fmla="*/ 954220 w 1101643"/>
                <a:gd name="connsiteY52-1342" fmla="*/ 670833 h 1042902"/>
                <a:gd name="connsiteX53-1343" fmla="*/ 948951 w 1101643"/>
                <a:gd name="connsiteY53-1344" fmla="*/ 686644 h 1042902"/>
                <a:gd name="connsiteX54-1345" fmla="*/ 922598 w 1101643"/>
                <a:gd name="connsiteY54-1346" fmla="*/ 707725 h 1042902"/>
                <a:gd name="connsiteX55-1347" fmla="*/ 901517 w 1101643"/>
                <a:gd name="connsiteY55-1348" fmla="*/ 734077 h 1042902"/>
                <a:gd name="connsiteX56-1349" fmla="*/ 885706 w 1101643"/>
                <a:gd name="connsiteY56-1350" fmla="*/ 744617 h 1042902"/>
                <a:gd name="connsiteX57-1351" fmla="*/ 883249 w 1101643"/>
                <a:gd name="connsiteY57-1352" fmla="*/ 742666 h 1042902"/>
                <a:gd name="connsiteX58-1353" fmla="*/ 881320 w 1101643"/>
                <a:gd name="connsiteY58-1354" fmla="*/ 749076 h 1042902"/>
                <a:gd name="connsiteX59-1355" fmla="*/ 860629 w 1101643"/>
                <a:gd name="connsiteY59-1356" fmla="*/ 757353 h 1042902"/>
                <a:gd name="connsiteX60-1357" fmla="*/ 848214 w 1101643"/>
                <a:gd name="connsiteY60-1358" fmla="*/ 761490 h 1042902"/>
                <a:gd name="connsiteX61-1359" fmla="*/ 790275 w 1101643"/>
                <a:gd name="connsiteY61-1360" fmla="*/ 765629 h 1042902"/>
                <a:gd name="connsiteX62-1361" fmla="*/ 777861 w 1101643"/>
                <a:gd name="connsiteY62-1362" fmla="*/ 773906 h 1042902"/>
                <a:gd name="connsiteX63-1363" fmla="*/ 765445 w 1101643"/>
                <a:gd name="connsiteY63-1364" fmla="*/ 786321 h 1042902"/>
                <a:gd name="connsiteX64-1365" fmla="*/ 753030 w 1101643"/>
                <a:gd name="connsiteY64-1366" fmla="*/ 790460 h 1042902"/>
                <a:gd name="connsiteX65-1367" fmla="*/ 744753 w 1101643"/>
                <a:gd name="connsiteY65-1368" fmla="*/ 802874 h 1042902"/>
                <a:gd name="connsiteX66-1369" fmla="*/ 719922 w 1101643"/>
                <a:gd name="connsiteY66-1370" fmla="*/ 819428 h 1042902"/>
                <a:gd name="connsiteX67-1371" fmla="*/ 707507 w 1101643"/>
                <a:gd name="connsiteY67-1372" fmla="*/ 827705 h 1042902"/>
                <a:gd name="connsiteX68-1373" fmla="*/ 686815 w 1101643"/>
                <a:gd name="connsiteY68-1374" fmla="*/ 831843 h 1042902"/>
                <a:gd name="connsiteX69-1375" fmla="*/ 670262 w 1101643"/>
                <a:gd name="connsiteY69-1376" fmla="*/ 835982 h 1042902"/>
                <a:gd name="connsiteX70-1377" fmla="*/ 633016 w 1101643"/>
                <a:gd name="connsiteY70-1378" fmla="*/ 864951 h 1042902"/>
                <a:gd name="connsiteX71-1379" fmla="*/ 608185 w 1101643"/>
                <a:gd name="connsiteY71-1380" fmla="*/ 881505 h 1042902"/>
                <a:gd name="connsiteX72-1381" fmla="*/ 599908 w 1101643"/>
                <a:gd name="connsiteY72-1382" fmla="*/ 893920 h 1042902"/>
                <a:gd name="connsiteX73-1383" fmla="*/ 587493 w 1101643"/>
                <a:gd name="connsiteY73-1384" fmla="*/ 898057 h 1042902"/>
                <a:gd name="connsiteX74-1385" fmla="*/ 579217 w 1101643"/>
                <a:gd name="connsiteY74-1386" fmla="*/ 922888 h 1042902"/>
                <a:gd name="connsiteX75-1387" fmla="*/ 575077 w 1101643"/>
                <a:gd name="connsiteY75-1388" fmla="*/ 935303 h 1042902"/>
                <a:gd name="connsiteX76-1389" fmla="*/ 570940 w 1101643"/>
                <a:gd name="connsiteY76-1390" fmla="*/ 947719 h 1042902"/>
                <a:gd name="connsiteX77-1391" fmla="*/ 558525 w 1101643"/>
                <a:gd name="connsiteY77-1392" fmla="*/ 955996 h 1042902"/>
                <a:gd name="connsiteX78-1393" fmla="*/ 537832 w 1101643"/>
                <a:gd name="connsiteY78-1394" fmla="*/ 980827 h 1042902"/>
                <a:gd name="connsiteX79-1395" fmla="*/ 525417 w 1101643"/>
                <a:gd name="connsiteY79-1396" fmla="*/ 984965 h 1042902"/>
                <a:gd name="connsiteX80-1397" fmla="*/ 513002 w 1101643"/>
                <a:gd name="connsiteY80-1398" fmla="*/ 993242 h 1042902"/>
                <a:gd name="connsiteX81-1399" fmla="*/ 496448 w 1101643"/>
                <a:gd name="connsiteY81-1400" fmla="*/ 989103 h 1042902"/>
                <a:gd name="connsiteX82-1401" fmla="*/ 492309 w 1101643"/>
                <a:gd name="connsiteY82-1402" fmla="*/ 1001519 h 1042902"/>
                <a:gd name="connsiteX83-1403" fmla="*/ 484032 w 1101643"/>
                <a:gd name="connsiteY83-1404" fmla="*/ 1013934 h 1042902"/>
                <a:gd name="connsiteX84-1405" fmla="*/ 459203 w 1101643"/>
                <a:gd name="connsiteY84-1406" fmla="*/ 1026350 h 1042902"/>
                <a:gd name="connsiteX85-1407" fmla="*/ 446787 w 1101643"/>
                <a:gd name="connsiteY85-1408" fmla="*/ 1034625 h 1042902"/>
                <a:gd name="connsiteX86-1409" fmla="*/ 421957 w 1101643"/>
                <a:gd name="connsiteY86-1410" fmla="*/ 1038764 h 1042902"/>
                <a:gd name="connsiteX87-1411" fmla="*/ 409541 w 1101643"/>
                <a:gd name="connsiteY87-1412" fmla="*/ 1042902 h 1042902"/>
                <a:gd name="connsiteX88-1413" fmla="*/ 405403 w 1101643"/>
                <a:gd name="connsiteY88-1414" fmla="*/ 1030487 h 1042902"/>
                <a:gd name="connsiteX89-1415" fmla="*/ 413680 w 1101643"/>
                <a:gd name="connsiteY89-1416" fmla="*/ 1018073 h 1042902"/>
                <a:gd name="connsiteX90-1417" fmla="*/ 450926 w 1101643"/>
                <a:gd name="connsiteY90-1418" fmla="*/ 997380 h 1042902"/>
                <a:gd name="connsiteX91-1419" fmla="*/ 463341 w 1101643"/>
                <a:gd name="connsiteY91-1420" fmla="*/ 984965 h 1042902"/>
                <a:gd name="connsiteX92-1421" fmla="*/ 479894 w 1101643"/>
                <a:gd name="connsiteY92-1422" fmla="*/ 976688 h 1042902"/>
                <a:gd name="connsiteX93-1423" fmla="*/ 484032 w 1101643"/>
                <a:gd name="connsiteY93-1424" fmla="*/ 964273 h 1042902"/>
                <a:gd name="connsiteX94-1425" fmla="*/ 488171 w 1101643"/>
                <a:gd name="connsiteY94-1426" fmla="*/ 939442 h 1042902"/>
                <a:gd name="connsiteX95-1427" fmla="*/ 484032 w 1101643"/>
                <a:gd name="connsiteY95-1428" fmla="*/ 918751 h 1042902"/>
                <a:gd name="connsiteX96-1429" fmla="*/ 446787 w 1101643"/>
                <a:gd name="connsiteY96-1430" fmla="*/ 914611 h 1042902"/>
                <a:gd name="connsiteX97-1431" fmla="*/ 434372 w 1101643"/>
                <a:gd name="connsiteY97-1432" fmla="*/ 910474 h 1042902"/>
                <a:gd name="connsiteX98-1433" fmla="*/ 421957 w 1101643"/>
                <a:gd name="connsiteY98-1434" fmla="*/ 881505 h 1042902"/>
                <a:gd name="connsiteX99-1435" fmla="*/ 426095 w 1101643"/>
                <a:gd name="connsiteY99-1436" fmla="*/ 869089 h 1042902"/>
                <a:gd name="connsiteX100-1437" fmla="*/ 438510 w 1101643"/>
                <a:gd name="connsiteY100-1438" fmla="*/ 864951 h 1042902"/>
                <a:gd name="connsiteX101-1439" fmla="*/ 450926 w 1101643"/>
                <a:gd name="connsiteY101-1440" fmla="*/ 840120 h 1042902"/>
                <a:gd name="connsiteX102-1441" fmla="*/ 467480 w 1101643"/>
                <a:gd name="connsiteY102-1442" fmla="*/ 778044 h 1042902"/>
                <a:gd name="connsiteX103-1443" fmla="*/ 475757 w 1101643"/>
                <a:gd name="connsiteY103-1444" fmla="*/ 765629 h 1042902"/>
                <a:gd name="connsiteX104-1445" fmla="*/ 488171 w 1101643"/>
                <a:gd name="connsiteY104-1446" fmla="*/ 757353 h 1042902"/>
                <a:gd name="connsiteX105-1447" fmla="*/ 517140 w 1101643"/>
                <a:gd name="connsiteY105-1448" fmla="*/ 720106 h 1042902"/>
                <a:gd name="connsiteX106-1449" fmla="*/ 525417 w 1101643"/>
                <a:gd name="connsiteY106-1450" fmla="*/ 695276 h 1042902"/>
                <a:gd name="connsiteX107-1451" fmla="*/ 541971 w 1101643"/>
                <a:gd name="connsiteY107-1452" fmla="*/ 670445 h 1042902"/>
                <a:gd name="connsiteX108-1453" fmla="*/ 546109 w 1101643"/>
                <a:gd name="connsiteY108-1454" fmla="*/ 658030 h 1042902"/>
                <a:gd name="connsiteX109-1455" fmla="*/ 529555 w 1101643"/>
                <a:gd name="connsiteY109-1456" fmla="*/ 633199 h 1042902"/>
                <a:gd name="connsiteX110-1457" fmla="*/ 521279 w 1101643"/>
                <a:gd name="connsiteY110-1458" fmla="*/ 620784 h 1042902"/>
                <a:gd name="connsiteX111-1459" fmla="*/ 508863 w 1101643"/>
                <a:gd name="connsiteY111-1460" fmla="*/ 608369 h 1042902"/>
                <a:gd name="connsiteX112-1461" fmla="*/ 500586 w 1101643"/>
                <a:gd name="connsiteY112-1462" fmla="*/ 595953 h 1042902"/>
                <a:gd name="connsiteX113-1463" fmla="*/ 484032 w 1101643"/>
                <a:gd name="connsiteY113-1464" fmla="*/ 571122 h 1042902"/>
                <a:gd name="connsiteX114-1465" fmla="*/ 471617 w 1101643"/>
                <a:gd name="connsiteY114-1466" fmla="*/ 566985 h 1042902"/>
                <a:gd name="connsiteX115-1467" fmla="*/ 446787 w 1101643"/>
                <a:gd name="connsiteY115-1468" fmla="*/ 583539 h 1042902"/>
                <a:gd name="connsiteX116-1469" fmla="*/ 434372 w 1101643"/>
                <a:gd name="connsiteY116-1470" fmla="*/ 587677 h 1042902"/>
                <a:gd name="connsiteX117-1471" fmla="*/ 368158 w 1101643"/>
                <a:gd name="connsiteY117-1472" fmla="*/ 587677 h 1042902"/>
                <a:gd name="connsiteX118-1473" fmla="*/ 364018 w 1101643"/>
                <a:gd name="connsiteY118-1474" fmla="*/ 600092 h 1042902"/>
                <a:gd name="connsiteX119-1475" fmla="*/ 351604 w 1101643"/>
                <a:gd name="connsiteY119-1476" fmla="*/ 608369 h 1042902"/>
                <a:gd name="connsiteX120-1477" fmla="*/ 330912 w 1101643"/>
                <a:gd name="connsiteY120-1478" fmla="*/ 649753 h 1042902"/>
                <a:gd name="connsiteX121-1479" fmla="*/ 322635 w 1101643"/>
                <a:gd name="connsiteY121-1480" fmla="*/ 662168 h 1042902"/>
                <a:gd name="connsiteX122-1481" fmla="*/ 314358 w 1101643"/>
                <a:gd name="connsiteY122-1482" fmla="*/ 674584 h 1042902"/>
                <a:gd name="connsiteX123-1483" fmla="*/ 301942 w 1101643"/>
                <a:gd name="connsiteY123-1484" fmla="*/ 678722 h 1042902"/>
                <a:gd name="connsiteX124-1485" fmla="*/ 285389 w 1101643"/>
                <a:gd name="connsiteY124-1486" fmla="*/ 695276 h 1042902"/>
                <a:gd name="connsiteX125-1487" fmla="*/ 268836 w 1101643"/>
                <a:gd name="connsiteY125-1488" fmla="*/ 720106 h 1042902"/>
                <a:gd name="connsiteX126-1489" fmla="*/ 260559 w 1101643"/>
                <a:gd name="connsiteY126-1490" fmla="*/ 744936 h 1042902"/>
                <a:gd name="connsiteX127-1491" fmla="*/ 248143 w 1101643"/>
                <a:gd name="connsiteY127-1492" fmla="*/ 757353 h 1042902"/>
                <a:gd name="connsiteX128-1493" fmla="*/ 239867 w 1101643"/>
                <a:gd name="connsiteY128-1494" fmla="*/ 769767 h 1042902"/>
                <a:gd name="connsiteX129-1495" fmla="*/ 210897 w 1101643"/>
                <a:gd name="connsiteY129-1496" fmla="*/ 782183 h 1042902"/>
                <a:gd name="connsiteX130-1497" fmla="*/ 181928 w 1101643"/>
                <a:gd name="connsiteY130-1498" fmla="*/ 794598 h 1042902"/>
                <a:gd name="connsiteX131-1499" fmla="*/ 161237 w 1101643"/>
                <a:gd name="connsiteY131-1500" fmla="*/ 794598 h 1042902"/>
                <a:gd name="connsiteX132-1501" fmla="*/ 160961 w 1101643"/>
                <a:gd name="connsiteY132-1502" fmla="*/ 794808 h 1042902"/>
                <a:gd name="connsiteX133-1503" fmla="*/ 148524 w 1101643"/>
                <a:gd name="connsiteY133-1504" fmla="*/ 776153 h 1042902"/>
                <a:gd name="connsiteX134-1505" fmla="*/ 141693 w 1101643"/>
                <a:gd name="connsiteY134-1506" fmla="*/ 755656 h 1042902"/>
                <a:gd name="connsiteX135-1507" fmla="*/ 134861 w 1101643"/>
                <a:gd name="connsiteY135-1508" fmla="*/ 745407 h 1042902"/>
                <a:gd name="connsiteX136-1509" fmla="*/ 128028 w 1101643"/>
                <a:gd name="connsiteY136-1510" fmla="*/ 721494 h 1042902"/>
                <a:gd name="connsiteX137-1511" fmla="*/ 117780 w 1101643"/>
                <a:gd name="connsiteY137-1512" fmla="*/ 711245 h 1042902"/>
                <a:gd name="connsiteX138-1513" fmla="*/ 110947 w 1101643"/>
                <a:gd name="connsiteY138-1514" fmla="*/ 700996 h 1042902"/>
                <a:gd name="connsiteX139-1515" fmla="*/ 56287 w 1101643"/>
                <a:gd name="connsiteY139-1516" fmla="*/ 694165 h 1042902"/>
                <a:gd name="connsiteX140-1517" fmla="*/ 42624 w 1101643"/>
                <a:gd name="connsiteY140-1518" fmla="*/ 677084 h 1042902"/>
                <a:gd name="connsiteX141-1519" fmla="*/ 32375 w 1101643"/>
                <a:gd name="connsiteY141-1520" fmla="*/ 666835 h 1042902"/>
                <a:gd name="connsiteX142-1521" fmla="*/ 5045 w 1101643"/>
                <a:gd name="connsiteY142-1522" fmla="*/ 656586 h 1042902"/>
                <a:gd name="connsiteX143-1523" fmla="*/ 8461 w 1101643"/>
                <a:gd name="connsiteY143-1524" fmla="*/ 605342 h 1042902"/>
                <a:gd name="connsiteX144-1525" fmla="*/ 18710 w 1101643"/>
                <a:gd name="connsiteY144-1526" fmla="*/ 598511 h 1042902"/>
                <a:gd name="connsiteX145-1527" fmla="*/ 35791 w 1101643"/>
                <a:gd name="connsiteY145-1528" fmla="*/ 578014 h 1042902"/>
                <a:gd name="connsiteX146-1529" fmla="*/ 39208 w 1101643"/>
                <a:gd name="connsiteY146-1530" fmla="*/ 567765 h 1042902"/>
                <a:gd name="connsiteX147-1531" fmla="*/ 59704 w 1101643"/>
                <a:gd name="connsiteY147-1532" fmla="*/ 550684 h 1042902"/>
                <a:gd name="connsiteX148-1533" fmla="*/ 63120 w 1101643"/>
                <a:gd name="connsiteY148-1534" fmla="*/ 540435 h 1042902"/>
                <a:gd name="connsiteX149-1535" fmla="*/ 62589 w 1101643"/>
                <a:gd name="connsiteY149-1536" fmla="*/ 536186 h 1042902"/>
                <a:gd name="connsiteX150-1537" fmla="*/ 49456 w 1101643"/>
                <a:gd name="connsiteY150-1538" fmla="*/ 516523 h 1042902"/>
                <a:gd name="connsiteX151-1539" fmla="*/ 59704 w 1101643"/>
                <a:gd name="connsiteY151-1540" fmla="*/ 499443 h 1042902"/>
                <a:gd name="connsiteX152-1541" fmla="*/ 73369 w 1101643"/>
                <a:gd name="connsiteY152-1542" fmla="*/ 475530 h 1042902"/>
                <a:gd name="connsiteX153-1543" fmla="*/ 59704 w 1101643"/>
                <a:gd name="connsiteY153-1544" fmla="*/ 461865 h 1042902"/>
                <a:gd name="connsiteX154-1545" fmla="*/ 52872 w 1101643"/>
                <a:gd name="connsiteY154-1546" fmla="*/ 437951 h 1042902"/>
                <a:gd name="connsiteX155-1547" fmla="*/ 42624 w 1101643"/>
                <a:gd name="connsiteY155-1548" fmla="*/ 407206 h 1042902"/>
                <a:gd name="connsiteX156-1549" fmla="*/ 42624 w 1101643"/>
                <a:gd name="connsiteY156-1550" fmla="*/ 325216 h 1042902"/>
                <a:gd name="connsiteX157-1551" fmla="*/ 49456 w 1101643"/>
                <a:gd name="connsiteY157-1552" fmla="*/ 314969 h 1042902"/>
                <a:gd name="connsiteX158-1553" fmla="*/ 59704 w 1101643"/>
                <a:gd name="connsiteY158-1554" fmla="*/ 311552 h 1042902"/>
                <a:gd name="connsiteX159-1555" fmla="*/ 97282 w 1101643"/>
                <a:gd name="connsiteY159-1556" fmla="*/ 304720 h 1042902"/>
                <a:gd name="connsiteX160-1557" fmla="*/ 104115 w 1101643"/>
                <a:gd name="connsiteY160-1558" fmla="*/ 318384 h 1042902"/>
                <a:gd name="connsiteX161-1559" fmla="*/ 117780 w 1101643"/>
                <a:gd name="connsiteY161-1560" fmla="*/ 342297 h 1042902"/>
                <a:gd name="connsiteX162-1561" fmla="*/ 138277 w 1101643"/>
                <a:gd name="connsiteY162-1562" fmla="*/ 352546 h 1042902"/>
                <a:gd name="connsiteX163-1563" fmla="*/ 151941 w 1101643"/>
                <a:gd name="connsiteY163-1564" fmla="*/ 359379 h 1042902"/>
                <a:gd name="connsiteX164-1565" fmla="*/ 158773 w 1101643"/>
                <a:gd name="connsiteY164-1566" fmla="*/ 369627 h 1042902"/>
                <a:gd name="connsiteX165-1567" fmla="*/ 179271 w 1101643"/>
                <a:gd name="connsiteY165-1568" fmla="*/ 379876 h 1042902"/>
                <a:gd name="connsiteX166-1569" fmla="*/ 182687 w 1101643"/>
                <a:gd name="connsiteY166-1570" fmla="*/ 390125 h 1042902"/>
                <a:gd name="connsiteX167-1571" fmla="*/ 189520 w 1101643"/>
                <a:gd name="connsiteY167-1572" fmla="*/ 417453 h 1042902"/>
                <a:gd name="connsiteX168-1573" fmla="*/ 196352 w 1101643"/>
                <a:gd name="connsiteY168-1574" fmla="*/ 407206 h 1042902"/>
                <a:gd name="connsiteX169-1575" fmla="*/ 199768 w 1101643"/>
                <a:gd name="connsiteY169-1576" fmla="*/ 396957 h 1042902"/>
                <a:gd name="connsiteX170-1577" fmla="*/ 223682 w 1101643"/>
                <a:gd name="connsiteY170-1578" fmla="*/ 366211 h 1042902"/>
                <a:gd name="connsiteX171-1579" fmla="*/ 227098 w 1101643"/>
                <a:gd name="connsiteY171-1580" fmla="*/ 355962 h 1042902"/>
                <a:gd name="connsiteX172-1581" fmla="*/ 233931 w 1101643"/>
                <a:gd name="connsiteY172-1582" fmla="*/ 328632 h 1042902"/>
                <a:gd name="connsiteX173-1583" fmla="*/ 240763 w 1101643"/>
                <a:gd name="connsiteY173-1584" fmla="*/ 314969 h 1042902"/>
                <a:gd name="connsiteX174-1585" fmla="*/ 247594 w 1101643"/>
                <a:gd name="connsiteY174-1586" fmla="*/ 304720 h 1042902"/>
                <a:gd name="connsiteX175-1587" fmla="*/ 271508 w 1101643"/>
                <a:gd name="connsiteY175-1588" fmla="*/ 294471 h 1042902"/>
                <a:gd name="connsiteX176-1589" fmla="*/ 281757 w 1101643"/>
                <a:gd name="connsiteY176-1590" fmla="*/ 287639 h 1042902"/>
                <a:gd name="connsiteX177-1591" fmla="*/ 309087 w 1101643"/>
                <a:gd name="connsiteY177-1592" fmla="*/ 280806 h 1042902"/>
                <a:gd name="connsiteX178-1593" fmla="*/ 329584 w 1101643"/>
                <a:gd name="connsiteY178-1594" fmla="*/ 267141 h 1042902"/>
                <a:gd name="connsiteX179-1595" fmla="*/ 339832 w 1101643"/>
                <a:gd name="connsiteY179-1596" fmla="*/ 260309 h 1042902"/>
                <a:gd name="connsiteX180-1597" fmla="*/ 367162 w 1101643"/>
                <a:gd name="connsiteY180-1598" fmla="*/ 256892 h 1042902"/>
                <a:gd name="connsiteX181-1599" fmla="*/ 370578 w 1101643"/>
                <a:gd name="connsiteY181-1600" fmla="*/ 246644 h 1042902"/>
                <a:gd name="connsiteX182-1601" fmla="*/ 380826 w 1101643"/>
                <a:gd name="connsiteY182-1602" fmla="*/ 243227 h 1042902"/>
                <a:gd name="connsiteX183-1603" fmla="*/ 401324 w 1101643"/>
                <a:gd name="connsiteY183-1604" fmla="*/ 239811 h 1042902"/>
                <a:gd name="connsiteX184-1605" fmla="*/ 411573 w 1101643"/>
                <a:gd name="connsiteY184-1606" fmla="*/ 232979 h 1042902"/>
                <a:gd name="connsiteX185-1607" fmla="*/ 438901 w 1101643"/>
                <a:gd name="connsiteY185-1608" fmla="*/ 222731 h 1042902"/>
                <a:gd name="connsiteX186-1609" fmla="*/ 445734 w 1101643"/>
                <a:gd name="connsiteY186-1610" fmla="*/ 202234 h 1042902"/>
                <a:gd name="connsiteX187-1611" fmla="*/ 452566 w 1101643"/>
                <a:gd name="connsiteY187-1612" fmla="*/ 191985 h 1042902"/>
                <a:gd name="connsiteX188-1613" fmla="*/ 500394 w 1101643"/>
                <a:gd name="connsiteY188-1614" fmla="*/ 188569 h 1042902"/>
                <a:gd name="connsiteX189-1615" fmla="*/ 510642 w 1101643"/>
                <a:gd name="connsiteY189-1616" fmla="*/ 181736 h 1042902"/>
                <a:gd name="connsiteX190-1617" fmla="*/ 534555 w 1101643"/>
                <a:gd name="connsiteY190-1618" fmla="*/ 154406 h 1042902"/>
                <a:gd name="connsiteX191-1619" fmla="*/ 561885 w 1101643"/>
                <a:gd name="connsiteY191-1620" fmla="*/ 150990 h 1042902"/>
                <a:gd name="connsiteX192-1621" fmla="*/ 572133 w 1101643"/>
                <a:gd name="connsiteY192-1622" fmla="*/ 154406 h 1042902"/>
                <a:gd name="connsiteX193-1623" fmla="*/ 596049 w 1101643"/>
                <a:gd name="connsiteY193-1624" fmla="*/ 154405 h 1042902"/>
                <a:gd name="connsiteX194-1625" fmla="*/ 633627 w 1101643"/>
                <a:gd name="connsiteY194-1626" fmla="*/ 127077 h 1042902"/>
                <a:gd name="connsiteX195-1627" fmla="*/ 643875 w 1101643"/>
                <a:gd name="connsiteY195-1628" fmla="*/ 120244 h 1042902"/>
                <a:gd name="connsiteX196-1629" fmla="*/ 650708 w 1101643"/>
                <a:gd name="connsiteY196-1630" fmla="*/ 99747 h 1042902"/>
                <a:gd name="connsiteX197-1631" fmla="*/ 654124 w 1101643"/>
                <a:gd name="connsiteY197-1632" fmla="*/ 89498 h 1042902"/>
                <a:gd name="connsiteX198-1633" fmla="*/ 657540 w 1101643"/>
                <a:gd name="connsiteY198-1634" fmla="*/ 75833 h 1042902"/>
                <a:gd name="connsiteX199-1635" fmla="*/ 678038 w 1101643"/>
                <a:gd name="connsiteY199-1636" fmla="*/ 69000 h 1042902"/>
                <a:gd name="connsiteX200-1637" fmla="*/ 685060 w 1101643"/>
                <a:gd name="connsiteY200-1638" fmla="*/ 13051 h 1042902"/>
                <a:gd name="connsiteX201-1639" fmla="*/ 686575 w 1101643"/>
                <a:gd name="connsiteY201-1640" fmla="*/ 14625 h 1042902"/>
                <a:gd name="connsiteX202-1641" fmla="*/ 691385 w 1101643"/>
                <a:gd name="connsiteY202-1642" fmla="*/ 5794 h 1042902"/>
                <a:gd name="connsiteX203-1643" fmla="*/ 701680 w 1101643"/>
                <a:gd name="connsiteY203-1644" fmla="*/ 526 h 10429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  <a:cxn ang="0">
                  <a:pos x="connsiteX197-395" y="connsiteY197-396"/>
                </a:cxn>
                <a:cxn ang="0">
                  <a:pos x="connsiteX198-397" y="connsiteY198-398"/>
                </a:cxn>
                <a:cxn ang="0">
                  <a:pos x="connsiteX199-399" y="connsiteY199-400"/>
                </a:cxn>
                <a:cxn ang="0">
                  <a:pos x="connsiteX200-401" y="connsiteY200-402"/>
                </a:cxn>
                <a:cxn ang="0">
                  <a:pos x="connsiteX201-403" y="connsiteY201-404"/>
                </a:cxn>
                <a:cxn ang="0">
                  <a:pos x="connsiteX202-405" y="connsiteY202-406"/>
                </a:cxn>
                <a:cxn ang="0">
                  <a:pos x="connsiteX203-407" y="connsiteY203-408"/>
                </a:cxn>
              </a:cxnLst>
              <a:rect l="l" t="t" r="r" b="b"/>
              <a:pathLst>
                <a:path w="1101643" h="1042902">
                  <a:moveTo>
                    <a:pt x="1101643" y="475528"/>
                  </a:moveTo>
                  <a:cubicBezTo>
                    <a:pt x="1099539" y="477631"/>
                    <a:pt x="1098086" y="479594"/>
                    <a:pt x="1096177" y="480050"/>
                  </a:cubicBezTo>
                  <a:lnTo>
                    <a:pt x="1092001" y="477746"/>
                  </a:lnTo>
                  <a:lnTo>
                    <a:pt x="1101643" y="475528"/>
                  </a:lnTo>
                  <a:close/>
                  <a:moveTo>
                    <a:pt x="701680" y="526"/>
                  </a:moveTo>
                  <a:cubicBezTo>
                    <a:pt x="704784" y="1200"/>
                    <a:pt x="709147" y="2476"/>
                    <a:pt x="715614" y="4093"/>
                  </a:cubicBezTo>
                  <a:cubicBezTo>
                    <a:pt x="722600" y="5840"/>
                    <a:pt x="729278" y="8648"/>
                    <a:pt x="736110" y="10926"/>
                  </a:cubicBezTo>
                  <a:lnTo>
                    <a:pt x="746359" y="14342"/>
                  </a:lnTo>
                  <a:lnTo>
                    <a:pt x="756608" y="45087"/>
                  </a:lnTo>
                  <a:cubicBezTo>
                    <a:pt x="757746" y="48503"/>
                    <a:pt x="763440" y="47365"/>
                    <a:pt x="766856" y="48503"/>
                  </a:cubicBezTo>
                  <a:cubicBezTo>
                    <a:pt x="771411" y="47365"/>
                    <a:pt x="776007" y="46376"/>
                    <a:pt x="780521" y="45087"/>
                  </a:cubicBezTo>
                  <a:cubicBezTo>
                    <a:pt x="783984" y="44097"/>
                    <a:pt x="787169" y="41671"/>
                    <a:pt x="790770" y="41671"/>
                  </a:cubicBezTo>
                  <a:cubicBezTo>
                    <a:pt x="794371" y="41671"/>
                    <a:pt x="797603" y="43949"/>
                    <a:pt x="801019" y="45087"/>
                  </a:cubicBezTo>
                  <a:cubicBezTo>
                    <a:pt x="802157" y="48503"/>
                    <a:pt x="803989" y="51763"/>
                    <a:pt x="804435" y="55336"/>
                  </a:cubicBezTo>
                  <a:cubicBezTo>
                    <a:pt x="806276" y="70069"/>
                    <a:pt x="801212" y="86466"/>
                    <a:pt x="807851" y="99747"/>
                  </a:cubicBezTo>
                  <a:cubicBezTo>
                    <a:pt x="810448" y="104941"/>
                    <a:pt x="819238" y="97469"/>
                    <a:pt x="824931" y="96331"/>
                  </a:cubicBezTo>
                  <a:cubicBezTo>
                    <a:pt x="827209" y="92914"/>
                    <a:pt x="830097" y="89834"/>
                    <a:pt x="831764" y="86082"/>
                  </a:cubicBezTo>
                  <a:cubicBezTo>
                    <a:pt x="833420" y="82354"/>
                    <a:pt x="838291" y="59796"/>
                    <a:pt x="845429" y="55336"/>
                  </a:cubicBezTo>
                  <a:cubicBezTo>
                    <a:pt x="851536" y="51519"/>
                    <a:pt x="865926" y="48503"/>
                    <a:pt x="865926" y="48503"/>
                  </a:cubicBezTo>
                  <a:cubicBezTo>
                    <a:pt x="872759" y="49642"/>
                    <a:pt x="882398" y="46283"/>
                    <a:pt x="886424" y="51919"/>
                  </a:cubicBezTo>
                  <a:cubicBezTo>
                    <a:pt x="889156" y="55746"/>
                    <a:pt x="881694" y="76359"/>
                    <a:pt x="879591" y="82666"/>
                  </a:cubicBezTo>
                  <a:cubicBezTo>
                    <a:pt x="880730" y="95192"/>
                    <a:pt x="879030" y="108312"/>
                    <a:pt x="883007" y="120244"/>
                  </a:cubicBezTo>
                  <a:cubicBezTo>
                    <a:pt x="884146" y="123661"/>
                    <a:pt x="890035" y="122050"/>
                    <a:pt x="893256" y="123661"/>
                  </a:cubicBezTo>
                  <a:cubicBezTo>
                    <a:pt x="903528" y="128796"/>
                    <a:pt x="919469" y="144192"/>
                    <a:pt x="924001" y="150989"/>
                  </a:cubicBezTo>
                  <a:cubicBezTo>
                    <a:pt x="943581" y="180361"/>
                    <a:pt x="920106" y="143199"/>
                    <a:pt x="934250" y="171487"/>
                  </a:cubicBezTo>
                  <a:cubicBezTo>
                    <a:pt x="940612" y="184209"/>
                    <a:pt x="941887" y="180651"/>
                    <a:pt x="951331" y="191984"/>
                  </a:cubicBezTo>
                  <a:cubicBezTo>
                    <a:pt x="953960" y="195139"/>
                    <a:pt x="955535" y="199078"/>
                    <a:pt x="958163" y="202233"/>
                  </a:cubicBezTo>
                  <a:cubicBezTo>
                    <a:pt x="961256" y="205944"/>
                    <a:pt x="965446" y="208667"/>
                    <a:pt x="968412" y="212481"/>
                  </a:cubicBezTo>
                  <a:cubicBezTo>
                    <a:pt x="997015" y="249256"/>
                    <a:pt x="969058" y="219959"/>
                    <a:pt x="992326" y="243226"/>
                  </a:cubicBezTo>
                  <a:cubicBezTo>
                    <a:pt x="996069" y="254453"/>
                    <a:pt x="999920" y="260682"/>
                    <a:pt x="992326" y="273972"/>
                  </a:cubicBezTo>
                  <a:cubicBezTo>
                    <a:pt x="990539" y="277099"/>
                    <a:pt x="985493" y="276250"/>
                    <a:pt x="982077" y="277389"/>
                  </a:cubicBezTo>
                  <a:cubicBezTo>
                    <a:pt x="975112" y="298284"/>
                    <a:pt x="976838" y="288542"/>
                    <a:pt x="982077" y="325215"/>
                  </a:cubicBezTo>
                  <a:cubicBezTo>
                    <a:pt x="982587" y="328779"/>
                    <a:pt x="983496" y="332467"/>
                    <a:pt x="985493" y="335463"/>
                  </a:cubicBezTo>
                  <a:cubicBezTo>
                    <a:pt x="990753" y="343353"/>
                    <a:pt x="998429" y="347503"/>
                    <a:pt x="1005990" y="352545"/>
                  </a:cubicBezTo>
                  <a:cubicBezTo>
                    <a:pt x="1012640" y="372497"/>
                    <a:pt x="1004202" y="354174"/>
                    <a:pt x="1019654" y="369626"/>
                  </a:cubicBezTo>
                  <a:cubicBezTo>
                    <a:pt x="1042430" y="392401"/>
                    <a:pt x="1009406" y="368488"/>
                    <a:pt x="1036736" y="386707"/>
                  </a:cubicBezTo>
                  <a:cubicBezTo>
                    <a:pt x="1051567" y="416369"/>
                    <a:pt x="1034429" y="385694"/>
                    <a:pt x="1053817" y="410621"/>
                  </a:cubicBezTo>
                  <a:cubicBezTo>
                    <a:pt x="1058858" y="417103"/>
                    <a:pt x="1062927" y="424284"/>
                    <a:pt x="1067482" y="431117"/>
                  </a:cubicBezTo>
                  <a:lnTo>
                    <a:pt x="1074314" y="441366"/>
                  </a:lnTo>
                  <a:cubicBezTo>
                    <a:pt x="1081425" y="469806"/>
                    <a:pt x="1072767" y="441687"/>
                    <a:pt x="1084563" y="465279"/>
                  </a:cubicBezTo>
                  <a:cubicBezTo>
                    <a:pt x="1086173" y="468500"/>
                    <a:pt x="1085433" y="472982"/>
                    <a:pt x="1087979" y="475528"/>
                  </a:cubicBezTo>
                  <a:lnTo>
                    <a:pt x="1092001" y="477746"/>
                  </a:lnTo>
                  <a:lnTo>
                    <a:pt x="1081330" y="480201"/>
                  </a:lnTo>
                  <a:lnTo>
                    <a:pt x="1092000" y="490513"/>
                  </a:lnTo>
                  <a:lnTo>
                    <a:pt x="1091247" y="491643"/>
                  </a:lnTo>
                  <a:cubicBezTo>
                    <a:pt x="1082096" y="519100"/>
                    <a:pt x="1091973" y="497326"/>
                    <a:pt x="1075437" y="517996"/>
                  </a:cubicBezTo>
                  <a:cubicBezTo>
                    <a:pt x="1071479" y="522941"/>
                    <a:pt x="1069018" y="528997"/>
                    <a:pt x="1064897" y="533806"/>
                  </a:cubicBezTo>
                  <a:cubicBezTo>
                    <a:pt x="1058429" y="541352"/>
                    <a:pt x="1043815" y="554887"/>
                    <a:pt x="1043815" y="554887"/>
                  </a:cubicBezTo>
                  <a:cubicBezTo>
                    <a:pt x="1034539" y="582717"/>
                    <a:pt x="1041626" y="566077"/>
                    <a:pt x="1017464" y="602320"/>
                  </a:cubicBezTo>
                  <a:cubicBezTo>
                    <a:pt x="1014382" y="606942"/>
                    <a:pt x="1006924" y="605833"/>
                    <a:pt x="1001653" y="607589"/>
                  </a:cubicBezTo>
                  <a:cubicBezTo>
                    <a:pt x="976196" y="633047"/>
                    <a:pt x="1007174" y="600691"/>
                    <a:pt x="980572" y="633941"/>
                  </a:cubicBezTo>
                  <a:cubicBezTo>
                    <a:pt x="977467" y="637822"/>
                    <a:pt x="973544" y="640968"/>
                    <a:pt x="970031" y="644482"/>
                  </a:cubicBezTo>
                  <a:cubicBezTo>
                    <a:pt x="955105" y="689267"/>
                    <a:pt x="975922" y="634661"/>
                    <a:pt x="954220" y="670833"/>
                  </a:cubicBezTo>
                  <a:cubicBezTo>
                    <a:pt x="951362" y="675597"/>
                    <a:pt x="951808" y="681881"/>
                    <a:pt x="948951" y="686644"/>
                  </a:cubicBezTo>
                  <a:cubicBezTo>
                    <a:pt x="943946" y="694985"/>
                    <a:pt x="929775" y="702941"/>
                    <a:pt x="922598" y="707725"/>
                  </a:cubicBezTo>
                  <a:cubicBezTo>
                    <a:pt x="914769" y="719469"/>
                    <a:pt x="912249" y="725492"/>
                    <a:pt x="901517" y="734077"/>
                  </a:cubicBezTo>
                  <a:cubicBezTo>
                    <a:pt x="896571" y="738034"/>
                    <a:pt x="885706" y="744617"/>
                    <a:pt x="885706" y="744617"/>
                  </a:cubicBezTo>
                  <a:lnTo>
                    <a:pt x="883249" y="742666"/>
                  </a:lnTo>
                  <a:lnTo>
                    <a:pt x="881320" y="749076"/>
                  </a:lnTo>
                  <a:cubicBezTo>
                    <a:pt x="874423" y="751834"/>
                    <a:pt x="867584" y="754744"/>
                    <a:pt x="860629" y="757353"/>
                  </a:cubicBezTo>
                  <a:cubicBezTo>
                    <a:pt x="856545" y="758885"/>
                    <a:pt x="852546" y="760980"/>
                    <a:pt x="848214" y="761490"/>
                  </a:cubicBezTo>
                  <a:cubicBezTo>
                    <a:pt x="828984" y="763752"/>
                    <a:pt x="809589" y="764250"/>
                    <a:pt x="790275" y="765629"/>
                  </a:cubicBezTo>
                  <a:cubicBezTo>
                    <a:pt x="786138" y="768388"/>
                    <a:pt x="781681" y="770722"/>
                    <a:pt x="777861" y="773906"/>
                  </a:cubicBezTo>
                  <a:cubicBezTo>
                    <a:pt x="773364" y="777653"/>
                    <a:pt x="770315" y="783075"/>
                    <a:pt x="765445" y="786321"/>
                  </a:cubicBezTo>
                  <a:cubicBezTo>
                    <a:pt x="761815" y="788740"/>
                    <a:pt x="757168" y="789081"/>
                    <a:pt x="753030" y="790460"/>
                  </a:cubicBezTo>
                  <a:cubicBezTo>
                    <a:pt x="750270" y="794598"/>
                    <a:pt x="748495" y="799600"/>
                    <a:pt x="744753" y="802874"/>
                  </a:cubicBezTo>
                  <a:cubicBezTo>
                    <a:pt x="737266" y="809425"/>
                    <a:pt x="728199" y="813911"/>
                    <a:pt x="719922" y="819428"/>
                  </a:cubicBezTo>
                  <a:lnTo>
                    <a:pt x="707507" y="827705"/>
                  </a:lnTo>
                  <a:cubicBezTo>
                    <a:pt x="701655" y="831607"/>
                    <a:pt x="693682" y="830318"/>
                    <a:pt x="686815" y="831843"/>
                  </a:cubicBezTo>
                  <a:cubicBezTo>
                    <a:pt x="681263" y="833077"/>
                    <a:pt x="675779" y="834603"/>
                    <a:pt x="670262" y="835982"/>
                  </a:cubicBezTo>
                  <a:cubicBezTo>
                    <a:pt x="650813" y="855431"/>
                    <a:pt x="662716" y="845151"/>
                    <a:pt x="633016" y="864951"/>
                  </a:cubicBezTo>
                  <a:cubicBezTo>
                    <a:pt x="602015" y="885618"/>
                    <a:pt x="637708" y="871662"/>
                    <a:pt x="608185" y="881505"/>
                  </a:cubicBezTo>
                  <a:cubicBezTo>
                    <a:pt x="605426" y="885643"/>
                    <a:pt x="603792" y="890812"/>
                    <a:pt x="599908" y="893920"/>
                  </a:cubicBezTo>
                  <a:cubicBezTo>
                    <a:pt x="596501" y="896644"/>
                    <a:pt x="590029" y="894508"/>
                    <a:pt x="587493" y="898057"/>
                  </a:cubicBezTo>
                  <a:cubicBezTo>
                    <a:pt x="582422" y="905157"/>
                    <a:pt x="581976" y="914611"/>
                    <a:pt x="579217" y="922888"/>
                  </a:cubicBezTo>
                  <a:lnTo>
                    <a:pt x="575077" y="935303"/>
                  </a:lnTo>
                  <a:cubicBezTo>
                    <a:pt x="573698" y="939442"/>
                    <a:pt x="574569" y="945300"/>
                    <a:pt x="570940" y="947719"/>
                  </a:cubicBezTo>
                  <a:lnTo>
                    <a:pt x="558525" y="955996"/>
                  </a:lnTo>
                  <a:cubicBezTo>
                    <a:pt x="552418" y="965157"/>
                    <a:pt x="547391" y="974454"/>
                    <a:pt x="537832" y="980827"/>
                  </a:cubicBezTo>
                  <a:cubicBezTo>
                    <a:pt x="534202" y="983247"/>
                    <a:pt x="529555" y="983585"/>
                    <a:pt x="525417" y="984965"/>
                  </a:cubicBezTo>
                  <a:cubicBezTo>
                    <a:pt x="521279" y="987724"/>
                    <a:pt x="517926" y="992539"/>
                    <a:pt x="513002" y="993242"/>
                  </a:cubicBezTo>
                  <a:cubicBezTo>
                    <a:pt x="507371" y="994046"/>
                    <a:pt x="501730" y="986991"/>
                    <a:pt x="496448" y="989103"/>
                  </a:cubicBezTo>
                  <a:cubicBezTo>
                    <a:pt x="492398" y="990722"/>
                    <a:pt x="494261" y="997617"/>
                    <a:pt x="492309" y="1001519"/>
                  </a:cubicBezTo>
                  <a:cubicBezTo>
                    <a:pt x="490085" y="1005967"/>
                    <a:pt x="487550" y="1010416"/>
                    <a:pt x="484032" y="1013934"/>
                  </a:cubicBezTo>
                  <a:cubicBezTo>
                    <a:pt x="472174" y="1025791"/>
                    <a:pt x="472664" y="1019620"/>
                    <a:pt x="459203" y="1026350"/>
                  </a:cubicBezTo>
                  <a:cubicBezTo>
                    <a:pt x="454753" y="1028574"/>
                    <a:pt x="451506" y="1033053"/>
                    <a:pt x="446787" y="1034625"/>
                  </a:cubicBezTo>
                  <a:cubicBezTo>
                    <a:pt x="438827" y="1037278"/>
                    <a:pt x="430148" y="1036944"/>
                    <a:pt x="421957" y="1038764"/>
                  </a:cubicBezTo>
                  <a:cubicBezTo>
                    <a:pt x="417698" y="1039711"/>
                    <a:pt x="413680" y="1041523"/>
                    <a:pt x="409541" y="1042902"/>
                  </a:cubicBezTo>
                  <a:cubicBezTo>
                    <a:pt x="408161" y="1038764"/>
                    <a:pt x="404686" y="1034790"/>
                    <a:pt x="405403" y="1030487"/>
                  </a:cubicBezTo>
                  <a:cubicBezTo>
                    <a:pt x="406221" y="1025581"/>
                    <a:pt x="409938" y="1021347"/>
                    <a:pt x="413680" y="1018073"/>
                  </a:cubicBezTo>
                  <a:cubicBezTo>
                    <a:pt x="431194" y="1002747"/>
                    <a:pt x="433873" y="1003064"/>
                    <a:pt x="450926" y="997380"/>
                  </a:cubicBezTo>
                  <a:cubicBezTo>
                    <a:pt x="455064" y="993242"/>
                    <a:pt x="458578" y="988366"/>
                    <a:pt x="463341" y="984965"/>
                  </a:cubicBezTo>
                  <a:cubicBezTo>
                    <a:pt x="468360" y="981379"/>
                    <a:pt x="475533" y="981050"/>
                    <a:pt x="479894" y="976688"/>
                  </a:cubicBezTo>
                  <a:cubicBezTo>
                    <a:pt x="482979" y="973603"/>
                    <a:pt x="483085" y="968531"/>
                    <a:pt x="484032" y="964273"/>
                  </a:cubicBezTo>
                  <a:cubicBezTo>
                    <a:pt x="485853" y="956081"/>
                    <a:pt x="486792" y="947719"/>
                    <a:pt x="488171" y="939442"/>
                  </a:cubicBezTo>
                  <a:cubicBezTo>
                    <a:pt x="486792" y="932545"/>
                    <a:pt x="490064" y="922369"/>
                    <a:pt x="484032" y="918751"/>
                  </a:cubicBezTo>
                  <a:cubicBezTo>
                    <a:pt x="473321" y="912324"/>
                    <a:pt x="459108" y="916665"/>
                    <a:pt x="446787" y="914611"/>
                  </a:cubicBezTo>
                  <a:cubicBezTo>
                    <a:pt x="442484" y="913894"/>
                    <a:pt x="438510" y="911853"/>
                    <a:pt x="434372" y="910474"/>
                  </a:cubicBezTo>
                  <a:cubicBezTo>
                    <a:pt x="427614" y="900337"/>
                    <a:pt x="421957" y="894866"/>
                    <a:pt x="421957" y="881505"/>
                  </a:cubicBezTo>
                  <a:cubicBezTo>
                    <a:pt x="421957" y="877142"/>
                    <a:pt x="423010" y="872173"/>
                    <a:pt x="426095" y="869089"/>
                  </a:cubicBezTo>
                  <a:cubicBezTo>
                    <a:pt x="429179" y="866004"/>
                    <a:pt x="434372" y="866331"/>
                    <a:pt x="438510" y="864951"/>
                  </a:cubicBezTo>
                  <a:cubicBezTo>
                    <a:pt x="444196" y="856422"/>
                    <a:pt x="449608" y="850662"/>
                    <a:pt x="450926" y="840120"/>
                  </a:cubicBezTo>
                  <a:cubicBezTo>
                    <a:pt x="458527" y="779307"/>
                    <a:pt x="439246" y="796867"/>
                    <a:pt x="467480" y="778044"/>
                  </a:cubicBezTo>
                  <a:cubicBezTo>
                    <a:pt x="470239" y="773906"/>
                    <a:pt x="472239" y="769146"/>
                    <a:pt x="475757" y="765629"/>
                  </a:cubicBezTo>
                  <a:cubicBezTo>
                    <a:pt x="479274" y="762112"/>
                    <a:pt x="484351" y="760537"/>
                    <a:pt x="488171" y="757353"/>
                  </a:cubicBezTo>
                  <a:cubicBezTo>
                    <a:pt x="498057" y="749114"/>
                    <a:pt x="513592" y="730751"/>
                    <a:pt x="517140" y="720106"/>
                  </a:cubicBezTo>
                  <a:cubicBezTo>
                    <a:pt x="519899" y="711830"/>
                    <a:pt x="520578" y="702536"/>
                    <a:pt x="525417" y="695276"/>
                  </a:cubicBezTo>
                  <a:lnTo>
                    <a:pt x="541971" y="670445"/>
                  </a:lnTo>
                  <a:cubicBezTo>
                    <a:pt x="543351" y="666307"/>
                    <a:pt x="547488" y="662168"/>
                    <a:pt x="546109" y="658030"/>
                  </a:cubicBezTo>
                  <a:cubicBezTo>
                    <a:pt x="542962" y="648593"/>
                    <a:pt x="535072" y="641476"/>
                    <a:pt x="529555" y="633199"/>
                  </a:cubicBezTo>
                  <a:lnTo>
                    <a:pt x="521279" y="620784"/>
                  </a:lnTo>
                  <a:cubicBezTo>
                    <a:pt x="518033" y="615914"/>
                    <a:pt x="512610" y="612865"/>
                    <a:pt x="508863" y="608369"/>
                  </a:cubicBezTo>
                  <a:cubicBezTo>
                    <a:pt x="505679" y="604548"/>
                    <a:pt x="503346" y="600092"/>
                    <a:pt x="500586" y="595953"/>
                  </a:cubicBezTo>
                  <a:cubicBezTo>
                    <a:pt x="496247" y="582937"/>
                    <a:pt x="497318" y="579981"/>
                    <a:pt x="484032" y="571122"/>
                  </a:cubicBezTo>
                  <a:cubicBezTo>
                    <a:pt x="480403" y="568703"/>
                    <a:pt x="475755" y="568365"/>
                    <a:pt x="471617" y="566985"/>
                  </a:cubicBezTo>
                  <a:cubicBezTo>
                    <a:pt x="442100" y="576823"/>
                    <a:pt x="477786" y="562873"/>
                    <a:pt x="446787" y="583539"/>
                  </a:cubicBezTo>
                  <a:cubicBezTo>
                    <a:pt x="443157" y="585959"/>
                    <a:pt x="438510" y="586297"/>
                    <a:pt x="434372" y="587677"/>
                  </a:cubicBezTo>
                  <a:cubicBezTo>
                    <a:pt x="414995" y="585254"/>
                    <a:pt x="387534" y="579064"/>
                    <a:pt x="368158" y="587677"/>
                  </a:cubicBezTo>
                  <a:cubicBezTo>
                    <a:pt x="364171" y="589449"/>
                    <a:pt x="366744" y="596686"/>
                    <a:pt x="364018" y="600092"/>
                  </a:cubicBezTo>
                  <a:cubicBezTo>
                    <a:pt x="360911" y="603976"/>
                    <a:pt x="355741" y="605610"/>
                    <a:pt x="351604" y="608369"/>
                  </a:cubicBezTo>
                  <a:cubicBezTo>
                    <a:pt x="345052" y="634571"/>
                    <a:pt x="350619" y="620193"/>
                    <a:pt x="330912" y="649753"/>
                  </a:cubicBezTo>
                  <a:lnTo>
                    <a:pt x="322635" y="662168"/>
                  </a:lnTo>
                  <a:cubicBezTo>
                    <a:pt x="319876" y="666307"/>
                    <a:pt x="319077" y="673011"/>
                    <a:pt x="314358" y="674584"/>
                  </a:cubicBezTo>
                  <a:lnTo>
                    <a:pt x="301942" y="678722"/>
                  </a:lnTo>
                  <a:cubicBezTo>
                    <a:pt x="290908" y="711831"/>
                    <a:pt x="307460" y="673206"/>
                    <a:pt x="285389" y="695276"/>
                  </a:cubicBezTo>
                  <a:cubicBezTo>
                    <a:pt x="278356" y="702309"/>
                    <a:pt x="274353" y="711830"/>
                    <a:pt x="268836" y="720106"/>
                  </a:cubicBezTo>
                  <a:cubicBezTo>
                    <a:pt x="263996" y="727365"/>
                    <a:pt x="263318" y="736660"/>
                    <a:pt x="260559" y="744936"/>
                  </a:cubicBezTo>
                  <a:cubicBezTo>
                    <a:pt x="258708" y="750489"/>
                    <a:pt x="251889" y="752856"/>
                    <a:pt x="248143" y="757353"/>
                  </a:cubicBezTo>
                  <a:cubicBezTo>
                    <a:pt x="244958" y="761173"/>
                    <a:pt x="243383" y="766251"/>
                    <a:pt x="239867" y="769767"/>
                  </a:cubicBezTo>
                  <a:cubicBezTo>
                    <a:pt x="228126" y="781508"/>
                    <a:pt x="226091" y="776485"/>
                    <a:pt x="210897" y="782183"/>
                  </a:cubicBezTo>
                  <a:cubicBezTo>
                    <a:pt x="201735" y="785620"/>
                    <a:pt x="192211" y="793313"/>
                    <a:pt x="181928" y="794598"/>
                  </a:cubicBezTo>
                  <a:cubicBezTo>
                    <a:pt x="175084" y="795453"/>
                    <a:pt x="168134" y="794598"/>
                    <a:pt x="161237" y="794598"/>
                  </a:cubicBezTo>
                  <a:lnTo>
                    <a:pt x="160961" y="794808"/>
                  </a:lnTo>
                  <a:lnTo>
                    <a:pt x="148524" y="776153"/>
                  </a:lnTo>
                  <a:cubicBezTo>
                    <a:pt x="144530" y="770161"/>
                    <a:pt x="144619" y="762238"/>
                    <a:pt x="141693" y="755656"/>
                  </a:cubicBezTo>
                  <a:cubicBezTo>
                    <a:pt x="140026" y="751904"/>
                    <a:pt x="136478" y="749181"/>
                    <a:pt x="134861" y="745407"/>
                  </a:cubicBezTo>
                  <a:cubicBezTo>
                    <a:pt x="133495" y="742219"/>
                    <a:pt x="130688" y="725483"/>
                    <a:pt x="128028" y="721494"/>
                  </a:cubicBezTo>
                  <a:cubicBezTo>
                    <a:pt x="125348" y="717473"/>
                    <a:pt x="120872" y="714956"/>
                    <a:pt x="117780" y="711245"/>
                  </a:cubicBezTo>
                  <a:cubicBezTo>
                    <a:pt x="115151" y="708090"/>
                    <a:pt x="113225" y="704412"/>
                    <a:pt x="110947" y="700996"/>
                  </a:cubicBezTo>
                  <a:cubicBezTo>
                    <a:pt x="92728" y="698719"/>
                    <a:pt x="74255" y="697948"/>
                    <a:pt x="56287" y="694165"/>
                  </a:cubicBezTo>
                  <a:cubicBezTo>
                    <a:pt x="41477" y="691047"/>
                    <a:pt x="48712" y="686217"/>
                    <a:pt x="42624" y="677084"/>
                  </a:cubicBezTo>
                  <a:cubicBezTo>
                    <a:pt x="39944" y="673063"/>
                    <a:pt x="35791" y="670251"/>
                    <a:pt x="32375" y="666835"/>
                  </a:cubicBezTo>
                  <a:cubicBezTo>
                    <a:pt x="27769" y="665300"/>
                    <a:pt x="5953" y="658250"/>
                    <a:pt x="5045" y="656586"/>
                  </a:cubicBezTo>
                  <a:cubicBezTo>
                    <a:pt x="-5411" y="637416"/>
                    <a:pt x="2729" y="622538"/>
                    <a:pt x="8461" y="605342"/>
                  </a:cubicBezTo>
                  <a:cubicBezTo>
                    <a:pt x="11878" y="603066"/>
                    <a:pt x="15555" y="601140"/>
                    <a:pt x="18710" y="598511"/>
                  </a:cubicBezTo>
                  <a:cubicBezTo>
                    <a:pt x="25185" y="593115"/>
                    <a:pt x="31953" y="585691"/>
                    <a:pt x="35791" y="578014"/>
                  </a:cubicBezTo>
                  <a:cubicBezTo>
                    <a:pt x="37402" y="574793"/>
                    <a:pt x="38069" y="571181"/>
                    <a:pt x="39208" y="567765"/>
                  </a:cubicBezTo>
                  <a:cubicBezTo>
                    <a:pt x="46771" y="562722"/>
                    <a:pt x="54442" y="558576"/>
                    <a:pt x="59704" y="550684"/>
                  </a:cubicBezTo>
                  <a:cubicBezTo>
                    <a:pt x="61701" y="547687"/>
                    <a:pt x="63120" y="544036"/>
                    <a:pt x="63120" y="540435"/>
                  </a:cubicBezTo>
                  <a:lnTo>
                    <a:pt x="62589" y="536186"/>
                  </a:lnTo>
                  <a:lnTo>
                    <a:pt x="49456" y="516523"/>
                  </a:lnTo>
                  <a:cubicBezTo>
                    <a:pt x="52872" y="510830"/>
                    <a:pt x="56479" y="505247"/>
                    <a:pt x="59704" y="499443"/>
                  </a:cubicBezTo>
                  <a:cubicBezTo>
                    <a:pt x="74148" y="473442"/>
                    <a:pt x="59055" y="497001"/>
                    <a:pt x="73369" y="475530"/>
                  </a:cubicBezTo>
                  <a:cubicBezTo>
                    <a:pt x="64258" y="448200"/>
                    <a:pt x="77923" y="480084"/>
                    <a:pt x="59704" y="461865"/>
                  </a:cubicBezTo>
                  <a:cubicBezTo>
                    <a:pt x="58061" y="460222"/>
                    <a:pt x="52913" y="438082"/>
                    <a:pt x="52872" y="437951"/>
                  </a:cubicBezTo>
                  <a:cubicBezTo>
                    <a:pt x="49696" y="427625"/>
                    <a:pt x="42624" y="407206"/>
                    <a:pt x="42624" y="407206"/>
                  </a:cubicBezTo>
                  <a:cubicBezTo>
                    <a:pt x="38800" y="372789"/>
                    <a:pt x="36060" y="364597"/>
                    <a:pt x="42624" y="325216"/>
                  </a:cubicBezTo>
                  <a:cubicBezTo>
                    <a:pt x="43298" y="321166"/>
                    <a:pt x="46250" y="317534"/>
                    <a:pt x="49456" y="314969"/>
                  </a:cubicBezTo>
                  <a:cubicBezTo>
                    <a:pt x="52268" y="312719"/>
                    <a:pt x="56287" y="312691"/>
                    <a:pt x="59704" y="311552"/>
                  </a:cubicBezTo>
                  <a:cubicBezTo>
                    <a:pt x="69820" y="296378"/>
                    <a:pt x="68574" y="291671"/>
                    <a:pt x="97282" y="304720"/>
                  </a:cubicBezTo>
                  <a:cubicBezTo>
                    <a:pt x="101918" y="306827"/>
                    <a:pt x="102109" y="313704"/>
                    <a:pt x="104115" y="318384"/>
                  </a:cubicBezTo>
                  <a:cubicBezTo>
                    <a:pt x="109979" y="332065"/>
                    <a:pt x="104348" y="328866"/>
                    <a:pt x="117780" y="342297"/>
                  </a:cubicBezTo>
                  <a:cubicBezTo>
                    <a:pt x="125987" y="350504"/>
                    <a:pt x="128552" y="348377"/>
                    <a:pt x="138277" y="352546"/>
                  </a:cubicBezTo>
                  <a:cubicBezTo>
                    <a:pt x="142957" y="354552"/>
                    <a:pt x="147386" y="357101"/>
                    <a:pt x="151941" y="359379"/>
                  </a:cubicBezTo>
                  <a:cubicBezTo>
                    <a:pt x="154219" y="362795"/>
                    <a:pt x="155870" y="366724"/>
                    <a:pt x="158773" y="369627"/>
                  </a:cubicBezTo>
                  <a:cubicBezTo>
                    <a:pt x="165395" y="376249"/>
                    <a:pt x="170936" y="377098"/>
                    <a:pt x="179271" y="379876"/>
                  </a:cubicBezTo>
                  <a:cubicBezTo>
                    <a:pt x="180409" y="383292"/>
                    <a:pt x="182687" y="386524"/>
                    <a:pt x="182687" y="390125"/>
                  </a:cubicBezTo>
                  <a:cubicBezTo>
                    <a:pt x="182687" y="425822"/>
                    <a:pt x="168376" y="431549"/>
                    <a:pt x="189520" y="417453"/>
                  </a:cubicBezTo>
                  <a:cubicBezTo>
                    <a:pt x="191798" y="414037"/>
                    <a:pt x="194516" y="410879"/>
                    <a:pt x="196352" y="407206"/>
                  </a:cubicBezTo>
                  <a:cubicBezTo>
                    <a:pt x="197962" y="403985"/>
                    <a:pt x="197771" y="399954"/>
                    <a:pt x="199768" y="396957"/>
                  </a:cubicBezTo>
                  <a:cubicBezTo>
                    <a:pt x="211559" y="379272"/>
                    <a:pt x="214586" y="393499"/>
                    <a:pt x="223682" y="366211"/>
                  </a:cubicBezTo>
                  <a:cubicBezTo>
                    <a:pt x="224820" y="362795"/>
                    <a:pt x="226150" y="359437"/>
                    <a:pt x="227098" y="355962"/>
                  </a:cubicBezTo>
                  <a:cubicBezTo>
                    <a:pt x="229569" y="346903"/>
                    <a:pt x="229731" y="337031"/>
                    <a:pt x="233931" y="328632"/>
                  </a:cubicBezTo>
                  <a:cubicBezTo>
                    <a:pt x="236209" y="324078"/>
                    <a:pt x="238237" y="319390"/>
                    <a:pt x="240763" y="314969"/>
                  </a:cubicBezTo>
                  <a:cubicBezTo>
                    <a:pt x="242800" y="311404"/>
                    <a:pt x="244441" y="307349"/>
                    <a:pt x="247594" y="304720"/>
                  </a:cubicBezTo>
                  <a:cubicBezTo>
                    <a:pt x="253222" y="300029"/>
                    <a:pt x="264388" y="296845"/>
                    <a:pt x="271508" y="294471"/>
                  </a:cubicBezTo>
                  <a:cubicBezTo>
                    <a:pt x="274924" y="292193"/>
                    <a:pt x="278084" y="289474"/>
                    <a:pt x="281757" y="287639"/>
                  </a:cubicBezTo>
                  <a:cubicBezTo>
                    <a:pt x="288761" y="284137"/>
                    <a:pt x="302590" y="282105"/>
                    <a:pt x="309087" y="280806"/>
                  </a:cubicBezTo>
                  <a:lnTo>
                    <a:pt x="329584" y="267141"/>
                  </a:lnTo>
                  <a:cubicBezTo>
                    <a:pt x="333000" y="264863"/>
                    <a:pt x="335757" y="260819"/>
                    <a:pt x="339832" y="260309"/>
                  </a:cubicBezTo>
                  <a:lnTo>
                    <a:pt x="367162" y="256892"/>
                  </a:lnTo>
                  <a:cubicBezTo>
                    <a:pt x="368300" y="253476"/>
                    <a:pt x="368031" y="249190"/>
                    <a:pt x="370578" y="246644"/>
                  </a:cubicBezTo>
                  <a:cubicBezTo>
                    <a:pt x="373124" y="244097"/>
                    <a:pt x="377312" y="244008"/>
                    <a:pt x="380826" y="243227"/>
                  </a:cubicBezTo>
                  <a:cubicBezTo>
                    <a:pt x="387589" y="241725"/>
                    <a:pt x="394491" y="240950"/>
                    <a:pt x="401324" y="239811"/>
                  </a:cubicBezTo>
                  <a:cubicBezTo>
                    <a:pt x="404740" y="237533"/>
                    <a:pt x="407900" y="234814"/>
                    <a:pt x="411573" y="232979"/>
                  </a:cubicBezTo>
                  <a:cubicBezTo>
                    <a:pt x="419748" y="228891"/>
                    <a:pt x="430027" y="225689"/>
                    <a:pt x="438901" y="222731"/>
                  </a:cubicBezTo>
                  <a:cubicBezTo>
                    <a:pt x="441179" y="215899"/>
                    <a:pt x="441739" y="208226"/>
                    <a:pt x="445734" y="202234"/>
                  </a:cubicBezTo>
                  <a:cubicBezTo>
                    <a:pt x="448012" y="198818"/>
                    <a:pt x="448584" y="192980"/>
                    <a:pt x="452566" y="191985"/>
                  </a:cubicBezTo>
                  <a:cubicBezTo>
                    <a:pt x="468072" y="188109"/>
                    <a:pt x="484451" y="189707"/>
                    <a:pt x="500394" y="188569"/>
                  </a:cubicBezTo>
                  <a:cubicBezTo>
                    <a:pt x="503810" y="186291"/>
                    <a:pt x="507938" y="184826"/>
                    <a:pt x="510642" y="181736"/>
                  </a:cubicBezTo>
                  <a:cubicBezTo>
                    <a:pt x="517658" y="173718"/>
                    <a:pt x="521938" y="157847"/>
                    <a:pt x="534555" y="154406"/>
                  </a:cubicBezTo>
                  <a:cubicBezTo>
                    <a:pt x="543412" y="151991"/>
                    <a:pt x="552774" y="152128"/>
                    <a:pt x="561885" y="150990"/>
                  </a:cubicBezTo>
                  <a:cubicBezTo>
                    <a:pt x="565301" y="152128"/>
                    <a:pt x="566439" y="153837"/>
                    <a:pt x="572133" y="154406"/>
                  </a:cubicBezTo>
                  <a:cubicBezTo>
                    <a:pt x="577827" y="154975"/>
                    <a:pt x="585800" y="158960"/>
                    <a:pt x="596049" y="154405"/>
                  </a:cubicBezTo>
                  <a:cubicBezTo>
                    <a:pt x="619544" y="135610"/>
                    <a:pt x="607063" y="144786"/>
                    <a:pt x="633627" y="127077"/>
                  </a:cubicBezTo>
                  <a:lnTo>
                    <a:pt x="643875" y="120244"/>
                  </a:lnTo>
                  <a:lnTo>
                    <a:pt x="650708" y="99747"/>
                  </a:lnTo>
                  <a:cubicBezTo>
                    <a:pt x="651846" y="96330"/>
                    <a:pt x="653250" y="92991"/>
                    <a:pt x="654124" y="89498"/>
                  </a:cubicBezTo>
                  <a:cubicBezTo>
                    <a:pt x="655262" y="84943"/>
                    <a:pt x="653976" y="78889"/>
                    <a:pt x="657540" y="75833"/>
                  </a:cubicBezTo>
                  <a:cubicBezTo>
                    <a:pt x="663008" y="71146"/>
                    <a:pt x="673451" y="79464"/>
                    <a:pt x="678038" y="69000"/>
                  </a:cubicBezTo>
                  <a:cubicBezTo>
                    <a:pt x="682625" y="58536"/>
                    <a:pt x="663578" y="1266"/>
                    <a:pt x="685060" y="13051"/>
                  </a:cubicBezTo>
                  <a:lnTo>
                    <a:pt x="686575" y="14625"/>
                  </a:lnTo>
                  <a:lnTo>
                    <a:pt x="691385" y="5794"/>
                  </a:lnTo>
                  <a:cubicBezTo>
                    <a:pt x="694297" y="239"/>
                    <a:pt x="695471" y="-821"/>
                    <a:pt x="701680" y="52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吉林"/>
            <p:cNvSpPr/>
            <p:nvPr>
              <p:custDataLst>
                <p:tags r:id="rId25"/>
              </p:custDataLst>
            </p:nvPr>
          </p:nvSpPr>
          <p:spPr>
            <a:xfrm>
              <a:off x="11840" y="2361"/>
              <a:ext cx="2046" cy="1435"/>
            </a:xfrm>
            <a:custGeom>
              <a:avLst/>
              <a:gdLst>
                <a:gd name="connsiteX0" fmla="*/ 310874 w 1545199"/>
                <a:gd name="connsiteY0" fmla="*/ 0 h 1084138"/>
                <a:gd name="connsiteX1" fmla="*/ 355284 w 1545199"/>
                <a:gd name="connsiteY1" fmla="*/ 10249 h 1084138"/>
                <a:gd name="connsiteX2" fmla="*/ 358700 w 1545199"/>
                <a:gd name="connsiteY2" fmla="*/ 37579 h 1084138"/>
                <a:gd name="connsiteX3" fmla="*/ 365533 w 1545199"/>
                <a:gd name="connsiteY3" fmla="*/ 58076 h 1084138"/>
                <a:gd name="connsiteX4" fmla="*/ 372365 w 1545199"/>
                <a:gd name="connsiteY4" fmla="*/ 78572 h 1084138"/>
                <a:gd name="connsiteX5" fmla="*/ 379198 w 1545199"/>
                <a:gd name="connsiteY5" fmla="*/ 92237 h 1084138"/>
                <a:gd name="connsiteX6" fmla="*/ 386030 w 1545199"/>
                <a:gd name="connsiteY6" fmla="*/ 119567 h 1084138"/>
                <a:gd name="connsiteX7" fmla="*/ 399695 w 1545199"/>
                <a:gd name="connsiteY7" fmla="*/ 140065 h 1084138"/>
                <a:gd name="connsiteX8" fmla="*/ 409944 w 1545199"/>
                <a:gd name="connsiteY8" fmla="*/ 153730 h 1084138"/>
                <a:gd name="connsiteX9" fmla="*/ 420192 w 1545199"/>
                <a:gd name="connsiteY9" fmla="*/ 157146 h 1084138"/>
                <a:gd name="connsiteX10" fmla="*/ 430440 w 1545199"/>
                <a:gd name="connsiteY10" fmla="*/ 163977 h 1084138"/>
                <a:gd name="connsiteX11" fmla="*/ 450937 w 1545199"/>
                <a:gd name="connsiteY11" fmla="*/ 160562 h 1084138"/>
                <a:gd name="connsiteX12" fmla="*/ 461186 w 1545199"/>
                <a:gd name="connsiteY12" fmla="*/ 150314 h 1084138"/>
                <a:gd name="connsiteX13" fmla="*/ 491932 w 1545199"/>
                <a:gd name="connsiteY13" fmla="*/ 146897 h 1084138"/>
                <a:gd name="connsiteX14" fmla="*/ 495349 w 1545199"/>
                <a:gd name="connsiteY14" fmla="*/ 136649 h 1084138"/>
                <a:gd name="connsiteX15" fmla="*/ 532926 w 1545199"/>
                <a:gd name="connsiteY15" fmla="*/ 133232 h 1084138"/>
                <a:gd name="connsiteX16" fmla="*/ 550007 w 1545199"/>
                <a:gd name="connsiteY16" fmla="*/ 140065 h 1084138"/>
                <a:gd name="connsiteX17" fmla="*/ 570505 w 1545199"/>
                <a:gd name="connsiteY17" fmla="*/ 153730 h 1084138"/>
                <a:gd name="connsiteX18" fmla="*/ 591002 w 1545199"/>
                <a:gd name="connsiteY18" fmla="*/ 140065 h 1084138"/>
                <a:gd name="connsiteX19" fmla="*/ 604667 w 1545199"/>
                <a:gd name="connsiteY19" fmla="*/ 136649 h 1084138"/>
                <a:gd name="connsiteX20" fmla="*/ 614914 w 1545199"/>
                <a:gd name="connsiteY20" fmla="*/ 129816 h 1084138"/>
                <a:gd name="connsiteX21" fmla="*/ 635412 w 1545199"/>
                <a:gd name="connsiteY21" fmla="*/ 133232 h 1084138"/>
                <a:gd name="connsiteX22" fmla="*/ 642244 w 1545199"/>
                <a:gd name="connsiteY22" fmla="*/ 143481 h 1084138"/>
                <a:gd name="connsiteX23" fmla="*/ 655909 w 1545199"/>
                <a:gd name="connsiteY23" fmla="*/ 174226 h 1084138"/>
                <a:gd name="connsiteX24" fmla="*/ 676407 w 1545199"/>
                <a:gd name="connsiteY24" fmla="*/ 181058 h 1084138"/>
                <a:gd name="connsiteX25" fmla="*/ 686656 w 1545199"/>
                <a:gd name="connsiteY25" fmla="*/ 184475 h 1084138"/>
                <a:gd name="connsiteX26" fmla="*/ 720817 w 1545199"/>
                <a:gd name="connsiteY26" fmla="*/ 181058 h 1084138"/>
                <a:gd name="connsiteX27" fmla="*/ 737898 w 1545199"/>
                <a:gd name="connsiteY27" fmla="*/ 177642 h 1084138"/>
                <a:gd name="connsiteX28" fmla="*/ 748147 w 1545199"/>
                <a:gd name="connsiteY28" fmla="*/ 167393 h 1084138"/>
                <a:gd name="connsiteX29" fmla="*/ 772060 w 1545199"/>
                <a:gd name="connsiteY29" fmla="*/ 160562 h 1084138"/>
                <a:gd name="connsiteX30" fmla="*/ 802805 w 1545199"/>
                <a:gd name="connsiteY30" fmla="*/ 163977 h 1084138"/>
                <a:gd name="connsiteX31" fmla="*/ 819886 w 1545199"/>
                <a:gd name="connsiteY31" fmla="*/ 184475 h 1084138"/>
                <a:gd name="connsiteX32" fmla="*/ 840384 w 1545199"/>
                <a:gd name="connsiteY32" fmla="*/ 211805 h 1084138"/>
                <a:gd name="connsiteX33" fmla="*/ 847216 w 1545199"/>
                <a:gd name="connsiteY33" fmla="*/ 225470 h 1084138"/>
                <a:gd name="connsiteX34" fmla="*/ 857465 w 1545199"/>
                <a:gd name="connsiteY34" fmla="*/ 232302 h 1084138"/>
                <a:gd name="connsiteX35" fmla="*/ 860881 w 1545199"/>
                <a:gd name="connsiteY35" fmla="*/ 249383 h 1084138"/>
                <a:gd name="connsiteX36" fmla="*/ 884795 w 1545199"/>
                <a:gd name="connsiteY36" fmla="*/ 269879 h 1084138"/>
                <a:gd name="connsiteX37" fmla="*/ 901875 w 1545199"/>
                <a:gd name="connsiteY37" fmla="*/ 266463 h 1084138"/>
                <a:gd name="connsiteX38" fmla="*/ 912124 w 1545199"/>
                <a:gd name="connsiteY38" fmla="*/ 263047 h 1084138"/>
                <a:gd name="connsiteX39" fmla="*/ 939454 w 1545199"/>
                <a:gd name="connsiteY39" fmla="*/ 266463 h 1084138"/>
                <a:gd name="connsiteX40" fmla="*/ 942870 w 1545199"/>
                <a:gd name="connsiteY40" fmla="*/ 341620 h 1084138"/>
                <a:gd name="connsiteX41" fmla="*/ 953119 w 1545199"/>
                <a:gd name="connsiteY41" fmla="*/ 351869 h 1084138"/>
                <a:gd name="connsiteX42" fmla="*/ 963367 w 1545199"/>
                <a:gd name="connsiteY42" fmla="*/ 365533 h 1084138"/>
                <a:gd name="connsiteX43" fmla="*/ 983865 w 1545199"/>
                <a:gd name="connsiteY43" fmla="*/ 375782 h 1084138"/>
                <a:gd name="connsiteX44" fmla="*/ 1004361 w 1545199"/>
                <a:gd name="connsiteY44" fmla="*/ 372365 h 1084138"/>
                <a:gd name="connsiteX45" fmla="*/ 1014610 w 1545199"/>
                <a:gd name="connsiteY45" fmla="*/ 368949 h 1084138"/>
                <a:gd name="connsiteX46" fmla="*/ 1028275 w 1545199"/>
                <a:gd name="connsiteY46" fmla="*/ 348453 h 1084138"/>
                <a:gd name="connsiteX47" fmla="*/ 1041940 w 1545199"/>
                <a:gd name="connsiteY47" fmla="*/ 290377 h 1084138"/>
                <a:gd name="connsiteX48" fmla="*/ 1052188 w 1545199"/>
                <a:gd name="connsiteY48" fmla="*/ 286961 h 1084138"/>
                <a:gd name="connsiteX49" fmla="*/ 1072686 w 1545199"/>
                <a:gd name="connsiteY49" fmla="*/ 293793 h 1084138"/>
                <a:gd name="connsiteX50" fmla="*/ 1082935 w 1545199"/>
                <a:gd name="connsiteY50" fmla="*/ 314291 h 1084138"/>
                <a:gd name="connsiteX51" fmla="*/ 1096598 w 1545199"/>
                <a:gd name="connsiteY51" fmla="*/ 351869 h 1084138"/>
                <a:gd name="connsiteX52" fmla="*/ 1106847 w 1545199"/>
                <a:gd name="connsiteY52" fmla="*/ 358700 h 1084138"/>
                <a:gd name="connsiteX53" fmla="*/ 1120512 w 1545199"/>
                <a:gd name="connsiteY53" fmla="*/ 389447 h 1084138"/>
                <a:gd name="connsiteX54" fmla="*/ 1127344 w 1545199"/>
                <a:gd name="connsiteY54" fmla="*/ 403112 h 1084138"/>
                <a:gd name="connsiteX55" fmla="*/ 1134177 w 1545199"/>
                <a:gd name="connsiteY55" fmla="*/ 413360 h 1084138"/>
                <a:gd name="connsiteX56" fmla="*/ 1144426 w 1545199"/>
                <a:gd name="connsiteY56" fmla="*/ 433858 h 1084138"/>
                <a:gd name="connsiteX57" fmla="*/ 1168339 w 1545199"/>
                <a:gd name="connsiteY57" fmla="*/ 444106 h 1084138"/>
                <a:gd name="connsiteX58" fmla="*/ 1178588 w 1545199"/>
                <a:gd name="connsiteY58" fmla="*/ 450938 h 1084138"/>
                <a:gd name="connsiteX59" fmla="*/ 1202500 w 1545199"/>
                <a:gd name="connsiteY59" fmla="*/ 447521 h 1084138"/>
                <a:gd name="connsiteX60" fmla="*/ 1226414 w 1545199"/>
                <a:gd name="connsiteY60" fmla="*/ 440690 h 1084138"/>
                <a:gd name="connsiteX61" fmla="*/ 1222998 w 1545199"/>
                <a:gd name="connsiteY61" fmla="*/ 413360 h 1084138"/>
                <a:gd name="connsiteX62" fmla="*/ 1219582 w 1545199"/>
                <a:gd name="connsiteY62" fmla="*/ 403112 h 1084138"/>
                <a:gd name="connsiteX63" fmla="*/ 1222998 w 1545199"/>
                <a:gd name="connsiteY63" fmla="*/ 392863 h 1084138"/>
                <a:gd name="connsiteX64" fmla="*/ 1240079 w 1545199"/>
                <a:gd name="connsiteY64" fmla="*/ 379198 h 1084138"/>
                <a:gd name="connsiteX65" fmla="*/ 1281073 w 1545199"/>
                <a:gd name="connsiteY65" fmla="*/ 375782 h 1084138"/>
                <a:gd name="connsiteX66" fmla="*/ 1301570 w 1545199"/>
                <a:gd name="connsiteY66" fmla="*/ 345037 h 1084138"/>
                <a:gd name="connsiteX67" fmla="*/ 1308403 w 1545199"/>
                <a:gd name="connsiteY67" fmla="*/ 334788 h 1084138"/>
                <a:gd name="connsiteX68" fmla="*/ 1318652 w 1545199"/>
                <a:gd name="connsiteY68" fmla="*/ 327956 h 1084138"/>
                <a:gd name="connsiteX69" fmla="*/ 1339149 w 1545199"/>
                <a:gd name="connsiteY69" fmla="*/ 348453 h 1084138"/>
                <a:gd name="connsiteX70" fmla="*/ 1349398 w 1545199"/>
                <a:gd name="connsiteY70" fmla="*/ 345037 h 1084138"/>
                <a:gd name="connsiteX71" fmla="*/ 1359646 w 1545199"/>
                <a:gd name="connsiteY71" fmla="*/ 334788 h 1084138"/>
                <a:gd name="connsiteX72" fmla="*/ 1386975 w 1545199"/>
                <a:gd name="connsiteY72" fmla="*/ 341620 h 1084138"/>
                <a:gd name="connsiteX73" fmla="*/ 1393808 w 1545199"/>
                <a:gd name="connsiteY73" fmla="*/ 351869 h 1084138"/>
                <a:gd name="connsiteX74" fmla="*/ 1397224 w 1545199"/>
                <a:gd name="connsiteY74" fmla="*/ 362117 h 1084138"/>
                <a:gd name="connsiteX75" fmla="*/ 1421138 w 1545199"/>
                <a:gd name="connsiteY75" fmla="*/ 379198 h 1084138"/>
                <a:gd name="connsiteX76" fmla="*/ 1451884 w 1545199"/>
                <a:gd name="connsiteY76" fmla="*/ 399695 h 1084138"/>
                <a:gd name="connsiteX77" fmla="*/ 1462132 w 1545199"/>
                <a:gd name="connsiteY77" fmla="*/ 403112 h 1084138"/>
                <a:gd name="connsiteX78" fmla="*/ 1472380 w 1545199"/>
                <a:gd name="connsiteY78" fmla="*/ 409944 h 1084138"/>
                <a:gd name="connsiteX79" fmla="*/ 1496294 w 1545199"/>
                <a:gd name="connsiteY79" fmla="*/ 423609 h 1084138"/>
                <a:gd name="connsiteX80" fmla="*/ 1509958 w 1545199"/>
                <a:gd name="connsiteY80" fmla="*/ 440690 h 1084138"/>
                <a:gd name="connsiteX81" fmla="*/ 1516791 w 1545199"/>
                <a:gd name="connsiteY81" fmla="*/ 454354 h 1084138"/>
                <a:gd name="connsiteX82" fmla="*/ 1530456 w 1545199"/>
                <a:gd name="connsiteY82" fmla="*/ 474851 h 1084138"/>
                <a:gd name="connsiteX83" fmla="*/ 1537288 w 1545199"/>
                <a:gd name="connsiteY83" fmla="*/ 474851 h 1084138"/>
                <a:gd name="connsiteX84" fmla="*/ 1545199 w 1545199"/>
                <a:gd name="connsiteY84" fmla="*/ 485368 h 1084138"/>
                <a:gd name="connsiteX85" fmla="*/ 1544440 w 1545199"/>
                <a:gd name="connsiteY85" fmla="*/ 491173 h 1084138"/>
                <a:gd name="connsiteX86" fmla="*/ 1528396 w 1545199"/>
                <a:gd name="connsiteY86" fmla="*/ 521172 h 1084138"/>
                <a:gd name="connsiteX87" fmla="*/ 1502044 w 1545199"/>
                <a:gd name="connsiteY87" fmla="*/ 536983 h 1084138"/>
                <a:gd name="connsiteX88" fmla="*/ 1475693 w 1545199"/>
                <a:gd name="connsiteY88" fmla="*/ 558064 h 1084138"/>
                <a:gd name="connsiteX89" fmla="*/ 1480962 w 1545199"/>
                <a:gd name="connsiteY89" fmla="*/ 594955 h 1084138"/>
                <a:gd name="connsiteX90" fmla="*/ 1412449 w 1545199"/>
                <a:gd name="connsiteY90" fmla="*/ 621308 h 1084138"/>
                <a:gd name="connsiteX91" fmla="*/ 1407179 w 1545199"/>
                <a:gd name="connsiteY91" fmla="*/ 568605 h 1084138"/>
                <a:gd name="connsiteX92" fmla="*/ 1380827 w 1545199"/>
                <a:gd name="connsiteY92" fmla="*/ 552794 h 1084138"/>
                <a:gd name="connsiteX93" fmla="*/ 1365016 w 1545199"/>
                <a:gd name="connsiteY93" fmla="*/ 542254 h 1084138"/>
                <a:gd name="connsiteX94" fmla="*/ 1349206 w 1545199"/>
                <a:gd name="connsiteY94" fmla="*/ 642389 h 1084138"/>
                <a:gd name="connsiteX95" fmla="*/ 1343935 w 1545199"/>
                <a:gd name="connsiteY95" fmla="*/ 658200 h 1084138"/>
                <a:gd name="connsiteX96" fmla="*/ 1296503 w 1545199"/>
                <a:gd name="connsiteY96" fmla="*/ 684550 h 1084138"/>
                <a:gd name="connsiteX97" fmla="*/ 1280692 w 1545199"/>
                <a:gd name="connsiteY97" fmla="*/ 695092 h 1084138"/>
                <a:gd name="connsiteX98" fmla="*/ 1259611 w 1545199"/>
                <a:gd name="connsiteY98" fmla="*/ 742524 h 1084138"/>
                <a:gd name="connsiteX99" fmla="*/ 1227989 w 1545199"/>
                <a:gd name="connsiteY99" fmla="*/ 768875 h 1084138"/>
                <a:gd name="connsiteX100" fmla="*/ 1175286 w 1545199"/>
                <a:gd name="connsiteY100" fmla="*/ 784686 h 1084138"/>
                <a:gd name="connsiteX101" fmla="*/ 1127854 w 1545199"/>
                <a:gd name="connsiteY101" fmla="*/ 789956 h 1084138"/>
                <a:gd name="connsiteX102" fmla="*/ 1122583 w 1545199"/>
                <a:gd name="connsiteY102" fmla="*/ 805767 h 1084138"/>
                <a:gd name="connsiteX103" fmla="*/ 1138394 w 1545199"/>
                <a:gd name="connsiteY103" fmla="*/ 816309 h 1084138"/>
                <a:gd name="connsiteX104" fmla="*/ 1164746 w 1545199"/>
                <a:gd name="connsiteY104" fmla="*/ 847930 h 1084138"/>
                <a:gd name="connsiteX105" fmla="*/ 1170015 w 1545199"/>
                <a:gd name="connsiteY105" fmla="*/ 869010 h 1084138"/>
                <a:gd name="connsiteX106" fmla="*/ 990826 w 1545199"/>
                <a:gd name="connsiteY106" fmla="*/ 921713 h 1084138"/>
                <a:gd name="connsiteX107" fmla="*/ 964474 w 1545199"/>
                <a:gd name="connsiteY107" fmla="*/ 890092 h 1084138"/>
                <a:gd name="connsiteX108" fmla="*/ 948663 w 1545199"/>
                <a:gd name="connsiteY108" fmla="*/ 884822 h 1084138"/>
                <a:gd name="connsiteX109" fmla="*/ 880150 w 1545199"/>
                <a:gd name="connsiteY109" fmla="*/ 890092 h 1084138"/>
                <a:gd name="connsiteX110" fmla="*/ 869610 w 1545199"/>
                <a:gd name="connsiteY110" fmla="*/ 911173 h 1084138"/>
                <a:gd name="connsiteX111" fmla="*/ 859070 w 1545199"/>
                <a:gd name="connsiteY111" fmla="*/ 984957 h 1084138"/>
                <a:gd name="connsiteX112" fmla="*/ 853799 w 1545199"/>
                <a:gd name="connsiteY112" fmla="*/ 1000768 h 1084138"/>
                <a:gd name="connsiteX113" fmla="*/ 832717 w 1545199"/>
                <a:gd name="connsiteY113" fmla="*/ 1032389 h 1084138"/>
                <a:gd name="connsiteX114" fmla="*/ 811636 w 1545199"/>
                <a:gd name="connsiteY114" fmla="*/ 1064011 h 1084138"/>
                <a:gd name="connsiteX115" fmla="*/ 807545 w 1545199"/>
                <a:gd name="connsiteY115" fmla="*/ 1076285 h 1084138"/>
                <a:gd name="connsiteX116" fmla="*/ 802079 w 1545199"/>
                <a:gd name="connsiteY116" fmla="*/ 1073336 h 1084138"/>
                <a:gd name="connsiteX117" fmla="*/ 806222 w 1545199"/>
                <a:gd name="connsiteY117" fmla="*/ 1079518 h 1084138"/>
                <a:gd name="connsiteX118" fmla="*/ 792558 w 1545199"/>
                <a:gd name="connsiteY118" fmla="*/ 1079518 h 1084138"/>
                <a:gd name="connsiteX119" fmla="*/ 789142 w 1545199"/>
                <a:gd name="connsiteY119" fmla="*/ 1069269 h 1084138"/>
                <a:gd name="connsiteX120" fmla="*/ 778893 w 1545199"/>
                <a:gd name="connsiteY120" fmla="*/ 1045355 h 1084138"/>
                <a:gd name="connsiteX121" fmla="*/ 772061 w 1545199"/>
                <a:gd name="connsiteY121" fmla="*/ 1035107 h 1084138"/>
                <a:gd name="connsiteX122" fmla="*/ 758396 w 1545199"/>
                <a:gd name="connsiteY122" fmla="*/ 1014611 h 1084138"/>
                <a:gd name="connsiteX123" fmla="*/ 741315 w 1545199"/>
                <a:gd name="connsiteY123" fmla="*/ 990697 h 1084138"/>
                <a:gd name="connsiteX124" fmla="*/ 724233 w 1545199"/>
                <a:gd name="connsiteY124" fmla="*/ 973616 h 1084138"/>
                <a:gd name="connsiteX125" fmla="*/ 710568 w 1545199"/>
                <a:gd name="connsiteY125" fmla="*/ 956534 h 1084138"/>
                <a:gd name="connsiteX126" fmla="*/ 690072 w 1545199"/>
                <a:gd name="connsiteY126" fmla="*/ 939453 h 1084138"/>
                <a:gd name="connsiteX127" fmla="*/ 686656 w 1545199"/>
                <a:gd name="connsiteY127" fmla="*/ 929205 h 1084138"/>
                <a:gd name="connsiteX128" fmla="*/ 686656 w 1545199"/>
                <a:gd name="connsiteY128" fmla="*/ 881378 h 1084138"/>
                <a:gd name="connsiteX129" fmla="*/ 696905 w 1545199"/>
                <a:gd name="connsiteY129" fmla="*/ 877962 h 1084138"/>
                <a:gd name="connsiteX130" fmla="*/ 696905 w 1545199"/>
                <a:gd name="connsiteY130" fmla="*/ 847216 h 1084138"/>
                <a:gd name="connsiteX131" fmla="*/ 672991 w 1545199"/>
                <a:gd name="connsiteY131" fmla="*/ 816471 h 1084138"/>
                <a:gd name="connsiteX132" fmla="*/ 662742 w 1545199"/>
                <a:gd name="connsiteY132" fmla="*/ 806223 h 1084138"/>
                <a:gd name="connsiteX133" fmla="*/ 655910 w 1545199"/>
                <a:gd name="connsiteY133" fmla="*/ 795974 h 1084138"/>
                <a:gd name="connsiteX134" fmla="*/ 638829 w 1545199"/>
                <a:gd name="connsiteY134" fmla="*/ 775476 h 1084138"/>
                <a:gd name="connsiteX135" fmla="*/ 628580 w 1545199"/>
                <a:gd name="connsiteY135" fmla="*/ 754979 h 1084138"/>
                <a:gd name="connsiteX136" fmla="*/ 597835 w 1545199"/>
                <a:gd name="connsiteY136" fmla="*/ 727650 h 1084138"/>
                <a:gd name="connsiteX137" fmla="*/ 587586 w 1545199"/>
                <a:gd name="connsiteY137" fmla="*/ 724234 h 1084138"/>
                <a:gd name="connsiteX138" fmla="*/ 584170 w 1545199"/>
                <a:gd name="connsiteY138" fmla="*/ 686655 h 1084138"/>
                <a:gd name="connsiteX139" fmla="*/ 591002 w 1545199"/>
                <a:gd name="connsiteY139" fmla="*/ 655909 h 1084138"/>
                <a:gd name="connsiteX140" fmla="*/ 570505 w 1545199"/>
                <a:gd name="connsiteY140" fmla="*/ 652493 h 1084138"/>
                <a:gd name="connsiteX141" fmla="*/ 550008 w 1545199"/>
                <a:gd name="connsiteY141" fmla="*/ 659325 h 1084138"/>
                <a:gd name="connsiteX142" fmla="*/ 536343 w 1545199"/>
                <a:gd name="connsiteY142" fmla="*/ 690072 h 1084138"/>
                <a:gd name="connsiteX143" fmla="*/ 529510 w 1545199"/>
                <a:gd name="connsiteY143" fmla="*/ 700320 h 1084138"/>
                <a:gd name="connsiteX144" fmla="*/ 512430 w 1545199"/>
                <a:gd name="connsiteY144" fmla="*/ 703737 h 1084138"/>
                <a:gd name="connsiteX145" fmla="*/ 509014 w 1545199"/>
                <a:gd name="connsiteY145" fmla="*/ 659325 h 1084138"/>
                <a:gd name="connsiteX146" fmla="*/ 505598 w 1545199"/>
                <a:gd name="connsiteY146" fmla="*/ 649077 h 1084138"/>
                <a:gd name="connsiteX147" fmla="*/ 495349 w 1545199"/>
                <a:gd name="connsiteY147" fmla="*/ 645660 h 1084138"/>
                <a:gd name="connsiteX148" fmla="*/ 485100 w 1545199"/>
                <a:gd name="connsiteY148" fmla="*/ 649077 h 1084138"/>
                <a:gd name="connsiteX149" fmla="*/ 471435 w 1545199"/>
                <a:gd name="connsiteY149" fmla="*/ 652493 h 1084138"/>
                <a:gd name="connsiteX150" fmla="*/ 461187 w 1545199"/>
                <a:gd name="connsiteY150" fmla="*/ 649077 h 1084138"/>
                <a:gd name="connsiteX151" fmla="*/ 450938 w 1545199"/>
                <a:gd name="connsiteY151" fmla="*/ 618332 h 1084138"/>
                <a:gd name="connsiteX152" fmla="*/ 440689 w 1545199"/>
                <a:gd name="connsiteY152" fmla="*/ 614916 h 1084138"/>
                <a:gd name="connsiteX153" fmla="*/ 420193 w 1545199"/>
                <a:gd name="connsiteY153" fmla="*/ 608083 h 1084138"/>
                <a:gd name="connsiteX154" fmla="*/ 395964 w 1545199"/>
                <a:gd name="connsiteY154" fmla="*/ 609784 h 1084138"/>
                <a:gd name="connsiteX155" fmla="*/ 393699 w 1545199"/>
                <a:gd name="connsiteY155" fmla="*/ 613943 h 1084138"/>
                <a:gd name="connsiteX156" fmla="*/ 378664 w 1545199"/>
                <a:gd name="connsiteY156" fmla="*/ 615822 h 1084138"/>
                <a:gd name="connsiteX157" fmla="*/ 375781 w 1545199"/>
                <a:gd name="connsiteY157" fmla="*/ 611498 h 1084138"/>
                <a:gd name="connsiteX158" fmla="*/ 351868 w 1545199"/>
                <a:gd name="connsiteY158" fmla="*/ 604666 h 1084138"/>
                <a:gd name="connsiteX159" fmla="*/ 355284 w 1545199"/>
                <a:gd name="connsiteY159" fmla="*/ 567087 h 1084138"/>
                <a:gd name="connsiteX160" fmla="*/ 358700 w 1545199"/>
                <a:gd name="connsiteY160" fmla="*/ 556838 h 1084138"/>
                <a:gd name="connsiteX161" fmla="*/ 348452 w 1545199"/>
                <a:gd name="connsiteY161" fmla="*/ 532926 h 1084138"/>
                <a:gd name="connsiteX162" fmla="*/ 338203 w 1545199"/>
                <a:gd name="connsiteY162" fmla="*/ 505596 h 1084138"/>
                <a:gd name="connsiteX163" fmla="*/ 331370 w 1545199"/>
                <a:gd name="connsiteY163" fmla="*/ 495347 h 1084138"/>
                <a:gd name="connsiteX164" fmla="*/ 314290 w 1545199"/>
                <a:gd name="connsiteY164" fmla="*/ 461185 h 1084138"/>
                <a:gd name="connsiteX165" fmla="*/ 307458 w 1545199"/>
                <a:gd name="connsiteY165" fmla="*/ 447520 h 1084138"/>
                <a:gd name="connsiteX166" fmla="*/ 290377 w 1545199"/>
                <a:gd name="connsiteY166" fmla="*/ 416775 h 1084138"/>
                <a:gd name="connsiteX167" fmla="*/ 269879 w 1545199"/>
                <a:gd name="connsiteY167" fmla="*/ 399694 h 1084138"/>
                <a:gd name="connsiteX168" fmla="*/ 259631 w 1545199"/>
                <a:gd name="connsiteY168" fmla="*/ 392861 h 1084138"/>
                <a:gd name="connsiteX169" fmla="*/ 242549 w 1545199"/>
                <a:gd name="connsiteY169" fmla="*/ 409943 h 1084138"/>
                <a:gd name="connsiteX170" fmla="*/ 218637 w 1545199"/>
                <a:gd name="connsiteY170" fmla="*/ 440689 h 1084138"/>
                <a:gd name="connsiteX171" fmla="*/ 198139 w 1545199"/>
                <a:gd name="connsiteY171" fmla="*/ 447520 h 1084138"/>
                <a:gd name="connsiteX172" fmla="*/ 167393 w 1545199"/>
                <a:gd name="connsiteY172" fmla="*/ 454353 h 1084138"/>
                <a:gd name="connsiteX173" fmla="*/ 146896 w 1545199"/>
                <a:gd name="connsiteY173" fmla="*/ 450936 h 1084138"/>
                <a:gd name="connsiteX174" fmla="*/ 146896 w 1545199"/>
                <a:gd name="connsiteY174" fmla="*/ 423608 h 1084138"/>
                <a:gd name="connsiteX175" fmla="*/ 133232 w 1545199"/>
                <a:gd name="connsiteY175" fmla="*/ 386029 h 1084138"/>
                <a:gd name="connsiteX176" fmla="*/ 122983 w 1545199"/>
                <a:gd name="connsiteY176" fmla="*/ 382613 h 1084138"/>
                <a:gd name="connsiteX177" fmla="*/ 112735 w 1545199"/>
                <a:gd name="connsiteY177" fmla="*/ 375780 h 1084138"/>
                <a:gd name="connsiteX178" fmla="*/ 109318 w 1545199"/>
                <a:gd name="connsiteY178" fmla="*/ 365532 h 1084138"/>
                <a:gd name="connsiteX179" fmla="*/ 102486 w 1545199"/>
                <a:gd name="connsiteY179" fmla="*/ 355283 h 1084138"/>
                <a:gd name="connsiteX180" fmla="*/ 112735 w 1545199"/>
                <a:gd name="connsiteY180" fmla="*/ 286959 h 1084138"/>
                <a:gd name="connsiteX181" fmla="*/ 122983 w 1545199"/>
                <a:gd name="connsiteY181" fmla="*/ 280127 h 1084138"/>
                <a:gd name="connsiteX182" fmla="*/ 126400 w 1545199"/>
                <a:gd name="connsiteY182" fmla="*/ 266462 h 1084138"/>
                <a:gd name="connsiteX183" fmla="*/ 129816 w 1545199"/>
                <a:gd name="connsiteY183" fmla="*/ 256214 h 1084138"/>
                <a:gd name="connsiteX184" fmla="*/ 109318 w 1545199"/>
                <a:gd name="connsiteY184" fmla="*/ 245966 h 1084138"/>
                <a:gd name="connsiteX185" fmla="*/ 99070 w 1545199"/>
                <a:gd name="connsiteY185" fmla="*/ 239133 h 1084138"/>
                <a:gd name="connsiteX186" fmla="*/ 95653 w 1545199"/>
                <a:gd name="connsiteY186" fmla="*/ 228884 h 1084138"/>
                <a:gd name="connsiteX187" fmla="*/ 81989 w 1545199"/>
                <a:gd name="connsiteY187" fmla="*/ 208387 h 1084138"/>
                <a:gd name="connsiteX188" fmla="*/ 75156 w 1545199"/>
                <a:gd name="connsiteY188" fmla="*/ 198138 h 1084138"/>
                <a:gd name="connsiteX189" fmla="*/ 71740 w 1545199"/>
                <a:gd name="connsiteY189" fmla="*/ 181057 h 1084138"/>
                <a:gd name="connsiteX190" fmla="*/ 0 w 1545199"/>
                <a:gd name="connsiteY190" fmla="*/ 150312 h 1084138"/>
                <a:gd name="connsiteX191" fmla="*/ 6832 w 1545199"/>
                <a:gd name="connsiteY191" fmla="*/ 140064 h 1084138"/>
                <a:gd name="connsiteX192" fmla="*/ 10249 w 1545199"/>
                <a:gd name="connsiteY192" fmla="*/ 129815 h 1084138"/>
                <a:gd name="connsiteX193" fmla="*/ 23914 w 1545199"/>
                <a:gd name="connsiteY193" fmla="*/ 109317 h 1084138"/>
                <a:gd name="connsiteX194" fmla="*/ 30746 w 1545199"/>
                <a:gd name="connsiteY194" fmla="*/ 99069 h 1084138"/>
                <a:gd name="connsiteX195" fmla="*/ 54659 w 1545199"/>
                <a:gd name="connsiteY195" fmla="*/ 88820 h 1084138"/>
                <a:gd name="connsiteX196" fmla="*/ 92237 w 1545199"/>
                <a:gd name="connsiteY196" fmla="*/ 92236 h 1084138"/>
                <a:gd name="connsiteX197" fmla="*/ 102486 w 1545199"/>
                <a:gd name="connsiteY197" fmla="*/ 95652 h 1084138"/>
                <a:gd name="connsiteX198" fmla="*/ 136648 w 1545199"/>
                <a:gd name="connsiteY198" fmla="*/ 99069 h 1084138"/>
                <a:gd name="connsiteX199" fmla="*/ 146896 w 1545199"/>
                <a:gd name="connsiteY199" fmla="*/ 105901 h 1084138"/>
                <a:gd name="connsiteX200" fmla="*/ 153728 w 1545199"/>
                <a:gd name="connsiteY200" fmla="*/ 116150 h 1084138"/>
                <a:gd name="connsiteX201" fmla="*/ 163977 w 1545199"/>
                <a:gd name="connsiteY201" fmla="*/ 119566 h 1084138"/>
                <a:gd name="connsiteX202" fmla="*/ 194723 w 1545199"/>
                <a:gd name="connsiteY202" fmla="*/ 122982 h 1084138"/>
                <a:gd name="connsiteX203" fmla="*/ 198139 w 1545199"/>
                <a:gd name="connsiteY203" fmla="*/ 88820 h 1084138"/>
                <a:gd name="connsiteX204" fmla="*/ 201556 w 1545199"/>
                <a:gd name="connsiteY204" fmla="*/ 68322 h 1084138"/>
                <a:gd name="connsiteX205" fmla="*/ 207922 w 1545199"/>
                <a:gd name="connsiteY205" fmla="*/ 52830 h 1084138"/>
                <a:gd name="connsiteX206" fmla="*/ 215125 w 1545199"/>
                <a:gd name="connsiteY206" fmla="*/ 42577 h 1084138"/>
                <a:gd name="connsiteX207" fmla="*/ 208388 w 1545199"/>
                <a:gd name="connsiteY207" fmla="*/ 23914 h 1084138"/>
                <a:gd name="connsiteX208" fmla="*/ 225469 w 1545199"/>
                <a:gd name="connsiteY208" fmla="*/ 20498 h 1084138"/>
                <a:gd name="connsiteX209" fmla="*/ 226495 w 1545199"/>
                <a:gd name="connsiteY209" fmla="*/ 20149 h 1084138"/>
                <a:gd name="connsiteX210" fmla="*/ 232484 w 1545199"/>
                <a:gd name="connsiteY210" fmla="*/ 18113 h 1084138"/>
                <a:gd name="connsiteX211" fmla="*/ 236886 w 1545199"/>
                <a:gd name="connsiteY211" fmla="*/ 16617 h 1084138"/>
                <a:gd name="connsiteX212" fmla="*/ 249382 w 1545199"/>
                <a:gd name="connsiteY212" fmla="*/ 13665 h 1084138"/>
                <a:gd name="connsiteX213" fmla="*/ 290377 w 1545199"/>
                <a:gd name="connsiteY213" fmla="*/ 10249 h 1084138"/>
                <a:gd name="connsiteX214" fmla="*/ 300625 w 1545199"/>
                <a:gd name="connsiteY214" fmla="*/ 6833 h 1084138"/>
                <a:gd name="connsiteX215" fmla="*/ 310874 w 1545199"/>
                <a:gd name="connsiteY215" fmla="*/ 0 h 10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545199" h="1084138">
                  <a:moveTo>
                    <a:pt x="310874" y="0"/>
                  </a:moveTo>
                  <a:cubicBezTo>
                    <a:pt x="325950" y="0"/>
                    <a:pt x="341032" y="5499"/>
                    <a:pt x="355284" y="10249"/>
                  </a:cubicBezTo>
                  <a:cubicBezTo>
                    <a:pt x="356422" y="19359"/>
                    <a:pt x="356777" y="28602"/>
                    <a:pt x="358700" y="37579"/>
                  </a:cubicBezTo>
                  <a:cubicBezTo>
                    <a:pt x="360209" y="44620"/>
                    <a:pt x="363255" y="51244"/>
                    <a:pt x="365533" y="58076"/>
                  </a:cubicBezTo>
                  <a:lnTo>
                    <a:pt x="372365" y="78572"/>
                  </a:lnTo>
                  <a:cubicBezTo>
                    <a:pt x="373975" y="83403"/>
                    <a:pt x="376920" y="87683"/>
                    <a:pt x="379198" y="92237"/>
                  </a:cubicBezTo>
                  <a:cubicBezTo>
                    <a:pt x="380144" y="96970"/>
                    <a:pt x="382747" y="113659"/>
                    <a:pt x="386030" y="119567"/>
                  </a:cubicBezTo>
                  <a:cubicBezTo>
                    <a:pt x="390018" y="126745"/>
                    <a:pt x="394768" y="133495"/>
                    <a:pt x="399695" y="140065"/>
                  </a:cubicBezTo>
                  <a:cubicBezTo>
                    <a:pt x="403111" y="144619"/>
                    <a:pt x="405570" y="150084"/>
                    <a:pt x="409944" y="153730"/>
                  </a:cubicBezTo>
                  <a:cubicBezTo>
                    <a:pt x="412710" y="156035"/>
                    <a:pt x="416972" y="155536"/>
                    <a:pt x="420192" y="157146"/>
                  </a:cubicBezTo>
                  <a:cubicBezTo>
                    <a:pt x="423865" y="158982"/>
                    <a:pt x="427024" y="161701"/>
                    <a:pt x="430440" y="163977"/>
                  </a:cubicBezTo>
                  <a:cubicBezTo>
                    <a:pt x="437272" y="162839"/>
                    <a:pt x="444608" y="163376"/>
                    <a:pt x="450937" y="160562"/>
                  </a:cubicBezTo>
                  <a:cubicBezTo>
                    <a:pt x="455353" y="158600"/>
                    <a:pt x="456603" y="151842"/>
                    <a:pt x="461186" y="150314"/>
                  </a:cubicBezTo>
                  <a:cubicBezTo>
                    <a:pt x="470968" y="147052"/>
                    <a:pt x="481684" y="148036"/>
                    <a:pt x="491932" y="146897"/>
                  </a:cubicBezTo>
                  <a:cubicBezTo>
                    <a:pt x="493071" y="143481"/>
                    <a:pt x="492802" y="139195"/>
                    <a:pt x="495349" y="136649"/>
                  </a:cubicBezTo>
                  <a:cubicBezTo>
                    <a:pt x="507086" y="124911"/>
                    <a:pt x="518406" y="131158"/>
                    <a:pt x="532926" y="133232"/>
                  </a:cubicBezTo>
                  <a:cubicBezTo>
                    <a:pt x="538620" y="135510"/>
                    <a:pt x="544807" y="136814"/>
                    <a:pt x="550007" y="140065"/>
                  </a:cubicBezTo>
                  <a:cubicBezTo>
                    <a:pt x="579254" y="158344"/>
                    <a:pt x="543411" y="144699"/>
                    <a:pt x="570505" y="153730"/>
                  </a:cubicBezTo>
                  <a:cubicBezTo>
                    <a:pt x="602504" y="143063"/>
                    <a:pt x="555175" y="160537"/>
                    <a:pt x="591002" y="140065"/>
                  </a:cubicBezTo>
                  <a:cubicBezTo>
                    <a:pt x="595079" y="137736"/>
                    <a:pt x="600112" y="137787"/>
                    <a:pt x="604667" y="136649"/>
                  </a:cubicBezTo>
                  <a:cubicBezTo>
                    <a:pt x="608083" y="134371"/>
                    <a:pt x="610835" y="130269"/>
                    <a:pt x="614914" y="129816"/>
                  </a:cubicBezTo>
                  <a:cubicBezTo>
                    <a:pt x="621798" y="129051"/>
                    <a:pt x="629216" y="130134"/>
                    <a:pt x="635412" y="133232"/>
                  </a:cubicBezTo>
                  <a:cubicBezTo>
                    <a:pt x="639084" y="135068"/>
                    <a:pt x="640577" y="139729"/>
                    <a:pt x="642244" y="143481"/>
                  </a:cubicBezTo>
                  <a:cubicBezTo>
                    <a:pt x="643901" y="147209"/>
                    <a:pt x="648773" y="169766"/>
                    <a:pt x="655909" y="174226"/>
                  </a:cubicBezTo>
                  <a:cubicBezTo>
                    <a:pt x="662016" y="178043"/>
                    <a:pt x="669574" y="178780"/>
                    <a:pt x="676407" y="181058"/>
                  </a:cubicBezTo>
                  <a:lnTo>
                    <a:pt x="686656" y="184475"/>
                  </a:lnTo>
                  <a:cubicBezTo>
                    <a:pt x="698043" y="183336"/>
                    <a:pt x="709473" y="182570"/>
                    <a:pt x="720817" y="181058"/>
                  </a:cubicBezTo>
                  <a:cubicBezTo>
                    <a:pt x="726573" y="180291"/>
                    <a:pt x="732704" y="180238"/>
                    <a:pt x="737898" y="177642"/>
                  </a:cubicBezTo>
                  <a:cubicBezTo>
                    <a:pt x="742219" y="175482"/>
                    <a:pt x="744126" y="170073"/>
                    <a:pt x="748147" y="167393"/>
                  </a:cubicBezTo>
                  <a:cubicBezTo>
                    <a:pt x="751090" y="165431"/>
                    <a:pt x="770234" y="161018"/>
                    <a:pt x="772060" y="160562"/>
                  </a:cubicBezTo>
                  <a:cubicBezTo>
                    <a:pt x="782309" y="161701"/>
                    <a:pt x="793023" y="160716"/>
                    <a:pt x="802805" y="163977"/>
                  </a:cubicBezTo>
                  <a:cubicBezTo>
                    <a:pt x="808882" y="166003"/>
                    <a:pt x="816387" y="179661"/>
                    <a:pt x="819886" y="184475"/>
                  </a:cubicBezTo>
                  <a:cubicBezTo>
                    <a:pt x="826584" y="193683"/>
                    <a:pt x="833551" y="202694"/>
                    <a:pt x="840384" y="211805"/>
                  </a:cubicBezTo>
                  <a:cubicBezTo>
                    <a:pt x="843440" y="215879"/>
                    <a:pt x="843957" y="221557"/>
                    <a:pt x="847216" y="225470"/>
                  </a:cubicBezTo>
                  <a:cubicBezTo>
                    <a:pt x="849845" y="228624"/>
                    <a:pt x="854049" y="230024"/>
                    <a:pt x="857465" y="232302"/>
                  </a:cubicBezTo>
                  <a:cubicBezTo>
                    <a:pt x="858603" y="237996"/>
                    <a:pt x="858285" y="244189"/>
                    <a:pt x="860881" y="249383"/>
                  </a:cubicBezTo>
                  <a:cubicBezTo>
                    <a:pt x="863735" y="255091"/>
                    <a:pt x="880726" y="266827"/>
                    <a:pt x="884795" y="269879"/>
                  </a:cubicBezTo>
                  <a:cubicBezTo>
                    <a:pt x="890488" y="268741"/>
                    <a:pt x="896243" y="267871"/>
                    <a:pt x="901875" y="266463"/>
                  </a:cubicBezTo>
                  <a:cubicBezTo>
                    <a:pt x="905368" y="265589"/>
                    <a:pt x="908523" y="263047"/>
                    <a:pt x="912124" y="263047"/>
                  </a:cubicBezTo>
                  <a:cubicBezTo>
                    <a:pt x="921304" y="263047"/>
                    <a:pt x="930343" y="265325"/>
                    <a:pt x="939454" y="266463"/>
                  </a:cubicBezTo>
                  <a:cubicBezTo>
                    <a:pt x="940592" y="291515"/>
                    <a:pt x="938907" y="316857"/>
                    <a:pt x="942870" y="341620"/>
                  </a:cubicBezTo>
                  <a:cubicBezTo>
                    <a:pt x="943633" y="346391"/>
                    <a:pt x="949975" y="348201"/>
                    <a:pt x="953119" y="351869"/>
                  </a:cubicBezTo>
                  <a:cubicBezTo>
                    <a:pt x="956824" y="356192"/>
                    <a:pt x="959342" y="361507"/>
                    <a:pt x="963367" y="365533"/>
                  </a:cubicBezTo>
                  <a:cubicBezTo>
                    <a:pt x="969991" y="372155"/>
                    <a:pt x="975529" y="373003"/>
                    <a:pt x="983865" y="375782"/>
                  </a:cubicBezTo>
                  <a:cubicBezTo>
                    <a:pt x="990697" y="374643"/>
                    <a:pt x="997600" y="373868"/>
                    <a:pt x="1004361" y="372365"/>
                  </a:cubicBezTo>
                  <a:cubicBezTo>
                    <a:pt x="1007876" y="371584"/>
                    <a:pt x="1012063" y="371495"/>
                    <a:pt x="1014610" y="368949"/>
                  </a:cubicBezTo>
                  <a:cubicBezTo>
                    <a:pt x="1020416" y="363143"/>
                    <a:pt x="1028275" y="348453"/>
                    <a:pt x="1028275" y="348453"/>
                  </a:cubicBezTo>
                  <a:cubicBezTo>
                    <a:pt x="1030253" y="320759"/>
                    <a:pt x="1020928" y="304384"/>
                    <a:pt x="1041940" y="290377"/>
                  </a:cubicBezTo>
                  <a:cubicBezTo>
                    <a:pt x="1044936" y="288379"/>
                    <a:pt x="1048772" y="288099"/>
                    <a:pt x="1052188" y="286961"/>
                  </a:cubicBezTo>
                  <a:cubicBezTo>
                    <a:pt x="1059021" y="289239"/>
                    <a:pt x="1068691" y="287801"/>
                    <a:pt x="1072686" y="293793"/>
                  </a:cubicBezTo>
                  <a:cubicBezTo>
                    <a:pt x="1079861" y="304556"/>
                    <a:pt x="1079671" y="302324"/>
                    <a:pt x="1082935" y="314291"/>
                  </a:cubicBezTo>
                  <a:cubicBezTo>
                    <a:pt x="1086577" y="327648"/>
                    <a:pt x="1086386" y="341658"/>
                    <a:pt x="1096598" y="351869"/>
                  </a:cubicBezTo>
                  <a:cubicBezTo>
                    <a:pt x="1099502" y="354772"/>
                    <a:pt x="1103431" y="356424"/>
                    <a:pt x="1106847" y="358700"/>
                  </a:cubicBezTo>
                  <a:cubicBezTo>
                    <a:pt x="1126945" y="388848"/>
                    <a:pt x="1096119" y="340662"/>
                    <a:pt x="1120512" y="389447"/>
                  </a:cubicBezTo>
                  <a:cubicBezTo>
                    <a:pt x="1122790" y="394001"/>
                    <a:pt x="1124818" y="398691"/>
                    <a:pt x="1127344" y="403112"/>
                  </a:cubicBezTo>
                  <a:cubicBezTo>
                    <a:pt x="1129381" y="406676"/>
                    <a:pt x="1132341" y="409688"/>
                    <a:pt x="1134177" y="413360"/>
                  </a:cubicBezTo>
                  <a:cubicBezTo>
                    <a:pt x="1139734" y="424475"/>
                    <a:pt x="1134635" y="424068"/>
                    <a:pt x="1144426" y="433858"/>
                  </a:cubicBezTo>
                  <a:cubicBezTo>
                    <a:pt x="1152290" y="441722"/>
                    <a:pt x="1157886" y="441493"/>
                    <a:pt x="1168339" y="444106"/>
                  </a:cubicBezTo>
                  <a:cubicBezTo>
                    <a:pt x="1171756" y="446383"/>
                    <a:pt x="1174503" y="450529"/>
                    <a:pt x="1178588" y="450938"/>
                  </a:cubicBezTo>
                  <a:cubicBezTo>
                    <a:pt x="1186599" y="451739"/>
                    <a:pt x="1194578" y="448962"/>
                    <a:pt x="1202500" y="447521"/>
                  </a:cubicBezTo>
                  <a:cubicBezTo>
                    <a:pt x="1211947" y="445804"/>
                    <a:pt x="1217626" y="443620"/>
                    <a:pt x="1226414" y="440690"/>
                  </a:cubicBezTo>
                  <a:cubicBezTo>
                    <a:pt x="1225276" y="431580"/>
                    <a:pt x="1224641" y="422392"/>
                    <a:pt x="1222998" y="413360"/>
                  </a:cubicBezTo>
                  <a:cubicBezTo>
                    <a:pt x="1222353" y="409817"/>
                    <a:pt x="1219582" y="406713"/>
                    <a:pt x="1219582" y="403112"/>
                  </a:cubicBezTo>
                  <a:cubicBezTo>
                    <a:pt x="1219582" y="399511"/>
                    <a:pt x="1221388" y="396083"/>
                    <a:pt x="1222998" y="392863"/>
                  </a:cubicBezTo>
                  <a:cubicBezTo>
                    <a:pt x="1227735" y="383388"/>
                    <a:pt x="1229526" y="380605"/>
                    <a:pt x="1240079" y="379198"/>
                  </a:cubicBezTo>
                  <a:cubicBezTo>
                    <a:pt x="1253671" y="377385"/>
                    <a:pt x="1267408" y="376920"/>
                    <a:pt x="1281073" y="375782"/>
                  </a:cubicBezTo>
                  <a:lnTo>
                    <a:pt x="1301570" y="345037"/>
                  </a:lnTo>
                  <a:cubicBezTo>
                    <a:pt x="1303848" y="341620"/>
                    <a:pt x="1304986" y="337066"/>
                    <a:pt x="1308403" y="334788"/>
                  </a:cubicBezTo>
                  <a:lnTo>
                    <a:pt x="1318652" y="327956"/>
                  </a:lnTo>
                  <a:cubicBezTo>
                    <a:pt x="1322458" y="333029"/>
                    <a:pt x="1330585" y="347026"/>
                    <a:pt x="1339149" y="348453"/>
                  </a:cubicBezTo>
                  <a:cubicBezTo>
                    <a:pt x="1342701" y="349045"/>
                    <a:pt x="1345981" y="346175"/>
                    <a:pt x="1349398" y="345037"/>
                  </a:cubicBezTo>
                  <a:cubicBezTo>
                    <a:pt x="1352814" y="341620"/>
                    <a:pt x="1354960" y="335960"/>
                    <a:pt x="1359646" y="334788"/>
                  </a:cubicBezTo>
                  <a:cubicBezTo>
                    <a:pt x="1364357" y="333611"/>
                    <a:pt x="1381080" y="339655"/>
                    <a:pt x="1386975" y="341620"/>
                  </a:cubicBezTo>
                  <a:cubicBezTo>
                    <a:pt x="1389253" y="345037"/>
                    <a:pt x="1391970" y="348197"/>
                    <a:pt x="1393808" y="351869"/>
                  </a:cubicBezTo>
                  <a:cubicBezTo>
                    <a:pt x="1395418" y="355090"/>
                    <a:pt x="1395226" y="359121"/>
                    <a:pt x="1397224" y="362117"/>
                  </a:cubicBezTo>
                  <a:cubicBezTo>
                    <a:pt x="1405275" y="374194"/>
                    <a:pt x="1409262" y="372073"/>
                    <a:pt x="1421138" y="379198"/>
                  </a:cubicBezTo>
                  <a:lnTo>
                    <a:pt x="1451884" y="399695"/>
                  </a:lnTo>
                  <a:cubicBezTo>
                    <a:pt x="1454880" y="401693"/>
                    <a:pt x="1458716" y="401973"/>
                    <a:pt x="1462132" y="403112"/>
                  </a:cubicBezTo>
                  <a:cubicBezTo>
                    <a:pt x="1465549" y="405389"/>
                    <a:pt x="1468815" y="407907"/>
                    <a:pt x="1472380" y="409944"/>
                  </a:cubicBezTo>
                  <a:cubicBezTo>
                    <a:pt x="1502731" y="427288"/>
                    <a:pt x="1471316" y="406957"/>
                    <a:pt x="1496294" y="423609"/>
                  </a:cubicBezTo>
                  <a:cubicBezTo>
                    <a:pt x="1504449" y="448077"/>
                    <a:pt x="1492790" y="420089"/>
                    <a:pt x="1509958" y="440690"/>
                  </a:cubicBezTo>
                  <a:cubicBezTo>
                    <a:pt x="1513218" y="444601"/>
                    <a:pt x="1514170" y="449987"/>
                    <a:pt x="1516791" y="454354"/>
                  </a:cubicBezTo>
                  <a:cubicBezTo>
                    <a:pt x="1521016" y="461395"/>
                    <a:pt x="1525901" y="468019"/>
                    <a:pt x="1530456" y="474851"/>
                  </a:cubicBezTo>
                  <a:cubicBezTo>
                    <a:pt x="1531720" y="476746"/>
                    <a:pt x="1535010" y="474851"/>
                    <a:pt x="1537288" y="474851"/>
                  </a:cubicBezTo>
                  <a:lnTo>
                    <a:pt x="1545199" y="485368"/>
                  </a:lnTo>
                  <a:lnTo>
                    <a:pt x="1544440" y="491173"/>
                  </a:lnTo>
                  <a:cubicBezTo>
                    <a:pt x="1541637" y="501506"/>
                    <a:pt x="1536999" y="510419"/>
                    <a:pt x="1528396" y="521172"/>
                  </a:cubicBezTo>
                  <a:cubicBezTo>
                    <a:pt x="1514672" y="538326"/>
                    <a:pt x="1521735" y="527137"/>
                    <a:pt x="1502044" y="536983"/>
                  </a:cubicBezTo>
                  <a:cubicBezTo>
                    <a:pt x="1488744" y="543633"/>
                    <a:pt x="1485498" y="548258"/>
                    <a:pt x="1475693" y="558064"/>
                  </a:cubicBezTo>
                  <a:cubicBezTo>
                    <a:pt x="1477449" y="570362"/>
                    <a:pt x="1478169" y="582852"/>
                    <a:pt x="1480962" y="594955"/>
                  </a:cubicBezTo>
                  <a:cubicBezTo>
                    <a:pt x="1493950" y="651239"/>
                    <a:pt x="1516626" y="628253"/>
                    <a:pt x="1412449" y="621308"/>
                  </a:cubicBezTo>
                  <a:cubicBezTo>
                    <a:pt x="1410693" y="603739"/>
                    <a:pt x="1411461" y="585733"/>
                    <a:pt x="1407179" y="568605"/>
                  </a:cubicBezTo>
                  <a:cubicBezTo>
                    <a:pt x="1404239" y="556843"/>
                    <a:pt x="1388462" y="556610"/>
                    <a:pt x="1380827" y="552794"/>
                  </a:cubicBezTo>
                  <a:cubicBezTo>
                    <a:pt x="1375161" y="549961"/>
                    <a:pt x="1370287" y="545767"/>
                    <a:pt x="1365016" y="542254"/>
                  </a:cubicBezTo>
                  <a:cubicBezTo>
                    <a:pt x="1349686" y="588241"/>
                    <a:pt x="1366049" y="535707"/>
                    <a:pt x="1349206" y="642389"/>
                  </a:cubicBezTo>
                  <a:cubicBezTo>
                    <a:pt x="1348340" y="647877"/>
                    <a:pt x="1347864" y="654271"/>
                    <a:pt x="1343935" y="658200"/>
                  </a:cubicBezTo>
                  <a:cubicBezTo>
                    <a:pt x="1325811" y="676323"/>
                    <a:pt x="1316387" y="677925"/>
                    <a:pt x="1296503" y="684550"/>
                  </a:cubicBezTo>
                  <a:cubicBezTo>
                    <a:pt x="1291232" y="688063"/>
                    <a:pt x="1285171" y="690613"/>
                    <a:pt x="1280692" y="695092"/>
                  </a:cubicBezTo>
                  <a:cubicBezTo>
                    <a:pt x="1268165" y="707619"/>
                    <a:pt x="1264829" y="726871"/>
                    <a:pt x="1259611" y="742524"/>
                  </a:cubicBezTo>
                  <a:cubicBezTo>
                    <a:pt x="1257451" y="749000"/>
                    <a:pt x="1234593" y="765940"/>
                    <a:pt x="1227989" y="768875"/>
                  </a:cubicBezTo>
                  <a:cubicBezTo>
                    <a:pt x="1220373" y="772260"/>
                    <a:pt x="1187017" y="782881"/>
                    <a:pt x="1175286" y="784686"/>
                  </a:cubicBezTo>
                  <a:cubicBezTo>
                    <a:pt x="1159563" y="787103"/>
                    <a:pt x="1143665" y="788199"/>
                    <a:pt x="1127854" y="789956"/>
                  </a:cubicBezTo>
                  <a:cubicBezTo>
                    <a:pt x="1126096" y="795227"/>
                    <a:pt x="1120520" y="800608"/>
                    <a:pt x="1122583" y="805767"/>
                  </a:cubicBezTo>
                  <a:cubicBezTo>
                    <a:pt x="1124935" y="811648"/>
                    <a:pt x="1133448" y="812351"/>
                    <a:pt x="1138394" y="816309"/>
                  </a:cubicBezTo>
                  <a:cubicBezTo>
                    <a:pt x="1148869" y="824688"/>
                    <a:pt x="1157052" y="837671"/>
                    <a:pt x="1164746" y="847930"/>
                  </a:cubicBezTo>
                  <a:cubicBezTo>
                    <a:pt x="1166502" y="854957"/>
                    <a:pt x="1170015" y="861767"/>
                    <a:pt x="1170015" y="869010"/>
                  </a:cubicBezTo>
                  <a:cubicBezTo>
                    <a:pt x="1170015" y="985064"/>
                    <a:pt x="1152698" y="926618"/>
                    <a:pt x="990826" y="921713"/>
                  </a:cubicBezTo>
                  <a:cubicBezTo>
                    <a:pt x="936133" y="885252"/>
                    <a:pt x="1017970" y="943585"/>
                    <a:pt x="964474" y="890092"/>
                  </a:cubicBezTo>
                  <a:cubicBezTo>
                    <a:pt x="960545" y="886164"/>
                    <a:pt x="953934" y="886578"/>
                    <a:pt x="948663" y="884822"/>
                  </a:cubicBezTo>
                  <a:cubicBezTo>
                    <a:pt x="925826" y="886578"/>
                    <a:pt x="901880" y="882847"/>
                    <a:pt x="880150" y="890092"/>
                  </a:cubicBezTo>
                  <a:cubicBezTo>
                    <a:pt x="872697" y="892576"/>
                    <a:pt x="871314" y="903503"/>
                    <a:pt x="869610" y="911173"/>
                  </a:cubicBezTo>
                  <a:cubicBezTo>
                    <a:pt x="864220" y="935426"/>
                    <a:pt x="862583" y="960363"/>
                    <a:pt x="859070" y="984957"/>
                  </a:cubicBezTo>
                  <a:cubicBezTo>
                    <a:pt x="858285" y="990457"/>
                    <a:pt x="856496" y="995912"/>
                    <a:pt x="853799" y="1000768"/>
                  </a:cubicBezTo>
                  <a:cubicBezTo>
                    <a:pt x="847646" y="1011842"/>
                    <a:pt x="832717" y="1032389"/>
                    <a:pt x="832717" y="1032389"/>
                  </a:cubicBezTo>
                  <a:cubicBezTo>
                    <a:pt x="820184" y="1069987"/>
                    <a:pt x="837957" y="1024528"/>
                    <a:pt x="811636" y="1064011"/>
                  </a:cubicBezTo>
                  <a:lnTo>
                    <a:pt x="807545" y="1076285"/>
                  </a:lnTo>
                  <a:lnTo>
                    <a:pt x="802079" y="1073336"/>
                  </a:lnTo>
                  <a:cubicBezTo>
                    <a:pt x="800806" y="1073144"/>
                    <a:pt x="802067" y="1074977"/>
                    <a:pt x="806222" y="1079518"/>
                  </a:cubicBezTo>
                  <a:cubicBezTo>
                    <a:pt x="802015" y="1083724"/>
                    <a:pt x="800408" y="1087369"/>
                    <a:pt x="792558" y="1079518"/>
                  </a:cubicBezTo>
                  <a:cubicBezTo>
                    <a:pt x="790012" y="1076972"/>
                    <a:pt x="790752" y="1072490"/>
                    <a:pt x="789142" y="1069269"/>
                  </a:cubicBezTo>
                  <a:cubicBezTo>
                    <a:pt x="777346" y="1045676"/>
                    <a:pt x="786004" y="1073795"/>
                    <a:pt x="778893" y="1045355"/>
                  </a:cubicBezTo>
                  <a:lnTo>
                    <a:pt x="772061" y="1035107"/>
                  </a:lnTo>
                  <a:cubicBezTo>
                    <a:pt x="767506" y="1028274"/>
                    <a:pt x="763437" y="1021092"/>
                    <a:pt x="758396" y="1014611"/>
                  </a:cubicBezTo>
                  <a:cubicBezTo>
                    <a:pt x="739008" y="989684"/>
                    <a:pt x="756146" y="1020359"/>
                    <a:pt x="741315" y="990697"/>
                  </a:cubicBezTo>
                  <a:cubicBezTo>
                    <a:pt x="713985" y="972477"/>
                    <a:pt x="747009" y="996391"/>
                    <a:pt x="724233" y="973616"/>
                  </a:cubicBezTo>
                  <a:cubicBezTo>
                    <a:pt x="708781" y="958164"/>
                    <a:pt x="717219" y="976487"/>
                    <a:pt x="710568" y="956534"/>
                  </a:cubicBezTo>
                  <a:cubicBezTo>
                    <a:pt x="703008" y="951493"/>
                    <a:pt x="695332" y="947343"/>
                    <a:pt x="690072" y="939453"/>
                  </a:cubicBezTo>
                  <a:cubicBezTo>
                    <a:pt x="688075" y="936456"/>
                    <a:pt x="687166" y="932769"/>
                    <a:pt x="686656" y="929205"/>
                  </a:cubicBezTo>
                  <a:cubicBezTo>
                    <a:pt x="681416" y="892532"/>
                    <a:pt x="679691" y="902274"/>
                    <a:pt x="686656" y="881378"/>
                  </a:cubicBezTo>
                  <a:cubicBezTo>
                    <a:pt x="690072" y="880240"/>
                    <a:pt x="695118" y="881089"/>
                    <a:pt x="696905" y="877962"/>
                  </a:cubicBezTo>
                  <a:cubicBezTo>
                    <a:pt x="704499" y="864672"/>
                    <a:pt x="700647" y="858443"/>
                    <a:pt x="696905" y="847216"/>
                  </a:cubicBezTo>
                  <a:cubicBezTo>
                    <a:pt x="673637" y="823948"/>
                    <a:pt x="701594" y="853246"/>
                    <a:pt x="672991" y="816471"/>
                  </a:cubicBezTo>
                  <a:cubicBezTo>
                    <a:pt x="670025" y="812657"/>
                    <a:pt x="665835" y="809934"/>
                    <a:pt x="662742" y="806223"/>
                  </a:cubicBezTo>
                  <a:cubicBezTo>
                    <a:pt x="660114" y="803068"/>
                    <a:pt x="658538" y="799128"/>
                    <a:pt x="655910" y="795974"/>
                  </a:cubicBezTo>
                  <a:cubicBezTo>
                    <a:pt x="646466" y="784641"/>
                    <a:pt x="645190" y="788199"/>
                    <a:pt x="638829" y="775476"/>
                  </a:cubicBezTo>
                  <a:cubicBezTo>
                    <a:pt x="624685" y="747189"/>
                    <a:pt x="648160" y="784351"/>
                    <a:pt x="628580" y="754979"/>
                  </a:cubicBezTo>
                  <a:cubicBezTo>
                    <a:pt x="624048" y="748181"/>
                    <a:pt x="608107" y="732786"/>
                    <a:pt x="597835" y="727650"/>
                  </a:cubicBezTo>
                  <a:cubicBezTo>
                    <a:pt x="594614" y="726040"/>
                    <a:pt x="588725" y="727650"/>
                    <a:pt x="587586" y="724234"/>
                  </a:cubicBezTo>
                  <a:cubicBezTo>
                    <a:pt x="583609" y="712302"/>
                    <a:pt x="585308" y="699182"/>
                    <a:pt x="584170" y="686655"/>
                  </a:cubicBezTo>
                  <a:cubicBezTo>
                    <a:pt x="586273" y="680349"/>
                    <a:pt x="593735" y="659735"/>
                    <a:pt x="591002" y="655909"/>
                  </a:cubicBezTo>
                  <a:cubicBezTo>
                    <a:pt x="586977" y="650273"/>
                    <a:pt x="577338" y="653631"/>
                    <a:pt x="570505" y="652493"/>
                  </a:cubicBezTo>
                  <a:cubicBezTo>
                    <a:pt x="570505" y="652493"/>
                    <a:pt x="556114" y="655509"/>
                    <a:pt x="550008" y="659325"/>
                  </a:cubicBezTo>
                  <a:cubicBezTo>
                    <a:pt x="542870" y="663786"/>
                    <a:pt x="537999" y="686344"/>
                    <a:pt x="536343" y="690072"/>
                  </a:cubicBezTo>
                  <a:cubicBezTo>
                    <a:pt x="534676" y="693824"/>
                    <a:pt x="531788" y="696904"/>
                    <a:pt x="529510" y="700320"/>
                  </a:cubicBezTo>
                  <a:cubicBezTo>
                    <a:pt x="523817" y="701459"/>
                    <a:pt x="515026" y="708930"/>
                    <a:pt x="512430" y="703737"/>
                  </a:cubicBezTo>
                  <a:cubicBezTo>
                    <a:pt x="505791" y="690456"/>
                    <a:pt x="510855" y="674059"/>
                    <a:pt x="509014" y="659325"/>
                  </a:cubicBezTo>
                  <a:cubicBezTo>
                    <a:pt x="508568" y="655753"/>
                    <a:pt x="506736" y="652493"/>
                    <a:pt x="505598" y="649077"/>
                  </a:cubicBezTo>
                  <a:cubicBezTo>
                    <a:pt x="502181" y="647938"/>
                    <a:pt x="498950" y="645660"/>
                    <a:pt x="495349" y="645660"/>
                  </a:cubicBezTo>
                  <a:cubicBezTo>
                    <a:pt x="491748" y="645660"/>
                    <a:pt x="488562" y="648087"/>
                    <a:pt x="485100" y="649077"/>
                  </a:cubicBezTo>
                  <a:cubicBezTo>
                    <a:pt x="480586" y="650366"/>
                    <a:pt x="475990" y="651355"/>
                    <a:pt x="471435" y="652493"/>
                  </a:cubicBezTo>
                  <a:cubicBezTo>
                    <a:pt x="468019" y="651355"/>
                    <a:pt x="462325" y="652493"/>
                    <a:pt x="461187" y="649077"/>
                  </a:cubicBezTo>
                  <a:lnTo>
                    <a:pt x="450938" y="618332"/>
                  </a:lnTo>
                  <a:lnTo>
                    <a:pt x="440689" y="614916"/>
                  </a:lnTo>
                  <a:cubicBezTo>
                    <a:pt x="433857" y="612638"/>
                    <a:pt x="427179" y="609830"/>
                    <a:pt x="420193" y="608083"/>
                  </a:cubicBezTo>
                  <a:cubicBezTo>
                    <a:pt x="400790" y="603232"/>
                    <a:pt x="400332" y="601452"/>
                    <a:pt x="395964" y="609784"/>
                  </a:cubicBezTo>
                  <a:lnTo>
                    <a:pt x="393699" y="613943"/>
                  </a:lnTo>
                  <a:lnTo>
                    <a:pt x="378664" y="615822"/>
                  </a:lnTo>
                  <a:lnTo>
                    <a:pt x="375781" y="611498"/>
                  </a:lnTo>
                  <a:cubicBezTo>
                    <a:pt x="373553" y="609717"/>
                    <a:pt x="352761" y="604888"/>
                    <a:pt x="351868" y="604666"/>
                  </a:cubicBezTo>
                  <a:cubicBezTo>
                    <a:pt x="353006" y="592139"/>
                    <a:pt x="353505" y="579538"/>
                    <a:pt x="355284" y="567087"/>
                  </a:cubicBezTo>
                  <a:cubicBezTo>
                    <a:pt x="355794" y="563523"/>
                    <a:pt x="358700" y="560440"/>
                    <a:pt x="358700" y="556838"/>
                  </a:cubicBezTo>
                  <a:cubicBezTo>
                    <a:pt x="358700" y="544212"/>
                    <a:pt x="354031" y="542689"/>
                    <a:pt x="348452" y="532926"/>
                  </a:cubicBezTo>
                  <a:cubicBezTo>
                    <a:pt x="328936" y="498776"/>
                    <a:pt x="352611" y="539216"/>
                    <a:pt x="338203" y="505596"/>
                  </a:cubicBezTo>
                  <a:cubicBezTo>
                    <a:pt x="336586" y="501823"/>
                    <a:pt x="333648" y="498764"/>
                    <a:pt x="331370" y="495347"/>
                  </a:cubicBezTo>
                  <a:cubicBezTo>
                    <a:pt x="323638" y="464418"/>
                    <a:pt x="334625" y="501852"/>
                    <a:pt x="314290" y="461185"/>
                  </a:cubicBezTo>
                  <a:cubicBezTo>
                    <a:pt x="312012" y="456630"/>
                    <a:pt x="309463" y="452201"/>
                    <a:pt x="307458" y="447520"/>
                  </a:cubicBezTo>
                  <a:cubicBezTo>
                    <a:pt x="302474" y="435892"/>
                    <a:pt x="303691" y="425651"/>
                    <a:pt x="290377" y="416775"/>
                  </a:cubicBezTo>
                  <a:cubicBezTo>
                    <a:pt x="264931" y="399811"/>
                    <a:pt x="296183" y="421614"/>
                    <a:pt x="269879" y="399694"/>
                  </a:cubicBezTo>
                  <a:cubicBezTo>
                    <a:pt x="266725" y="397065"/>
                    <a:pt x="263047" y="395139"/>
                    <a:pt x="259631" y="392861"/>
                  </a:cubicBezTo>
                  <a:cubicBezTo>
                    <a:pt x="249382" y="399694"/>
                    <a:pt x="248243" y="398556"/>
                    <a:pt x="242549" y="409943"/>
                  </a:cubicBezTo>
                  <a:cubicBezTo>
                    <a:pt x="235630" y="423780"/>
                    <a:pt x="242880" y="432610"/>
                    <a:pt x="218637" y="440689"/>
                  </a:cubicBezTo>
                  <a:cubicBezTo>
                    <a:pt x="211804" y="442965"/>
                    <a:pt x="205201" y="446108"/>
                    <a:pt x="198139" y="447520"/>
                  </a:cubicBezTo>
                  <a:cubicBezTo>
                    <a:pt x="176454" y="451857"/>
                    <a:pt x="186692" y="449528"/>
                    <a:pt x="167393" y="454353"/>
                  </a:cubicBezTo>
                  <a:cubicBezTo>
                    <a:pt x="160561" y="453214"/>
                    <a:pt x="152532" y="454962"/>
                    <a:pt x="146896" y="450936"/>
                  </a:cubicBezTo>
                  <a:cubicBezTo>
                    <a:pt x="139166" y="445416"/>
                    <a:pt x="145516" y="429128"/>
                    <a:pt x="146896" y="423608"/>
                  </a:cubicBezTo>
                  <a:cubicBezTo>
                    <a:pt x="145094" y="416398"/>
                    <a:pt x="142637" y="393553"/>
                    <a:pt x="133232" y="386029"/>
                  </a:cubicBezTo>
                  <a:cubicBezTo>
                    <a:pt x="130420" y="383779"/>
                    <a:pt x="126400" y="383751"/>
                    <a:pt x="122983" y="382613"/>
                  </a:cubicBezTo>
                  <a:cubicBezTo>
                    <a:pt x="119567" y="380335"/>
                    <a:pt x="115300" y="378986"/>
                    <a:pt x="112735" y="375780"/>
                  </a:cubicBezTo>
                  <a:cubicBezTo>
                    <a:pt x="110485" y="372968"/>
                    <a:pt x="110929" y="368752"/>
                    <a:pt x="109318" y="365532"/>
                  </a:cubicBezTo>
                  <a:cubicBezTo>
                    <a:pt x="107483" y="361859"/>
                    <a:pt x="104764" y="358699"/>
                    <a:pt x="102486" y="355283"/>
                  </a:cubicBezTo>
                  <a:cubicBezTo>
                    <a:pt x="103547" y="337241"/>
                    <a:pt x="95695" y="303999"/>
                    <a:pt x="112735" y="286959"/>
                  </a:cubicBezTo>
                  <a:cubicBezTo>
                    <a:pt x="115638" y="284056"/>
                    <a:pt x="119567" y="282405"/>
                    <a:pt x="122983" y="280127"/>
                  </a:cubicBezTo>
                  <a:cubicBezTo>
                    <a:pt x="124122" y="275572"/>
                    <a:pt x="125110" y="270976"/>
                    <a:pt x="126400" y="266462"/>
                  </a:cubicBezTo>
                  <a:cubicBezTo>
                    <a:pt x="127388" y="263000"/>
                    <a:pt x="131154" y="259558"/>
                    <a:pt x="129816" y="256214"/>
                  </a:cubicBezTo>
                  <a:cubicBezTo>
                    <a:pt x="127778" y="251120"/>
                    <a:pt x="113633" y="247403"/>
                    <a:pt x="109318" y="245966"/>
                  </a:cubicBezTo>
                  <a:cubicBezTo>
                    <a:pt x="105902" y="243688"/>
                    <a:pt x="101635" y="242339"/>
                    <a:pt x="99070" y="239133"/>
                  </a:cubicBezTo>
                  <a:cubicBezTo>
                    <a:pt x="96820" y="236321"/>
                    <a:pt x="97403" y="232032"/>
                    <a:pt x="95653" y="228884"/>
                  </a:cubicBezTo>
                  <a:cubicBezTo>
                    <a:pt x="91665" y="221707"/>
                    <a:pt x="86543" y="215220"/>
                    <a:pt x="81989" y="208387"/>
                  </a:cubicBezTo>
                  <a:lnTo>
                    <a:pt x="75156" y="198138"/>
                  </a:lnTo>
                  <a:cubicBezTo>
                    <a:pt x="74018" y="192444"/>
                    <a:pt x="72623" y="186796"/>
                    <a:pt x="71740" y="181057"/>
                  </a:cubicBezTo>
                  <a:cubicBezTo>
                    <a:pt x="64043" y="131029"/>
                    <a:pt x="81100" y="154368"/>
                    <a:pt x="0" y="150312"/>
                  </a:cubicBezTo>
                  <a:cubicBezTo>
                    <a:pt x="2278" y="146896"/>
                    <a:pt x="4997" y="143736"/>
                    <a:pt x="6832" y="140064"/>
                  </a:cubicBezTo>
                  <a:cubicBezTo>
                    <a:pt x="8443" y="136843"/>
                    <a:pt x="8499" y="132963"/>
                    <a:pt x="10249" y="129815"/>
                  </a:cubicBezTo>
                  <a:cubicBezTo>
                    <a:pt x="14237" y="122637"/>
                    <a:pt x="19359" y="116150"/>
                    <a:pt x="23914" y="109317"/>
                  </a:cubicBezTo>
                  <a:lnTo>
                    <a:pt x="30746" y="99069"/>
                  </a:lnTo>
                  <a:cubicBezTo>
                    <a:pt x="35464" y="91992"/>
                    <a:pt x="47802" y="90534"/>
                    <a:pt x="54659" y="88820"/>
                  </a:cubicBezTo>
                  <a:cubicBezTo>
                    <a:pt x="67185" y="89958"/>
                    <a:pt x="79786" y="90457"/>
                    <a:pt x="92237" y="92236"/>
                  </a:cubicBezTo>
                  <a:cubicBezTo>
                    <a:pt x="95802" y="92746"/>
                    <a:pt x="98927" y="95105"/>
                    <a:pt x="102486" y="95652"/>
                  </a:cubicBezTo>
                  <a:cubicBezTo>
                    <a:pt x="113797" y="97392"/>
                    <a:pt x="125261" y="97930"/>
                    <a:pt x="136648" y="99069"/>
                  </a:cubicBezTo>
                  <a:cubicBezTo>
                    <a:pt x="140065" y="101347"/>
                    <a:pt x="143993" y="102997"/>
                    <a:pt x="146896" y="105901"/>
                  </a:cubicBezTo>
                  <a:cubicBezTo>
                    <a:pt x="149800" y="108805"/>
                    <a:pt x="150522" y="113585"/>
                    <a:pt x="153728" y="116150"/>
                  </a:cubicBezTo>
                  <a:cubicBezTo>
                    <a:pt x="156540" y="118399"/>
                    <a:pt x="160561" y="118428"/>
                    <a:pt x="163977" y="119566"/>
                  </a:cubicBezTo>
                  <a:cubicBezTo>
                    <a:pt x="170857" y="124153"/>
                    <a:pt x="185583" y="137345"/>
                    <a:pt x="194723" y="122982"/>
                  </a:cubicBezTo>
                  <a:cubicBezTo>
                    <a:pt x="200868" y="113327"/>
                    <a:pt x="196721" y="100176"/>
                    <a:pt x="198139" y="88820"/>
                  </a:cubicBezTo>
                  <a:cubicBezTo>
                    <a:pt x="198999" y="81947"/>
                    <a:pt x="200053" y="75085"/>
                    <a:pt x="201556" y="68322"/>
                  </a:cubicBezTo>
                  <a:cubicBezTo>
                    <a:pt x="203059" y="61559"/>
                    <a:pt x="205128" y="57175"/>
                    <a:pt x="207922" y="52830"/>
                  </a:cubicBezTo>
                  <a:lnTo>
                    <a:pt x="215125" y="42577"/>
                  </a:lnTo>
                  <a:lnTo>
                    <a:pt x="208388" y="23914"/>
                  </a:lnTo>
                  <a:cubicBezTo>
                    <a:pt x="214082" y="22776"/>
                    <a:pt x="219836" y="21906"/>
                    <a:pt x="225469" y="20498"/>
                  </a:cubicBezTo>
                  <a:lnTo>
                    <a:pt x="226495" y="20149"/>
                  </a:lnTo>
                  <a:lnTo>
                    <a:pt x="232484" y="18113"/>
                  </a:lnTo>
                  <a:lnTo>
                    <a:pt x="236886" y="16617"/>
                  </a:lnTo>
                  <a:cubicBezTo>
                    <a:pt x="239848" y="15463"/>
                    <a:pt x="242989" y="14464"/>
                    <a:pt x="249382" y="13665"/>
                  </a:cubicBezTo>
                  <a:cubicBezTo>
                    <a:pt x="262989" y="11964"/>
                    <a:pt x="276712" y="11387"/>
                    <a:pt x="290377" y="10249"/>
                  </a:cubicBezTo>
                  <a:cubicBezTo>
                    <a:pt x="293793" y="9111"/>
                    <a:pt x="297405" y="8443"/>
                    <a:pt x="300625" y="6833"/>
                  </a:cubicBezTo>
                  <a:cubicBezTo>
                    <a:pt x="304298" y="4997"/>
                    <a:pt x="306769" y="0"/>
                    <a:pt x="31087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黑龙江"/>
            <p:cNvSpPr/>
            <p:nvPr>
              <p:custDataLst>
                <p:tags r:id="rId26"/>
              </p:custDataLst>
            </p:nvPr>
          </p:nvSpPr>
          <p:spPr>
            <a:xfrm>
              <a:off x="11591" y="371"/>
              <a:ext cx="2687" cy="2619"/>
            </a:xfrm>
            <a:custGeom>
              <a:avLst/>
              <a:gdLst>
                <a:gd name="connsiteX0" fmla="*/ 198965 w 2029558"/>
                <a:gd name="connsiteY0" fmla="*/ 0 h 1978308"/>
                <a:gd name="connsiteX1" fmla="*/ 235858 w 2029558"/>
                <a:gd name="connsiteY1" fmla="*/ 5272 h 1978308"/>
                <a:gd name="connsiteX2" fmla="*/ 251668 w 2029558"/>
                <a:gd name="connsiteY2" fmla="*/ 21082 h 1978308"/>
                <a:gd name="connsiteX3" fmla="*/ 267479 w 2029558"/>
                <a:gd name="connsiteY3" fmla="*/ 31623 h 1978308"/>
                <a:gd name="connsiteX4" fmla="*/ 299101 w 2029558"/>
                <a:gd name="connsiteY4" fmla="*/ 21082 h 1978308"/>
                <a:gd name="connsiteX5" fmla="*/ 314911 w 2029558"/>
                <a:gd name="connsiteY5" fmla="*/ 15812 h 1978308"/>
                <a:gd name="connsiteX6" fmla="*/ 388696 w 2029558"/>
                <a:gd name="connsiteY6" fmla="*/ 31623 h 1978308"/>
                <a:gd name="connsiteX7" fmla="*/ 420317 w 2029558"/>
                <a:gd name="connsiteY7" fmla="*/ 47433 h 1978308"/>
                <a:gd name="connsiteX8" fmla="*/ 504642 w 2029558"/>
                <a:gd name="connsiteY8" fmla="*/ 52704 h 1978308"/>
                <a:gd name="connsiteX9" fmla="*/ 536263 w 2029558"/>
                <a:gd name="connsiteY9" fmla="*/ 68515 h 1978308"/>
                <a:gd name="connsiteX10" fmla="*/ 567886 w 2029558"/>
                <a:gd name="connsiteY10" fmla="*/ 84325 h 1978308"/>
                <a:gd name="connsiteX11" fmla="*/ 599507 w 2029558"/>
                <a:gd name="connsiteY11" fmla="*/ 121217 h 1978308"/>
                <a:gd name="connsiteX12" fmla="*/ 636400 w 2029558"/>
                <a:gd name="connsiteY12" fmla="*/ 152839 h 1978308"/>
                <a:gd name="connsiteX13" fmla="*/ 662750 w 2029558"/>
                <a:gd name="connsiteY13" fmla="*/ 184460 h 1978308"/>
                <a:gd name="connsiteX14" fmla="*/ 678561 w 2029558"/>
                <a:gd name="connsiteY14" fmla="*/ 189731 h 1978308"/>
                <a:gd name="connsiteX15" fmla="*/ 689103 w 2029558"/>
                <a:gd name="connsiteY15" fmla="*/ 200271 h 1978308"/>
                <a:gd name="connsiteX16" fmla="*/ 704913 w 2029558"/>
                <a:gd name="connsiteY16" fmla="*/ 226623 h 1978308"/>
                <a:gd name="connsiteX17" fmla="*/ 715453 w 2029558"/>
                <a:gd name="connsiteY17" fmla="*/ 258245 h 1978308"/>
                <a:gd name="connsiteX18" fmla="*/ 720724 w 2029558"/>
                <a:gd name="connsiteY18" fmla="*/ 274055 h 1978308"/>
                <a:gd name="connsiteX19" fmla="*/ 731264 w 2029558"/>
                <a:gd name="connsiteY19" fmla="*/ 289867 h 1978308"/>
                <a:gd name="connsiteX20" fmla="*/ 741804 w 2029558"/>
                <a:gd name="connsiteY20" fmla="*/ 321488 h 1978308"/>
                <a:gd name="connsiteX21" fmla="*/ 762886 w 2029558"/>
                <a:gd name="connsiteY21" fmla="*/ 326759 h 1978308"/>
                <a:gd name="connsiteX22" fmla="*/ 773427 w 2029558"/>
                <a:gd name="connsiteY22" fmla="*/ 337298 h 1978308"/>
                <a:gd name="connsiteX23" fmla="*/ 783967 w 2029558"/>
                <a:gd name="connsiteY23" fmla="*/ 368920 h 1978308"/>
                <a:gd name="connsiteX24" fmla="*/ 778696 w 2029558"/>
                <a:gd name="connsiteY24" fmla="*/ 390002 h 1978308"/>
                <a:gd name="connsiteX25" fmla="*/ 768156 w 2029558"/>
                <a:gd name="connsiteY25" fmla="*/ 400543 h 1978308"/>
                <a:gd name="connsiteX26" fmla="*/ 762886 w 2029558"/>
                <a:gd name="connsiteY26" fmla="*/ 416353 h 1978308"/>
                <a:gd name="connsiteX27" fmla="*/ 773427 w 2029558"/>
                <a:gd name="connsiteY27" fmla="*/ 453244 h 1978308"/>
                <a:gd name="connsiteX28" fmla="*/ 783967 w 2029558"/>
                <a:gd name="connsiteY28" fmla="*/ 463786 h 1978308"/>
                <a:gd name="connsiteX29" fmla="*/ 805049 w 2029558"/>
                <a:gd name="connsiteY29" fmla="*/ 495407 h 1978308"/>
                <a:gd name="connsiteX30" fmla="*/ 836670 w 2029558"/>
                <a:gd name="connsiteY30" fmla="*/ 516488 h 1978308"/>
                <a:gd name="connsiteX31" fmla="*/ 847210 w 2029558"/>
                <a:gd name="connsiteY31" fmla="*/ 532299 h 1978308"/>
                <a:gd name="connsiteX32" fmla="*/ 852481 w 2029558"/>
                <a:gd name="connsiteY32" fmla="*/ 579732 h 1978308"/>
                <a:gd name="connsiteX33" fmla="*/ 910454 w 2029558"/>
                <a:gd name="connsiteY33" fmla="*/ 611353 h 1978308"/>
                <a:gd name="connsiteX34" fmla="*/ 920994 w 2029558"/>
                <a:gd name="connsiteY34" fmla="*/ 621894 h 1978308"/>
                <a:gd name="connsiteX35" fmla="*/ 926265 w 2029558"/>
                <a:gd name="connsiteY35" fmla="*/ 642975 h 1978308"/>
                <a:gd name="connsiteX36" fmla="*/ 931535 w 2029558"/>
                <a:gd name="connsiteY36" fmla="*/ 669327 h 1978308"/>
                <a:gd name="connsiteX37" fmla="*/ 952616 w 2029558"/>
                <a:gd name="connsiteY37" fmla="*/ 706219 h 1978308"/>
                <a:gd name="connsiteX38" fmla="*/ 968427 w 2029558"/>
                <a:gd name="connsiteY38" fmla="*/ 711488 h 1978308"/>
                <a:gd name="connsiteX39" fmla="*/ 978968 w 2029558"/>
                <a:gd name="connsiteY39" fmla="*/ 722030 h 1978308"/>
                <a:gd name="connsiteX40" fmla="*/ 1063293 w 2029558"/>
                <a:gd name="connsiteY40" fmla="*/ 722030 h 1978308"/>
                <a:gd name="connsiteX41" fmla="*/ 1168698 w 2029558"/>
                <a:gd name="connsiteY41" fmla="*/ 722030 h 1978308"/>
                <a:gd name="connsiteX42" fmla="*/ 1195049 w 2029558"/>
                <a:gd name="connsiteY42" fmla="*/ 743111 h 1978308"/>
                <a:gd name="connsiteX43" fmla="*/ 1205589 w 2029558"/>
                <a:gd name="connsiteY43" fmla="*/ 732569 h 1978308"/>
                <a:gd name="connsiteX44" fmla="*/ 1231941 w 2029558"/>
                <a:gd name="connsiteY44" fmla="*/ 711488 h 1978308"/>
                <a:gd name="connsiteX45" fmla="*/ 1247752 w 2029558"/>
                <a:gd name="connsiteY45" fmla="*/ 716759 h 1978308"/>
                <a:gd name="connsiteX46" fmla="*/ 1274103 w 2029558"/>
                <a:gd name="connsiteY46" fmla="*/ 743111 h 1978308"/>
                <a:gd name="connsiteX47" fmla="*/ 1305726 w 2029558"/>
                <a:gd name="connsiteY47" fmla="*/ 785272 h 1978308"/>
                <a:gd name="connsiteX48" fmla="*/ 1321537 w 2029558"/>
                <a:gd name="connsiteY48" fmla="*/ 790543 h 1978308"/>
                <a:gd name="connsiteX49" fmla="*/ 1337347 w 2029558"/>
                <a:gd name="connsiteY49" fmla="*/ 801084 h 1978308"/>
                <a:gd name="connsiteX50" fmla="*/ 1400590 w 2029558"/>
                <a:gd name="connsiteY50" fmla="*/ 806354 h 1978308"/>
                <a:gd name="connsiteX51" fmla="*/ 1421672 w 2029558"/>
                <a:gd name="connsiteY51" fmla="*/ 816894 h 1978308"/>
                <a:gd name="connsiteX52" fmla="*/ 1426941 w 2029558"/>
                <a:gd name="connsiteY52" fmla="*/ 832704 h 1978308"/>
                <a:gd name="connsiteX53" fmla="*/ 1437482 w 2029558"/>
                <a:gd name="connsiteY53" fmla="*/ 843246 h 1978308"/>
                <a:gd name="connsiteX54" fmla="*/ 1453293 w 2029558"/>
                <a:gd name="connsiteY54" fmla="*/ 874867 h 1978308"/>
                <a:gd name="connsiteX55" fmla="*/ 1458564 w 2029558"/>
                <a:gd name="connsiteY55" fmla="*/ 895949 h 1978308"/>
                <a:gd name="connsiteX56" fmla="*/ 1463833 w 2029558"/>
                <a:gd name="connsiteY56" fmla="*/ 911760 h 1978308"/>
                <a:gd name="connsiteX57" fmla="*/ 1469104 w 2029558"/>
                <a:gd name="connsiteY57" fmla="*/ 932840 h 1978308"/>
                <a:gd name="connsiteX58" fmla="*/ 1479644 w 2029558"/>
                <a:gd name="connsiteY58" fmla="*/ 943381 h 1978308"/>
                <a:gd name="connsiteX59" fmla="*/ 1484915 w 2029558"/>
                <a:gd name="connsiteY59" fmla="*/ 980273 h 1978308"/>
                <a:gd name="connsiteX60" fmla="*/ 1521807 w 2029558"/>
                <a:gd name="connsiteY60" fmla="*/ 1001353 h 1978308"/>
                <a:gd name="connsiteX61" fmla="*/ 1558699 w 2029558"/>
                <a:gd name="connsiteY61" fmla="*/ 1006623 h 1978308"/>
                <a:gd name="connsiteX62" fmla="*/ 1658834 w 2029558"/>
                <a:gd name="connsiteY62" fmla="*/ 1001353 h 1978308"/>
                <a:gd name="connsiteX63" fmla="*/ 1674645 w 2029558"/>
                <a:gd name="connsiteY63" fmla="*/ 996084 h 1978308"/>
                <a:gd name="connsiteX64" fmla="*/ 1722077 w 2029558"/>
                <a:gd name="connsiteY64" fmla="*/ 990814 h 1978308"/>
                <a:gd name="connsiteX65" fmla="*/ 1753699 w 2029558"/>
                <a:gd name="connsiteY65" fmla="*/ 980273 h 1978308"/>
                <a:gd name="connsiteX66" fmla="*/ 1764240 w 2029558"/>
                <a:gd name="connsiteY66" fmla="*/ 948651 h 1978308"/>
                <a:gd name="connsiteX67" fmla="*/ 1780051 w 2029558"/>
                <a:gd name="connsiteY67" fmla="*/ 917029 h 1978308"/>
                <a:gd name="connsiteX68" fmla="*/ 1769509 w 2029558"/>
                <a:gd name="connsiteY68" fmla="*/ 906489 h 1978308"/>
                <a:gd name="connsiteX69" fmla="*/ 1795861 w 2029558"/>
                <a:gd name="connsiteY69" fmla="*/ 869596 h 1978308"/>
                <a:gd name="connsiteX70" fmla="*/ 1838023 w 2029558"/>
                <a:gd name="connsiteY70" fmla="*/ 859057 h 1978308"/>
                <a:gd name="connsiteX71" fmla="*/ 1848565 w 2029558"/>
                <a:gd name="connsiteY71" fmla="*/ 848515 h 1978308"/>
                <a:gd name="connsiteX72" fmla="*/ 1869646 w 2029558"/>
                <a:gd name="connsiteY72" fmla="*/ 811624 h 1978308"/>
                <a:gd name="connsiteX73" fmla="*/ 1895997 w 2029558"/>
                <a:gd name="connsiteY73" fmla="*/ 785272 h 1978308"/>
                <a:gd name="connsiteX74" fmla="*/ 1911807 w 2029558"/>
                <a:gd name="connsiteY74" fmla="*/ 753651 h 1978308"/>
                <a:gd name="connsiteX75" fmla="*/ 1922349 w 2029558"/>
                <a:gd name="connsiteY75" fmla="*/ 743111 h 1978308"/>
                <a:gd name="connsiteX76" fmla="*/ 1964511 w 2029558"/>
                <a:gd name="connsiteY76" fmla="*/ 732569 h 1978308"/>
                <a:gd name="connsiteX77" fmla="*/ 1996132 w 2029558"/>
                <a:gd name="connsiteY77" fmla="*/ 722030 h 1978308"/>
                <a:gd name="connsiteX78" fmla="*/ 2027753 w 2029558"/>
                <a:gd name="connsiteY78" fmla="*/ 727299 h 1978308"/>
                <a:gd name="connsiteX79" fmla="*/ 2022484 w 2029558"/>
                <a:gd name="connsiteY79" fmla="*/ 753651 h 1978308"/>
                <a:gd name="connsiteX80" fmla="*/ 2006673 w 2029558"/>
                <a:gd name="connsiteY80" fmla="*/ 827435 h 1978308"/>
                <a:gd name="connsiteX81" fmla="*/ 1985592 w 2029558"/>
                <a:gd name="connsiteY81" fmla="*/ 859057 h 1978308"/>
                <a:gd name="connsiteX82" fmla="*/ 1980321 w 2029558"/>
                <a:gd name="connsiteY82" fmla="*/ 890678 h 1978308"/>
                <a:gd name="connsiteX83" fmla="*/ 1975051 w 2029558"/>
                <a:gd name="connsiteY83" fmla="*/ 953921 h 1978308"/>
                <a:gd name="connsiteX84" fmla="*/ 1953971 w 2029558"/>
                <a:gd name="connsiteY84" fmla="*/ 1001353 h 1978308"/>
                <a:gd name="connsiteX85" fmla="*/ 1938160 w 2029558"/>
                <a:gd name="connsiteY85" fmla="*/ 1032976 h 1978308"/>
                <a:gd name="connsiteX86" fmla="*/ 1953971 w 2029558"/>
                <a:gd name="connsiteY86" fmla="*/ 1101490 h 1978308"/>
                <a:gd name="connsiteX87" fmla="*/ 1969781 w 2029558"/>
                <a:gd name="connsiteY87" fmla="*/ 1106759 h 1978308"/>
                <a:gd name="connsiteX88" fmla="*/ 1980321 w 2029558"/>
                <a:gd name="connsiteY88" fmla="*/ 1138380 h 1978308"/>
                <a:gd name="connsiteX89" fmla="*/ 1985592 w 2029558"/>
                <a:gd name="connsiteY89" fmla="*/ 1159462 h 1978308"/>
                <a:gd name="connsiteX90" fmla="*/ 1996132 w 2029558"/>
                <a:gd name="connsiteY90" fmla="*/ 1191084 h 1978308"/>
                <a:gd name="connsiteX91" fmla="*/ 1990863 w 2029558"/>
                <a:gd name="connsiteY91" fmla="*/ 1280679 h 1978308"/>
                <a:gd name="connsiteX92" fmla="*/ 1980321 w 2029558"/>
                <a:gd name="connsiteY92" fmla="*/ 1291220 h 1978308"/>
                <a:gd name="connsiteX93" fmla="*/ 1969781 w 2029558"/>
                <a:gd name="connsiteY93" fmla="*/ 1307031 h 1978308"/>
                <a:gd name="connsiteX94" fmla="*/ 1948700 w 2029558"/>
                <a:gd name="connsiteY94" fmla="*/ 1333381 h 1978308"/>
                <a:gd name="connsiteX95" fmla="*/ 1932889 w 2029558"/>
                <a:gd name="connsiteY95" fmla="*/ 1386085 h 1978308"/>
                <a:gd name="connsiteX96" fmla="*/ 1917078 w 2029558"/>
                <a:gd name="connsiteY96" fmla="*/ 1433517 h 1978308"/>
                <a:gd name="connsiteX97" fmla="*/ 1911807 w 2029558"/>
                <a:gd name="connsiteY97" fmla="*/ 1449328 h 1978308"/>
                <a:gd name="connsiteX98" fmla="*/ 1895997 w 2029558"/>
                <a:gd name="connsiteY98" fmla="*/ 1486220 h 1978308"/>
                <a:gd name="connsiteX99" fmla="*/ 1890726 w 2029558"/>
                <a:gd name="connsiteY99" fmla="*/ 1507301 h 1978308"/>
                <a:gd name="connsiteX100" fmla="*/ 1859105 w 2029558"/>
                <a:gd name="connsiteY100" fmla="*/ 1517841 h 1978308"/>
                <a:gd name="connsiteX101" fmla="*/ 1764240 w 2029558"/>
                <a:gd name="connsiteY101" fmla="*/ 1512572 h 1978308"/>
                <a:gd name="connsiteX102" fmla="*/ 1753699 w 2029558"/>
                <a:gd name="connsiteY102" fmla="*/ 1502031 h 1978308"/>
                <a:gd name="connsiteX103" fmla="*/ 1737888 w 2029558"/>
                <a:gd name="connsiteY103" fmla="*/ 1491490 h 1978308"/>
                <a:gd name="connsiteX104" fmla="*/ 1722077 w 2029558"/>
                <a:gd name="connsiteY104" fmla="*/ 1502031 h 1978308"/>
                <a:gd name="connsiteX105" fmla="*/ 1711537 w 2029558"/>
                <a:gd name="connsiteY105" fmla="*/ 1533652 h 1978308"/>
                <a:gd name="connsiteX106" fmla="*/ 1700996 w 2029558"/>
                <a:gd name="connsiteY106" fmla="*/ 1544193 h 1978308"/>
                <a:gd name="connsiteX107" fmla="*/ 1690456 w 2029558"/>
                <a:gd name="connsiteY107" fmla="*/ 1560004 h 1978308"/>
                <a:gd name="connsiteX108" fmla="*/ 1658834 w 2029558"/>
                <a:gd name="connsiteY108" fmla="*/ 1570544 h 1978308"/>
                <a:gd name="connsiteX109" fmla="*/ 1643023 w 2029558"/>
                <a:gd name="connsiteY109" fmla="*/ 1586355 h 1978308"/>
                <a:gd name="connsiteX110" fmla="*/ 1633370 w 2029558"/>
                <a:gd name="connsiteY110" fmla="*/ 1614401 h 1978308"/>
                <a:gd name="connsiteX111" fmla="*/ 1632482 w 2029558"/>
                <a:gd name="connsiteY111" fmla="*/ 1617976 h 1978308"/>
                <a:gd name="connsiteX112" fmla="*/ 1648294 w 2029558"/>
                <a:gd name="connsiteY112" fmla="*/ 1644328 h 1978308"/>
                <a:gd name="connsiteX113" fmla="*/ 1664105 w 2029558"/>
                <a:gd name="connsiteY113" fmla="*/ 1660138 h 1978308"/>
                <a:gd name="connsiteX114" fmla="*/ 1685185 w 2029558"/>
                <a:gd name="connsiteY114" fmla="*/ 1691760 h 1978308"/>
                <a:gd name="connsiteX115" fmla="*/ 1690456 w 2029558"/>
                <a:gd name="connsiteY115" fmla="*/ 1707571 h 1978308"/>
                <a:gd name="connsiteX116" fmla="*/ 1700996 w 2029558"/>
                <a:gd name="connsiteY116" fmla="*/ 1723381 h 1978308"/>
                <a:gd name="connsiteX117" fmla="*/ 1700996 w 2029558"/>
                <a:gd name="connsiteY117" fmla="*/ 1844598 h 1978308"/>
                <a:gd name="connsiteX118" fmla="*/ 1711537 w 2029558"/>
                <a:gd name="connsiteY118" fmla="*/ 1886761 h 1978308"/>
                <a:gd name="connsiteX119" fmla="*/ 1727348 w 2029558"/>
                <a:gd name="connsiteY119" fmla="*/ 1902572 h 1978308"/>
                <a:gd name="connsiteX120" fmla="*/ 1732619 w 2029558"/>
                <a:gd name="connsiteY120" fmla="*/ 1939464 h 1978308"/>
                <a:gd name="connsiteX121" fmla="*/ 1737888 w 2029558"/>
                <a:gd name="connsiteY121" fmla="*/ 1955275 h 1978308"/>
                <a:gd name="connsiteX122" fmla="*/ 1735462 w 2029558"/>
                <a:gd name="connsiteY122" fmla="*/ 1973826 h 1978308"/>
                <a:gd name="connsiteX123" fmla="*/ 1725702 w 2029558"/>
                <a:gd name="connsiteY123" fmla="*/ 1977466 h 1978308"/>
                <a:gd name="connsiteX124" fmla="*/ 1718869 w 2029558"/>
                <a:gd name="connsiteY124" fmla="*/ 1977466 h 1978308"/>
                <a:gd name="connsiteX125" fmla="*/ 1705204 w 2029558"/>
                <a:gd name="connsiteY125" fmla="*/ 1956968 h 1978308"/>
                <a:gd name="connsiteX126" fmla="*/ 1698372 w 2029558"/>
                <a:gd name="connsiteY126" fmla="*/ 1943304 h 1978308"/>
                <a:gd name="connsiteX127" fmla="*/ 1684707 w 2029558"/>
                <a:gd name="connsiteY127" fmla="*/ 1926223 h 1978308"/>
                <a:gd name="connsiteX128" fmla="*/ 1660793 w 2029558"/>
                <a:gd name="connsiteY128" fmla="*/ 1912558 h 1978308"/>
                <a:gd name="connsiteX129" fmla="*/ 1650546 w 2029558"/>
                <a:gd name="connsiteY129" fmla="*/ 1905726 h 1978308"/>
                <a:gd name="connsiteX130" fmla="*/ 1640297 w 2029558"/>
                <a:gd name="connsiteY130" fmla="*/ 1902310 h 1978308"/>
                <a:gd name="connsiteX131" fmla="*/ 1609551 w 2029558"/>
                <a:gd name="connsiteY131" fmla="*/ 1881812 h 1978308"/>
                <a:gd name="connsiteX132" fmla="*/ 1585637 w 2029558"/>
                <a:gd name="connsiteY132" fmla="*/ 1864731 h 1978308"/>
                <a:gd name="connsiteX133" fmla="*/ 1582221 w 2029558"/>
                <a:gd name="connsiteY133" fmla="*/ 1854483 h 1978308"/>
                <a:gd name="connsiteX134" fmla="*/ 1575388 w 2029558"/>
                <a:gd name="connsiteY134" fmla="*/ 1844235 h 1978308"/>
                <a:gd name="connsiteX135" fmla="*/ 1548060 w 2029558"/>
                <a:gd name="connsiteY135" fmla="*/ 1837402 h 1978308"/>
                <a:gd name="connsiteX136" fmla="*/ 1537811 w 2029558"/>
                <a:gd name="connsiteY136" fmla="*/ 1847651 h 1978308"/>
                <a:gd name="connsiteX137" fmla="*/ 1527562 w 2029558"/>
                <a:gd name="connsiteY137" fmla="*/ 1851067 h 1978308"/>
                <a:gd name="connsiteX138" fmla="*/ 1507065 w 2029558"/>
                <a:gd name="connsiteY138" fmla="*/ 1830570 h 1978308"/>
                <a:gd name="connsiteX139" fmla="*/ 1496816 w 2029558"/>
                <a:gd name="connsiteY139" fmla="*/ 1837402 h 1978308"/>
                <a:gd name="connsiteX140" fmla="*/ 1489984 w 2029558"/>
                <a:gd name="connsiteY140" fmla="*/ 1847651 h 1978308"/>
                <a:gd name="connsiteX141" fmla="*/ 1469486 w 2029558"/>
                <a:gd name="connsiteY141" fmla="*/ 1878396 h 1978308"/>
                <a:gd name="connsiteX142" fmla="*/ 1428493 w 2029558"/>
                <a:gd name="connsiteY142" fmla="*/ 1881812 h 1978308"/>
                <a:gd name="connsiteX143" fmla="*/ 1411411 w 2029558"/>
                <a:gd name="connsiteY143" fmla="*/ 1895477 h 1978308"/>
                <a:gd name="connsiteX144" fmla="*/ 1407995 w 2029558"/>
                <a:gd name="connsiteY144" fmla="*/ 1905726 h 1978308"/>
                <a:gd name="connsiteX145" fmla="*/ 1411411 w 2029558"/>
                <a:gd name="connsiteY145" fmla="*/ 1915975 h 1978308"/>
                <a:gd name="connsiteX146" fmla="*/ 1414828 w 2029558"/>
                <a:gd name="connsiteY146" fmla="*/ 1943304 h 1978308"/>
                <a:gd name="connsiteX147" fmla="*/ 1390914 w 2029558"/>
                <a:gd name="connsiteY147" fmla="*/ 1950136 h 1978308"/>
                <a:gd name="connsiteX148" fmla="*/ 1367002 w 2029558"/>
                <a:gd name="connsiteY148" fmla="*/ 1953552 h 1978308"/>
                <a:gd name="connsiteX149" fmla="*/ 1356753 w 2029558"/>
                <a:gd name="connsiteY149" fmla="*/ 1946721 h 1978308"/>
                <a:gd name="connsiteX150" fmla="*/ 1332839 w 2029558"/>
                <a:gd name="connsiteY150" fmla="*/ 1936472 h 1978308"/>
                <a:gd name="connsiteX151" fmla="*/ 1322590 w 2029558"/>
                <a:gd name="connsiteY151" fmla="*/ 1915975 h 1978308"/>
                <a:gd name="connsiteX152" fmla="*/ 1315758 w 2029558"/>
                <a:gd name="connsiteY152" fmla="*/ 1905726 h 1978308"/>
                <a:gd name="connsiteX153" fmla="*/ 1308925 w 2029558"/>
                <a:gd name="connsiteY153" fmla="*/ 1892061 h 1978308"/>
                <a:gd name="connsiteX154" fmla="*/ 1295260 w 2029558"/>
                <a:gd name="connsiteY154" fmla="*/ 1861315 h 1978308"/>
                <a:gd name="connsiteX155" fmla="*/ 1285012 w 2029558"/>
                <a:gd name="connsiteY155" fmla="*/ 1854483 h 1978308"/>
                <a:gd name="connsiteX156" fmla="*/ 1271348 w 2029558"/>
                <a:gd name="connsiteY156" fmla="*/ 1816905 h 1978308"/>
                <a:gd name="connsiteX157" fmla="*/ 1261099 w 2029558"/>
                <a:gd name="connsiteY157" fmla="*/ 1796407 h 1978308"/>
                <a:gd name="connsiteX158" fmla="*/ 1240602 w 2029558"/>
                <a:gd name="connsiteY158" fmla="*/ 1789575 h 1978308"/>
                <a:gd name="connsiteX159" fmla="*/ 1230353 w 2029558"/>
                <a:gd name="connsiteY159" fmla="*/ 1792991 h 1978308"/>
                <a:gd name="connsiteX160" fmla="*/ 1216688 w 2029558"/>
                <a:gd name="connsiteY160" fmla="*/ 1851067 h 1978308"/>
                <a:gd name="connsiteX161" fmla="*/ 1203023 w 2029558"/>
                <a:gd name="connsiteY161" fmla="*/ 1871563 h 1978308"/>
                <a:gd name="connsiteX162" fmla="*/ 1192774 w 2029558"/>
                <a:gd name="connsiteY162" fmla="*/ 1874980 h 1978308"/>
                <a:gd name="connsiteX163" fmla="*/ 1172278 w 2029558"/>
                <a:gd name="connsiteY163" fmla="*/ 1878396 h 1978308"/>
                <a:gd name="connsiteX164" fmla="*/ 1151781 w 2029558"/>
                <a:gd name="connsiteY164" fmla="*/ 1868147 h 1978308"/>
                <a:gd name="connsiteX165" fmla="*/ 1141532 w 2029558"/>
                <a:gd name="connsiteY165" fmla="*/ 1854483 h 1978308"/>
                <a:gd name="connsiteX166" fmla="*/ 1131283 w 2029558"/>
                <a:gd name="connsiteY166" fmla="*/ 1844235 h 1978308"/>
                <a:gd name="connsiteX167" fmla="*/ 1127867 w 2029558"/>
                <a:gd name="connsiteY167" fmla="*/ 1769077 h 1978308"/>
                <a:gd name="connsiteX168" fmla="*/ 1100537 w 2029558"/>
                <a:gd name="connsiteY168" fmla="*/ 1765661 h 1978308"/>
                <a:gd name="connsiteX169" fmla="*/ 1090288 w 2029558"/>
                <a:gd name="connsiteY169" fmla="*/ 1769077 h 1978308"/>
                <a:gd name="connsiteX170" fmla="*/ 1073208 w 2029558"/>
                <a:gd name="connsiteY170" fmla="*/ 1772493 h 1978308"/>
                <a:gd name="connsiteX171" fmla="*/ 1049295 w 2029558"/>
                <a:gd name="connsiteY171" fmla="*/ 1751997 h 1978308"/>
                <a:gd name="connsiteX172" fmla="*/ 1045878 w 2029558"/>
                <a:gd name="connsiteY172" fmla="*/ 1734916 h 1978308"/>
                <a:gd name="connsiteX173" fmla="*/ 1035630 w 2029558"/>
                <a:gd name="connsiteY173" fmla="*/ 1728084 h 1978308"/>
                <a:gd name="connsiteX174" fmla="*/ 1028797 w 2029558"/>
                <a:gd name="connsiteY174" fmla="*/ 1714419 h 1978308"/>
                <a:gd name="connsiteX175" fmla="*/ 1008300 w 2029558"/>
                <a:gd name="connsiteY175" fmla="*/ 1687089 h 1978308"/>
                <a:gd name="connsiteX176" fmla="*/ 991219 w 2029558"/>
                <a:gd name="connsiteY176" fmla="*/ 1666591 h 1978308"/>
                <a:gd name="connsiteX177" fmla="*/ 960474 w 2029558"/>
                <a:gd name="connsiteY177" fmla="*/ 1663176 h 1978308"/>
                <a:gd name="connsiteX178" fmla="*/ 936560 w 2029558"/>
                <a:gd name="connsiteY178" fmla="*/ 1670007 h 1978308"/>
                <a:gd name="connsiteX179" fmla="*/ 926311 w 2029558"/>
                <a:gd name="connsiteY179" fmla="*/ 1680256 h 1978308"/>
                <a:gd name="connsiteX180" fmla="*/ 909230 w 2029558"/>
                <a:gd name="connsiteY180" fmla="*/ 1683672 h 1978308"/>
                <a:gd name="connsiteX181" fmla="*/ 875069 w 2029558"/>
                <a:gd name="connsiteY181" fmla="*/ 1687089 h 1978308"/>
                <a:gd name="connsiteX182" fmla="*/ 864820 w 2029558"/>
                <a:gd name="connsiteY182" fmla="*/ 1683672 h 1978308"/>
                <a:gd name="connsiteX183" fmla="*/ 844323 w 2029558"/>
                <a:gd name="connsiteY183" fmla="*/ 1676840 h 1978308"/>
                <a:gd name="connsiteX184" fmla="*/ 830658 w 2029558"/>
                <a:gd name="connsiteY184" fmla="*/ 1646095 h 1978308"/>
                <a:gd name="connsiteX185" fmla="*/ 823825 w 2029558"/>
                <a:gd name="connsiteY185" fmla="*/ 1635846 h 1978308"/>
                <a:gd name="connsiteX186" fmla="*/ 803328 w 2029558"/>
                <a:gd name="connsiteY186" fmla="*/ 1632430 h 1978308"/>
                <a:gd name="connsiteX187" fmla="*/ 793080 w 2029558"/>
                <a:gd name="connsiteY187" fmla="*/ 1639263 h 1978308"/>
                <a:gd name="connsiteX188" fmla="*/ 779415 w 2029558"/>
                <a:gd name="connsiteY188" fmla="*/ 1642679 h 1978308"/>
                <a:gd name="connsiteX189" fmla="*/ 758918 w 2029558"/>
                <a:gd name="connsiteY189" fmla="*/ 1656344 h 1978308"/>
                <a:gd name="connsiteX190" fmla="*/ 738420 w 2029558"/>
                <a:gd name="connsiteY190" fmla="*/ 1642679 h 1978308"/>
                <a:gd name="connsiteX191" fmla="*/ 721339 w 2029558"/>
                <a:gd name="connsiteY191" fmla="*/ 1635846 h 1978308"/>
                <a:gd name="connsiteX192" fmla="*/ 683762 w 2029558"/>
                <a:gd name="connsiteY192" fmla="*/ 1639263 h 1978308"/>
                <a:gd name="connsiteX193" fmla="*/ 680346 w 2029558"/>
                <a:gd name="connsiteY193" fmla="*/ 1649511 h 1978308"/>
                <a:gd name="connsiteX194" fmla="*/ 649600 w 2029558"/>
                <a:gd name="connsiteY194" fmla="*/ 1652928 h 1978308"/>
                <a:gd name="connsiteX195" fmla="*/ 639351 w 2029558"/>
                <a:gd name="connsiteY195" fmla="*/ 1663176 h 1978308"/>
                <a:gd name="connsiteX196" fmla="*/ 618853 w 2029558"/>
                <a:gd name="connsiteY196" fmla="*/ 1666591 h 1978308"/>
                <a:gd name="connsiteX197" fmla="*/ 608606 w 2029558"/>
                <a:gd name="connsiteY197" fmla="*/ 1659760 h 1978308"/>
                <a:gd name="connsiteX198" fmla="*/ 598357 w 2029558"/>
                <a:gd name="connsiteY198" fmla="*/ 1656344 h 1978308"/>
                <a:gd name="connsiteX199" fmla="*/ 588108 w 2029558"/>
                <a:gd name="connsiteY199" fmla="*/ 1642679 h 1978308"/>
                <a:gd name="connsiteX200" fmla="*/ 574443 w 2029558"/>
                <a:gd name="connsiteY200" fmla="*/ 1622181 h 1978308"/>
                <a:gd name="connsiteX201" fmla="*/ 567611 w 2029558"/>
                <a:gd name="connsiteY201" fmla="*/ 1594851 h 1978308"/>
                <a:gd name="connsiteX202" fmla="*/ 560778 w 2029558"/>
                <a:gd name="connsiteY202" fmla="*/ 1581186 h 1978308"/>
                <a:gd name="connsiteX203" fmla="*/ 553946 w 2029558"/>
                <a:gd name="connsiteY203" fmla="*/ 1560690 h 1978308"/>
                <a:gd name="connsiteX204" fmla="*/ 547114 w 2029558"/>
                <a:gd name="connsiteY204" fmla="*/ 1540193 h 1978308"/>
                <a:gd name="connsiteX205" fmla="*/ 543697 w 2029558"/>
                <a:gd name="connsiteY205" fmla="*/ 1512863 h 1978308"/>
                <a:gd name="connsiteX206" fmla="*/ 499287 w 2029558"/>
                <a:gd name="connsiteY206" fmla="*/ 1502614 h 1978308"/>
                <a:gd name="connsiteX207" fmla="*/ 489039 w 2029558"/>
                <a:gd name="connsiteY207" fmla="*/ 1509447 h 1978308"/>
                <a:gd name="connsiteX208" fmla="*/ 478790 w 2029558"/>
                <a:gd name="connsiteY208" fmla="*/ 1512863 h 1978308"/>
                <a:gd name="connsiteX209" fmla="*/ 437795 w 2029558"/>
                <a:gd name="connsiteY209" fmla="*/ 1516279 h 1978308"/>
                <a:gd name="connsiteX210" fmla="*/ 413883 w 2029558"/>
                <a:gd name="connsiteY210" fmla="*/ 1523112 h 1978308"/>
                <a:gd name="connsiteX211" fmla="*/ 411134 w 2029558"/>
                <a:gd name="connsiteY211" fmla="*/ 1503596 h 1978308"/>
                <a:gd name="connsiteX212" fmla="*/ 411289 w 2029558"/>
                <a:gd name="connsiteY212" fmla="*/ 1503456 h 1978308"/>
                <a:gd name="connsiteX213" fmla="*/ 407049 w 2029558"/>
                <a:gd name="connsiteY213" fmla="*/ 1506031 h 1978308"/>
                <a:gd name="connsiteX214" fmla="*/ 389967 w 2029558"/>
                <a:gd name="connsiteY214" fmla="*/ 1492366 h 1978308"/>
                <a:gd name="connsiteX215" fmla="*/ 393384 w 2029558"/>
                <a:gd name="connsiteY215" fmla="*/ 1461621 h 1978308"/>
                <a:gd name="connsiteX216" fmla="*/ 407049 w 2029558"/>
                <a:gd name="connsiteY216" fmla="*/ 1441124 h 1978308"/>
                <a:gd name="connsiteX217" fmla="*/ 444626 w 2029558"/>
                <a:gd name="connsiteY217" fmla="*/ 1430875 h 1978308"/>
                <a:gd name="connsiteX218" fmla="*/ 468540 w 2029558"/>
                <a:gd name="connsiteY218" fmla="*/ 1424043 h 1978308"/>
                <a:gd name="connsiteX219" fmla="*/ 468540 w 2029558"/>
                <a:gd name="connsiteY219" fmla="*/ 1389880 h 1978308"/>
                <a:gd name="connsiteX220" fmla="*/ 458291 w 2029558"/>
                <a:gd name="connsiteY220" fmla="*/ 1379633 h 1978308"/>
                <a:gd name="connsiteX221" fmla="*/ 451458 w 2029558"/>
                <a:gd name="connsiteY221" fmla="*/ 1369384 h 1978308"/>
                <a:gd name="connsiteX222" fmla="*/ 444626 w 2029558"/>
                <a:gd name="connsiteY222" fmla="*/ 1379633 h 1978308"/>
                <a:gd name="connsiteX223" fmla="*/ 441210 w 2029558"/>
                <a:gd name="connsiteY223" fmla="*/ 1389880 h 1978308"/>
                <a:gd name="connsiteX224" fmla="*/ 420712 w 2029558"/>
                <a:gd name="connsiteY224" fmla="*/ 1400129 h 1978308"/>
                <a:gd name="connsiteX225" fmla="*/ 359221 w 2029558"/>
                <a:gd name="connsiteY225" fmla="*/ 1410378 h 1978308"/>
                <a:gd name="connsiteX226" fmla="*/ 338724 w 2029558"/>
                <a:gd name="connsiteY226" fmla="*/ 1352303 h 1978308"/>
                <a:gd name="connsiteX227" fmla="*/ 328475 w 2029558"/>
                <a:gd name="connsiteY227" fmla="*/ 1348887 h 1978308"/>
                <a:gd name="connsiteX228" fmla="*/ 321644 w 2029558"/>
                <a:gd name="connsiteY228" fmla="*/ 1338638 h 1978308"/>
                <a:gd name="connsiteX229" fmla="*/ 311395 w 2029558"/>
                <a:gd name="connsiteY229" fmla="*/ 1331806 h 1978308"/>
                <a:gd name="connsiteX230" fmla="*/ 297730 w 2029558"/>
                <a:gd name="connsiteY230" fmla="*/ 1311308 h 1978308"/>
                <a:gd name="connsiteX231" fmla="*/ 301146 w 2029558"/>
                <a:gd name="connsiteY231" fmla="*/ 1270314 h 1978308"/>
                <a:gd name="connsiteX232" fmla="*/ 311395 w 2029558"/>
                <a:gd name="connsiteY232" fmla="*/ 1260066 h 1978308"/>
                <a:gd name="connsiteX233" fmla="*/ 331891 w 2029558"/>
                <a:gd name="connsiteY233" fmla="*/ 1249817 h 1978308"/>
                <a:gd name="connsiteX234" fmla="*/ 342140 w 2029558"/>
                <a:gd name="connsiteY234" fmla="*/ 1242985 h 1978308"/>
                <a:gd name="connsiteX235" fmla="*/ 348972 w 2029558"/>
                <a:gd name="connsiteY235" fmla="*/ 1229320 h 1978308"/>
                <a:gd name="connsiteX236" fmla="*/ 355805 w 2029558"/>
                <a:gd name="connsiteY236" fmla="*/ 1219071 h 1978308"/>
                <a:gd name="connsiteX237" fmla="*/ 359221 w 2029558"/>
                <a:gd name="connsiteY237" fmla="*/ 1208822 h 1978308"/>
                <a:gd name="connsiteX238" fmla="*/ 379719 w 2029558"/>
                <a:gd name="connsiteY238" fmla="*/ 1188326 h 1978308"/>
                <a:gd name="connsiteX239" fmla="*/ 403632 w 2029558"/>
                <a:gd name="connsiteY239" fmla="*/ 1160996 h 1978308"/>
                <a:gd name="connsiteX240" fmla="*/ 420712 w 2029558"/>
                <a:gd name="connsiteY240" fmla="*/ 1137082 h 1978308"/>
                <a:gd name="connsiteX241" fmla="*/ 437794 w 2029558"/>
                <a:gd name="connsiteY241" fmla="*/ 1113169 h 1978308"/>
                <a:gd name="connsiteX242" fmla="*/ 448042 w 2029558"/>
                <a:gd name="connsiteY242" fmla="*/ 1106336 h 1978308"/>
                <a:gd name="connsiteX243" fmla="*/ 465123 w 2029558"/>
                <a:gd name="connsiteY243" fmla="*/ 1089256 h 1978308"/>
                <a:gd name="connsiteX244" fmla="*/ 482205 w 2029558"/>
                <a:gd name="connsiteY244" fmla="*/ 1072175 h 1978308"/>
                <a:gd name="connsiteX245" fmla="*/ 495870 w 2029558"/>
                <a:gd name="connsiteY245" fmla="*/ 1041429 h 1978308"/>
                <a:gd name="connsiteX246" fmla="*/ 502702 w 2029558"/>
                <a:gd name="connsiteY246" fmla="*/ 1027764 h 1978308"/>
                <a:gd name="connsiteX247" fmla="*/ 516366 w 2029558"/>
                <a:gd name="connsiteY247" fmla="*/ 1024348 h 1978308"/>
                <a:gd name="connsiteX248" fmla="*/ 536863 w 2029558"/>
                <a:gd name="connsiteY248" fmla="*/ 1017515 h 1978308"/>
                <a:gd name="connsiteX249" fmla="*/ 547112 w 2029558"/>
                <a:gd name="connsiteY249" fmla="*/ 1014099 h 1978308"/>
                <a:gd name="connsiteX250" fmla="*/ 553944 w 2029558"/>
                <a:gd name="connsiteY250" fmla="*/ 942359 h 1978308"/>
                <a:gd name="connsiteX251" fmla="*/ 560777 w 2029558"/>
                <a:gd name="connsiteY251" fmla="*/ 921862 h 1978308"/>
                <a:gd name="connsiteX252" fmla="*/ 564193 w 2029558"/>
                <a:gd name="connsiteY252" fmla="*/ 908197 h 1978308"/>
                <a:gd name="connsiteX253" fmla="*/ 581274 w 2029558"/>
                <a:gd name="connsiteY253" fmla="*/ 884284 h 1978308"/>
                <a:gd name="connsiteX254" fmla="*/ 598356 w 2029558"/>
                <a:gd name="connsiteY254" fmla="*/ 867203 h 1978308"/>
                <a:gd name="connsiteX255" fmla="*/ 625684 w 2029558"/>
                <a:gd name="connsiteY255" fmla="*/ 863787 h 1978308"/>
                <a:gd name="connsiteX256" fmla="*/ 618852 w 2029558"/>
                <a:gd name="connsiteY256" fmla="*/ 802296 h 1978308"/>
                <a:gd name="connsiteX257" fmla="*/ 612019 w 2029558"/>
                <a:gd name="connsiteY257" fmla="*/ 778382 h 1978308"/>
                <a:gd name="connsiteX258" fmla="*/ 615436 w 2029558"/>
                <a:gd name="connsiteY258" fmla="*/ 634901 h 1978308"/>
                <a:gd name="connsiteX259" fmla="*/ 625684 w 2029558"/>
                <a:gd name="connsiteY259" fmla="*/ 614405 h 1978308"/>
                <a:gd name="connsiteX260" fmla="*/ 635933 w 2029558"/>
                <a:gd name="connsiteY260" fmla="*/ 607573 h 1978308"/>
                <a:gd name="connsiteX261" fmla="*/ 642765 w 2029558"/>
                <a:gd name="connsiteY261" fmla="*/ 597324 h 1978308"/>
                <a:gd name="connsiteX262" fmla="*/ 653014 w 2029558"/>
                <a:gd name="connsiteY262" fmla="*/ 590492 h 1978308"/>
                <a:gd name="connsiteX263" fmla="*/ 663263 w 2029558"/>
                <a:gd name="connsiteY263" fmla="*/ 580243 h 1978308"/>
                <a:gd name="connsiteX264" fmla="*/ 663263 w 2029558"/>
                <a:gd name="connsiteY264" fmla="*/ 542664 h 1978308"/>
                <a:gd name="connsiteX265" fmla="*/ 670095 w 2029558"/>
                <a:gd name="connsiteY265" fmla="*/ 491422 h 1978308"/>
                <a:gd name="connsiteX266" fmla="*/ 673512 w 2029558"/>
                <a:gd name="connsiteY266" fmla="*/ 481173 h 1978308"/>
                <a:gd name="connsiteX267" fmla="*/ 663263 w 2029558"/>
                <a:gd name="connsiteY267" fmla="*/ 460675 h 1978308"/>
                <a:gd name="connsiteX268" fmla="*/ 653014 w 2029558"/>
                <a:gd name="connsiteY268" fmla="*/ 453843 h 1978308"/>
                <a:gd name="connsiteX269" fmla="*/ 639349 w 2029558"/>
                <a:gd name="connsiteY269" fmla="*/ 423098 h 1978308"/>
                <a:gd name="connsiteX270" fmla="*/ 635933 w 2029558"/>
                <a:gd name="connsiteY270" fmla="*/ 412849 h 1978308"/>
                <a:gd name="connsiteX271" fmla="*/ 632517 w 2029558"/>
                <a:gd name="connsiteY271" fmla="*/ 399184 h 1978308"/>
                <a:gd name="connsiteX272" fmla="*/ 625684 w 2029558"/>
                <a:gd name="connsiteY272" fmla="*/ 385519 h 1978308"/>
                <a:gd name="connsiteX273" fmla="*/ 605188 w 2029558"/>
                <a:gd name="connsiteY273" fmla="*/ 382103 h 1978308"/>
                <a:gd name="connsiteX274" fmla="*/ 584691 w 2029558"/>
                <a:gd name="connsiteY274" fmla="*/ 375271 h 1978308"/>
                <a:gd name="connsiteX275" fmla="*/ 564193 w 2029558"/>
                <a:gd name="connsiteY275" fmla="*/ 361606 h 1978308"/>
                <a:gd name="connsiteX276" fmla="*/ 553944 w 2029558"/>
                <a:gd name="connsiteY276" fmla="*/ 354773 h 1978308"/>
                <a:gd name="connsiteX277" fmla="*/ 533447 w 2029558"/>
                <a:gd name="connsiteY277" fmla="*/ 358190 h 1978308"/>
                <a:gd name="connsiteX278" fmla="*/ 530031 w 2029558"/>
                <a:gd name="connsiteY278" fmla="*/ 368438 h 1978308"/>
                <a:gd name="connsiteX279" fmla="*/ 523198 w 2029558"/>
                <a:gd name="connsiteY279" fmla="*/ 378687 h 1978308"/>
                <a:gd name="connsiteX280" fmla="*/ 512951 w 2029558"/>
                <a:gd name="connsiteY280" fmla="*/ 402601 h 1978308"/>
                <a:gd name="connsiteX281" fmla="*/ 509535 w 2029558"/>
                <a:gd name="connsiteY281" fmla="*/ 412849 h 1978308"/>
                <a:gd name="connsiteX282" fmla="*/ 478788 w 2029558"/>
                <a:gd name="connsiteY282" fmla="*/ 429931 h 1978308"/>
                <a:gd name="connsiteX283" fmla="*/ 465123 w 2029558"/>
                <a:gd name="connsiteY283" fmla="*/ 433346 h 1978308"/>
                <a:gd name="connsiteX284" fmla="*/ 444626 w 2029558"/>
                <a:gd name="connsiteY284" fmla="*/ 440178 h 1978308"/>
                <a:gd name="connsiteX285" fmla="*/ 407049 w 2029558"/>
                <a:gd name="connsiteY285" fmla="*/ 447010 h 1978308"/>
                <a:gd name="connsiteX286" fmla="*/ 393384 w 2029558"/>
                <a:gd name="connsiteY286" fmla="*/ 443594 h 1978308"/>
                <a:gd name="connsiteX287" fmla="*/ 383135 w 2029558"/>
                <a:gd name="connsiteY287" fmla="*/ 440178 h 1978308"/>
                <a:gd name="connsiteX288" fmla="*/ 362637 w 2029558"/>
                <a:gd name="connsiteY288" fmla="*/ 447010 h 1978308"/>
                <a:gd name="connsiteX289" fmla="*/ 331891 w 2029558"/>
                <a:gd name="connsiteY289" fmla="*/ 470924 h 1978308"/>
                <a:gd name="connsiteX290" fmla="*/ 325060 w 2029558"/>
                <a:gd name="connsiteY290" fmla="*/ 481173 h 1978308"/>
                <a:gd name="connsiteX291" fmla="*/ 297730 w 2029558"/>
                <a:gd name="connsiteY291" fmla="*/ 477757 h 1978308"/>
                <a:gd name="connsiteX292" fmla="*/ 273816 w 2029558"/>
                <a:gd name="connsiteY292" fmla="*/ 467508 h 1978308"/>
                <a:gd name="connsiteX293" fmla="*/ 270400 w 2029558"/>
                <a:gd name="connsiteY293" fmla="*/ 457259 h 1978308"/>
                <a:gd name="connsiteX294" fmla="*/ 260152 w 2029558"/>
                <a:gd name="connsiteY294" fmla="*/ 450427 h 1978308"/>
                <a:gd name="connsiteX295" fmla="*/ 243070 w 2029558"/>
                <a:gd name="connsiteY295" fmla="*/ 429931 h 1978308"/>
                <a:gd name="connsiteX296" fmla="*/ 236238 w 2029558"/>
                <a:gd name="connsiteY296" fmla="*/ 365022 h 1978308"/>
                <a:gd name="connsiteX297" fmla="*/ 229407 w 2029558"/>
                <a:gd name="connsiteY297" fmla="*/ 354773 h 1978308"/>
                <a:gd name="connsiteX298" fmla="*/ 219158 w 2029558"/>
                <a:gd name="connsiteY298" fmla="*/ 351357 h 1978308"/>
                <a:gd name="connsiteX299" fmla="*/ 202077 w 2029558"/>
                <a:gd name="connsiteY299" fmla="*/ 320612 h 1978308"/>
                <a:gd name="connsiteX300" fmla="*/ 188412 w 2029558"/>
                <a:gd name="connsiteY300" fmla="*/ 276201 h 1978308"/>
                <a:gd name="connsiteX301" fmla="*/ 178163 w 2029558"/>
                <a:gd name="connsiteY301" fmla="*/ 269369 h 1978308"/>
                <a:gd name="connsiteX302" fmla="*/ 157666 w 2029558"/>
                <a:gd name="connsiteY302" fmla="*/ 262536 h 1978308"/>
                <a:gd name="connsiteX303" fmla="*/ 137168 w 2029558"/>
                <a:gd name="connsiteY303" fmla="*/ 248871 h 1978308"/>
                <a:gd name="connsiteX304" fmla="*/ 126921 w 2029558"/>
                <a:gd name="connsiteY304" fmla="*/ 242040 h 1978308"/>
                <a:gd name="connsiteX305" fmla="*/ 109839 w 2029558"/>
                <a:gd name="connsiteY305" fmla="*/ 245455 h 1978308"/>
                <a:gd name="connsiteX306" fmla="*/ 103007 w 2029558"/>
                <a:gd name="connsiteY306" fmla="*/ 259120 h 1978308"/>
                <a:gd name="connsiteX307" fmla="*/ 79093 w 2029558"/>
                <a:gd name="connsiteY307" fmla="*/ 286450 h 1978308"/>
                <a:gd name="connsiteX308" fmla="*/ 72261 w 2029558"/>
                <a:gd name="connsiteY308" fmla="*/ 276201 h 1978308"/>
                <a:gd name="connsiteX309" fmla="*/ 62012 w 2029558"/>
                <a:gd name="connsiteY309" fmla="*/ 272785 h 1978308"/>
                <a:gd name="connsiteX310" fmla="*/ 51763 w 2029558"/>
                <a:gd name="connsiteY310" fmla="*/ 265952 h 1978308"/>
                <a:gd name="connsiteX311" fmla="*/ 24435 w 2029558"/>
                <a:gd name="connsiteY311" fmla="*/ 259120 h 1978308"/>
                <a:gd name="connsiteX312" fmla="*/ 3937 w 2029558"/>
                <a:gd name="connsiteY312" fmla="*/ 252287 h 1978308"/>
                <a:gd name="connsiteX313" fmla="*/ 3937 w 2029558"/>
                <a:gd name="connsiteY313" fmla="*/ 207878 h 1978308"/>
                <a:gd name="connsiteX314" fmla="*/ 7353 w 2029558"/>
                <a:gd name="connsiteY314" fmla="*/ 197629 h 1978308"/>
                <a:gd name="connsiteX315" fmla="*/ 24435 w 2029558"/>
                <a:gd name="connsiteY315" fmla="*/ 177131 h 1978308"/>
                <a:gd name="connsiteX316" fmla="*/ 31267 w 2029558"/>
                <a:gd name="connsiteY316" fmla="*/ 156634 h 1978308"/>
                <a:gd name="connsiteX317" fmla="*/ 44931 w 2029558"/>
                <a:gd name="connsiteY317" fmla="*/ 136138 h 1978308"/>
                <a:gd name="connsiteX318" fmla="*/ 41515 w 2029558"/>
                <a:gd name="connsiteY318" fmla="*/ 119057 h 1978308"/>
                <a:gd name="connsiteX319" fmla="*/ 21018 w 2029558"/>
                <a:gd name="connsiteY319" fmla="*/ 108808 h 1978308"/>
                <a:gd name="connsiteX320" fmla="*/ 3937 w 2029558"/>
                <a:gd name="connsiteY320" fmla="*/ 84894 h 1978308"/>
                <a:gd name="connsiteX321" fmla="*/ 2498 w 2029558"/>
                <a:gd name="connsiteY321" fmla="*/ 79949 h 1978308"/>
                <a:gd name="connsiteX322" fmla="*/ 5040 w 2029558"/>
                <a:gd name="connsiteY322" fmla="*/ 78240 h 1978308"/>
                <a:gd name="connsiteX323" fmla="*/ 19776 w 2029558"/>
                <a:gd name="connsiteY323" fmla="*/ 63244 h 1978308"/>
                <a:gd name="connsiteX324" fmla="*/ 46127 w 2029558"/>
                <a:gd name="connsiteY324" fmla="*/ 36893 h 1978308"/>
                <a:gd name="connsiteX325" fmla="*/ 93559 w 2029558"/>
                <a:gd name="connsiteY325" fmla="*/ 31623 h 1978308"/>
                <a:gd name="connsiteX326" fmla="*/ 135722 w 2029558"/>
                <a:gd name="connsiteY326" fmla="*/ 21082 h 1978308"/>
                <a:gd name="connsiteX327" fmla="*/ 167344 w 2029558"/>
                <a:gd name="connsiteY327" fmla="*/ 10541 h 1978308"/>
                <a:gd name="connsiteX328" fmla="*/ 183155 w 2029558"/>
                <a:gd name="connsiteY328" fmla="*/ 5272 h 19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</a:cxnLst>
              <a:rect l="l" t="t" r="r" b="b"/>
              <a:pathLst>
                <a:path w="2029558" h="1978308">
                  <a:moveTo>
                    <a:pt x="198965" y="0"/>
                  </a:moveTo>
                  <a:cubicBezTo>
                    <a:pt x="211263" y="1759"/>
                    <a:pt x="224323" y="657"/>
                    <a:pt x="235858" y="5272"/>
                  </a:cubicBezTo>
                  <a:cubicBezTo>
                    <a:pt x="242778" y="8039"/>
                    <a:pt x="245943" y="16311"/>
                    <a:pt x="251668" y="21082"/>
                  </a:cubicBezTo>
                  <a:cubicBezTo>
                    <a:pt x="256534" y="25138"/>
                    <a:pt x="262208" y="28109"/>
                    <a:pt x="267479" y="31623"/>
                  </a:cubicBezTo>
                  <a:lnTo>
                    <a:pt x="299101" y="21082"/>
                  </a:lnTo>
                  <a:lnTo>
                    <a:pt x="314911" y="15812"/>
                  </a:lnTo>
                  <a:cubicBezTo>
                    <a:pt x="368098" y="22461"/>
                    <a:pt x="343637" y="16604"/>
                    <a:pt x="388696" y="31623"/>
                  </a:cubicBezTo>
                  <a:cubicBezTo>
                    <a:pt x="414112" y="40093"/>
                    <a:pt x="394127" y="44676"/>
                    <a:pt x="420317" y="47433"/>
                  </a:cubicBezTo>
                  <a:cubicBezTo>
                    <a:pt x="448325" y="50381"/>
                    <a:pt x="476533" y="50947"/>
                    <a:pt x="504642" y="52704"/>
                  </a:cubicBezTo>
                  <a:cubicBezTo>
                    <a:pt x="549946" y="82905"/>
                    <a:pt x="492629" y="46698"/>
                    <a:pt x="536263" y="68515"/>
                  </a:cubicBezTo>
                  <a:cubicBezTo>
                    <a:pt x="577131" y="88948"/>
                    <a:pt x="528145" y="71077"/>
                    <a:pt x="567886" y="84325"/>
                  </a:cubicBezTo>
                  <a:cubicBezTo>
                    <a:pt x="579517" y="99834"/>
                    <a:pt x="584825" y="108984"/>
                    <a:pt x="599507" y="121217"/>
                  </a:cubicBezTo>
                  <a:cubicBezTo>
                    <a:pt x="617388" y="136118"/>
                    <a:pt x="620565" y="129086"/>
                    <a:pt x="636400" y="152839"/>
                  </a:cubicBezTo>
                  <a:cubicBezTo>
                    <a:pt x="644177" y="164506"/>
                    <a:pt x="650576" y="176344"/>
                    <a:pt x="662750" y="184460"/>
                  </a:cubicBezTo>
                  <a:cubicBezTo>
                    <a:pt x="667372" y="187542"/>
                    <a:pt x="673291" y="187974"/>
                    <a:pt x="678561" y="189731"/>
                  </a:cubicBezTo>
                  <a:cubicBezTo>
                    <a:pt x="682075" y="193245"/>
                    <a:pt x="686545" y="196011"/>
                    <a:pt x="689103" y="200271"/>
                  </a:cubicBezTo>
                  <a:cubicBezTo>
                    <a:pt x="709630" y="234484"/>
                    <a:pt x="678200" y="199909"/>
                    <a:pt x="704913" y="226623"/>
                  </a:cubicBezTo>
                  <a:lnTo>
                    <a:pt x="715453" y="258245"/>
                  </a:lnTo>
                  <a:cubicBezTo>
                    <a:pt x="717211" y="263515"/>
                    <a:pt x="717642" y="269433"/>
                    <a:pt x="720724" y="274055"/>
                  </a:cubicBezTo>
                  <a:cubicBezTo>
                    <a:pt x="724237" y="279326"/>
                    <a:pt x="728692" y="284078"/>
                    <a:pt x="731264" y="289867"/>
                  </a:cubicBezTo>
                  <a:cubicBezTo>
                    <a:pt x="735777" y="300019"/>
                    <a:pt x="731025" y="318793"/>
                    <a:pt x="741804" y="321488"/>
                  </a:cubicBezTo>
                  <a:lnTo>
                    <a:pt x="762886" y="326759"/>
                  </a:lnTo>
                  <a:cubicBezTo>
                    <a:pt x="766399" y="330272"/>
                    <a:pt x="771204" y="332855"/>
                    <a:pt x="773427" y="337298"/>
                  </a:cubicBezTo>
                  <a:cubicBezTo>
                    <a:pt x="778396" y="347236"/>
                    <a:pt x="783967" y="368920"/>
                    <a:pt x="783967" y="368920"/>
                  </a:cubicBezTo>
                  <a:cubicBezTo>
                    <a:pt x="782210" y="375947"/>
                    <a:pt x="781936" y="383523"/>
                    <a:pt x="778696" y="390002"/>
                  </a:cubicBezTo>
                  <a:cubicBezTo>
                    <a:pt x="776474" y="394445"/>
                    <a:pt x="770712" y="396283"/>
                    <a:pt x="768156" y="400543"/>
                  </a:cubicBezTo>
                  <a:cubicBezTo>
                    <a:pt x="765298" y="405306"/>
                    <a:pt x="764643" y="411083"/>
                    <a:pt x="762886" y="416353"/>
                  </a:cubicBezTo>
                  <a:cubicBezTo>
                    <a:pt x="763870" y="420293"/>
                    <a:pt x="770186" y="447843"/>
                    <a:pt x="773427" y="453244"/>
                  </a:cubicBezTo>
                  <a:cubicBezTo>
                    <a:pt x="775983" y="457505"/>
                    <a:pt x="780985" y="459811"/>
                    <a:pt x="783967" y="463786"/>
                  </a:cubicBezTo>
                  <a:cubicBezTo>
                    <a:pt x="791568" y="473920"/>
                    <a:pt x="794508" y="488381"/>
                    <a:pt x="805049" y="495407"/>
                  </a:cubicBezTo>
                  <a:lnTo>
                    <a:pt x="836670" y="516488"/>
                  </a:lnTo>
                  <a:cubicBezTo>
                    <a:pt x="840183" y="521759"/>
                    <a:pt x="845674" y="526155"/>
                    <a:pt x="847210" y="532299"/>
                  </a:cubicBezTo>
                  <a:cubicBezTo>
                    <a:pt x="851069" y="547733"/>
                    <a:pt x="846215" y="565110"/>
                    <a:pt x="852481" y="579732"/>
                  </a:cubicBezTo>
                  <a:cubicBezTo>
                    <a:pt x="865523" y="610164"/>
                    <a:pt x="884527" y="607033"/>
                    <a:pt x="910454" y="611353"/>
                  </a:cubicBezTo>
                  <a:cubicBezTo>
                    <a:pt x="913968" y="614866"/>
                    <a:pt x="918772" y="617450"/>
                    <a:pt x="920994" y="621894"/>
                  </a:cubicBezTo>
                  <a:cubicBezTo>
                    <a:pt x="924234" y="628372"/>
                    <a:pt x="924694" y="635904"/>
                    <a:pt x="926265" y="642975"/>
                  </a:cubicBezTo>
                  <a:cubicBezTo>
                    <a:pt x="928209" y="651720"/>
                    <a:pt x="929362" y="660636"/>
                    <a:pt x="931535" y="669327"/>
                  </a:cubicBezTo>
                  <a:cubicBezTo>
                    <a:pt x="935129" y="683704"/>
                    <a:pt x="940515" y="696135"/>
                    <a:pt x="952616" y="706219"/>
                  </a:cubicBezTo>
                  <a:cubicBezTo>
                    <a:pt x="956883" y="709775"/>
                    <a:pt x="963156" y="709732"/>
                    <a:pt x="968427" y="711488"/>
                  </a:cubicBezTo>
                  <a:cubicBezTo>
                    <a:pt x="971940" y="715002"/>
                    <a:pt x="974707" y="719473"/>
                    <a:pt x="978968" y="722030"/>
                  </a:cubicBezTo>
                  <a:cubicBezTo>
                    <a:pt x="1001718" y="735678"/>
                    <a:pt x="1050229" y="723034"/>
                    <a:pt x="1063293" y="722030"/>
                  </a:cubicBezTo>
                  <a:cubicBezTo>
                    <a:pt x="1104153" y="708409"/>
                    <a:pt x="1091503" y="710449"/>
                    <a:pt x="1168698" y="722030"/>
                  </a:cubicBezTo>
                  <a:cubicBezTo>
                    <a:pt x="1176522" y="723203"/>
                    <a:pt x="1189540" y="737601"/>
                    <a:pt x="1195049" y="743111"/>
                  </a:cubicBezTo>
                  <a:cubicBezTo>
                    <a:pt x="1198563" y="739598"/>
                    <a:pt x="1201709" y="735675"/>
                    <a:pt x="1205589" y="732569"/>
                  </a:cubicBezTo>
                  <a:cubicBezTo>
                    <a:pt x="1238840" y="705968"/>
                    <a:pt x="1206483" y="736947"/>
                    <a:pt x="1231941" y="711488"/>
                  </a:cubicBezTo>
                  <a:cubicBezTo>
                    <a:pt x="1237212" y="713245"/>
                    <a:pt x="1243308" y="713425"/>
                    <a:pt x="1247752" y="716759"/>
                  </a:cubicBezTo>
                  <a:cubicBezTo>
                    <a:pt x="1257689" y="724213"/>
                    <a:pt x="1274103" y="743111"/>
                    <a:pt x="1274103" y="743111"/>
                  </a:cubicBezTo>
                  <a:cubicBezTo>
                    <a:pt x="1279917" y="760551"/>
                    <a:pt x="1283015" y="777703"/>
                    <a:pt x="1305726" y="785272"/>
                  </a:cubicBezTo>
                  <a:cubicBezTo>
                    <a:pt x="1310996" y="787030"/>
                    <a:pt x="1316568" y="788059"/>
                    <a:pt x="1321537" y="790543"/>
                  </a:cubicBezTo>
                  <a:cubicBezTo>
                    <a:pt x="1327202" y="793376"/>
                    <a:pt x="1331137" y="799841"/>
                    <a:pt x="1337347" y="801084"/>
                  </a:cubicBezTo>
                  <a:cubicBezTo>
                    <a:pt x="1358090" y="805232"/>
                    <a:pt x="1379509" y="804597"/>
                    <a:pt x="1400590" y="806354"/>
                  </a:cubicBezTo>
                  <a:cubicBezTo>
                    <a:pt x="1407617" y="809867"/>
                    <a:pt x="1416116" y="811338"/>
                    <a:pt x="1421672" y="816894"/>
                  </a:cubicBezTo>
                  <a:cubicBezTo>
                    <a:pt x="1425600" y="820822"/>
                    <a:pt x="1424083" y="827941"/>
                    <a:pt x="1426941" y="832704"/>
                  </a:cubicBezTo>
                  <a:cubicBezTo>
                    <a:pt x="1429498" y="836965"/>
                    <a:pt x="1434378" y="839365"/>
                    <a:pt x="1437482" y="843246"/>
                  </a:cubicBezTo>
                  <a:cubicBezTo>
                    <a:pt x="1447747" y="856076"/>
                    <a:pt x="1448964" y="859716"/>
                    <a:pt x="1453293" y="874867"/>
                  </a:cubicBezTo>
                  <a:cubicBezTo>
                    <a:pt x="1455284" y="881832"/>
                    <a:pt x="1456575" y="888984"/>
                    <a:pt x="1458564" y="895949"/>
                  </a:cubicBezTo>
                  <a:cubicBezTo>
                    <a:pt x="1460091" y="901291"/>
                    <a:pt x="1462307" y="906418"/>
                    <a:pt x="1463833" y="911760"/>
                  </a:cubicBezTo>
                  <a:cubicBezTo>
                    <a:pt x="1465823" y="918724"/>
                    <a:pt x="1465864" y="926362"/>
                    <a:pt x="1469104" y="932840"/>
                  </a:cubicBezTo>
                  <a:cubicBezTo>
                    <a:pt x="1471327" y="937283"/>
                    <a:pt x="1476131" y="939867"/>
                    <a:pt x="1479644" y="943381"/>
                  </a:cubicBezTo>
                  <a:cubicBezTo>
                    <a:pt x="1481401" y="955679"/>
                    <a:pt x="1481345" y="968375"/>
                    <a:pt x="1484915" y="980273"/>
                  </a:cubicBezTo>
                  <a:cubicBezTo>
                    <a:pt x="1491202" y="1001235"/>
                    <a:pt x="1502285" y="998100"/>
                    <a:pt x="1521807" y="1001353"/>
                  </a:cubicBezTo>
                  <a:cubicBezTo>
                    <a:pt x="1534060" y="1003395"/>
                    <a:pt x="1546402" y="1004867"/>
                    <a:pt x="1558699" y="1006623"/>
                  </a:cubicBezTo>
                  <a:cubicBezTo>
                    <a:pt x="1592078" y="1004867"/>
                    <a:pt x="1625547" y="1004380"/>
                    <a:pt x="1658834" y="1001353"/>
                  </a:cubicBezTo>
                  <a:cubicBezTo>
                    <a:pt x="1664367" y="1000850"/>
                    <a:pt x="1669165" y="996997"/>
                    <a:pt x="1674645" y="996084"/>
                  </a:cubicBezTo>
                  <a:cubicBezTo>
                    <a:pt x="1690337" y="993469"/>
                    <a:pt x="1706267" y="992570"/>
                    <a:pt x="1722077" y="990814"/>
                  </a:cubicBezTo>
                  <a:cubicBezTo>
                    <a:pt x="1732617" y="987299"/>
                    <a:pt x="1750185" y="990814"/>
                    <a:pt x="1753699" y="980273"/>
                  </a:cubicBezTo>
                  <a:cubicBezTo>
                    <a:pt x="1757212" y="969733"/>
                    <a:pt x="1758078" y="957897"/>
                    <a:pt x="1764240" y="948651"/>
                  </a:cubicBezTo>
                  <a:cubicBezTo>
                    <a:pt x="1777862" y="928218"/>
                    <a:pt x="1772777" y="938849"/>
                    <a:pt x="1780051" y="917029"/>
                  </a:cubicBezTo>
                  <a:cubicBezTo>
                    <a:pt x="1776537" y="913515"/>
                    <a:pt x="1770485" y="911362"/>
                    <a:pt x="1769509" y="906489"/>
                  </a:cubicBezTo>
                  <a:cubicBezTo>
                    <a:pt x="1766705" y="892468"/>
                    <a:pt x="1790920" y="874538"/>
                    <a:pt x="1795861" y="869596"/>
                  </a:cubicBezTo>
                  <a:cubicBezTo>
                    <a:pt x="1806105" y="859353"/>
                    <a:pt x="1838023" y="859057"/>
                    <a:pt x="1838023" y="859057"/>
                  </a:cubicBezTo>
                  <a:cubicBezTo>
                    <a:pt x="1841537" y="855543"/>
                    <a:pt x="1845808" y="852650"/>
                    <a:pt x="1848565" y="848515"/>
                  </a:cubicBezTo>
                  <a:cubicBezTo>
                    <a:pt x="1862189" y="828080"/>
                    <a:pt x="1854545" y="828884"/>
                    <a:pt x="1869646" y="811624"/>
                  </a:cubicBezTo>
                  <a:cubicBezTo>
                    <a:pt x="1877826" y="802275"/>
                    <a:pt x="1895997" y="785272"/>
                    <a:pt x="1895997" y="785272"/>
                  </a:cubicBezTo>
                  <a:cubicBezTo>
                    <a:pt x="1901563" y="768576"/>
                    <a:pt x="1900133" y="768244"/>
                    <a:pt x="1911807" y="753651"/>
                  </a:cubicBezTo>
                  <a:cubicBezTo>
                    <a:pt x="1914912" y="749771"/>
                    <a:pt x="1918089" y="745667"/>
                    <a:pt x="1922349" y="743111"/>
                  </a:cubicBezTo>
                  <a:cubicBezTo>
                    <a:pt x="1931234" y="737779"/>
                    <a:pt x="1957581" y="734459"/>
                    <a:pt x="1964511" y="732569"/>
                  </a:cubicBezTo>
                  <a:cubicBezTo>
                    <a:pt x="1975230" y="729645"/>
                    <a:pt x="1996132" y="722030"/>
                    <a:pt x="1996132" y="722030"/>
                  </a:cubicBezTo>
                  <a:cubicBezTo>
                    <a:pt x="2006672" y="723785"/>
                    <a:pt x="2020913" y="719090"/>
                    <a:pt x="2027753" y="727299"/>
                  </a:cubicBezTo>
                  <a:cubicBezTo>
                    <a:pt x="2033488" y="734180"/>
                    <a:pt x="2023846" y="744797"/>
                    <a:pt x="2022484" y="753651"/>
                  </a:cubicBezTo>
                  <a:cubicBezTo>
                    <a:pt x="2012988" y="815380"/>
                    <a:pt x="2023926" y="775674"/>
                    <a:pt x="2006673" y="827435"/>
                  </a:cubicBezTo>
                  <a:cubicBezTo>
                    <a:pt x="2002668" y="839454"/>
                    <a:pt x="1985592" y="859057"/>
                    <a:pt x="1985592" y="859057"/>
                  </a:cubicBezTo>
                  <a:cubicBezTo>
                    <a:pt x="1983835" y="869596"/>
                    <a:pt x="1981501" y="880057"/>
                    <a:pt x="1980321" y="890678"/>
                  </a:cubicBezTo>
                  <a:cubicBezTo>
                    <a:pt x="1977985" y="911703"/>
                    <a:pt x="1978529" y="933055"/>
                    <a:pt x="1975051" y="953921"/>
                  </a:cubicBezTo>
                  <a:cubicBezTo>
                    <a:pt x="1968252" y="994713"/>
                    <a:pt x="1967398" y="974496"/>
                    <a:pt x="1953971" y="1001353"/>
                  </a:cubicBezTo>
                  <a:cubicBezTo>
                    <a:pt x="1932151" y="1044993"/>
                    <a:pt x="1968364" y="987667"/>
                    <a:pt x="1938160" y="1032976"/>
                  </a:cubicBezTo>
                  <a:cubicBezTo>
                    <a:pt x="1940235" y="1055815"/>
                    <a:pt x="1930642" y="1087493"/>
                    <a:pt x="1953971" y="1101490"/>
                  </a:cubicBezTo>
                  <a:cubicBezTo>
                    <a:pt x="1958734" y="1104348"/>
                    <a:pt x="1964511" y="1105003"/>
                    <a:pt x="1969781" y="1106759"/>
                  </a:cubicBezTo>
                  <a:cubicBezTo>
                    <a:pt x="1973295" y="1117299"/>
                    <a:pt x="1977627" y="1127602"/>
                    <a:pt x="1980321" y="1138380"/>
                  </a:cubicBezTo>
                  <a:cubicBezTo>
                    <a:pt x="1982079" y="1145407"/>
                    <a:pt x="1983511" y="1152524"/>
                    <a:pt x="1985592" y="1159462"/>
                  </a:cubicBezTo>
                  <a:cubicBezTo>
                    <a:pt x="1988784" y="1170105"/>
                    <a:pt x="1996132" y="1191084"/>
                    <a:pt x="1996132" y="1191084"/>
                  </a:cubicBezTo>
                  <a:cubicBezTo>
                    <a:pt x="1994376" y="1220949"/>
                    <a:pt x="1995528" y="1251129"/>
                    <a:pt x="1990863" y="1280679"/>
                  </a:cubicBezTo>
                  <a:cubicBezTo>
                    <a:pt x="1990087" y="1285587"/>
                    <a:pt x="1983426" y="1287340"/>
                    <a:pt x="1980321" y="1291220"/>
                  </a:cubicBezTo>
                  <a:cubicBezTo>
                    <a:pt x="1976364" y="1296166"/>
                    <a:pt x="1973738" y="1302085"/>
                    <a:pt x="1969781" y="1307031"/>
                  </a:cubicBezTo>
                  <a:cubicBezTo>
                    <a:pt x="1958827" y="1320723"/>
                    <a:pt x="1956812" y="1315127"/>
                    <a:pt x="1948700" y="1333381"/>
                  </a:cubicBezTo>
                  <a:cubicBezTo>
                    <a:pt x="1937237" y="1359175"/>
                    <a:pt x="1939963" y="1362504"/>
                    <a:pt x="1932889" y="1386085"/>
                  </a:cubicBezTo>
                  <a:cubicBezTo>
                    <a:pt x="1932875" y="1386132"/>
                    <a:pt x="1919722" y="1425588"/>
                    <a:pt x="1917078" y="1433517"/>
                  </a:cubicBezTo>
                  <a:cubicBezTo>
                    <a:pt x="1915321" y="1438787"/>
                    <a:pt x="1913155" y="1443938"/>
                    <a:pt x="1911807" y="1449328"/>
                  </a:cubicBezTo>
                  <a:cubicBezTo>
                    <a:pt x="1905001" y="1476553"/>
                    <a:pt x="1910555" y="1464381"/>
                    <a:pt x="1895997" y="1486220"/>
                  </a:cubicBezTo>
                  <a:cubicBezTo>
                    <a:pt x="1894239" y="1493246"/>
                    <a:pt x="1896226" y="1502588"/>
                    <a:pt x="1890726" y="1507301"/>
                  </a:cubicBezTo>
                  <a:cubicBezTo>
                    <a:pt x="1882290" y="1514532"/>
                    <a:pt x="1859105" y="1517841"/>
                    <a:pt x="1859105" y="1517841"/>
                  </a:cubicBezTo>
                  <a:cubicBezTo>
                    <a:pt x="1827483" y="1516085"/>
                    <a:pt x="1795559" y="1517269"/>
                    <a:pt x="1764240" y="1512572"/>
                  </a:cubicBezTo>
                  <a:cubicBezTo>
                    <a:pt x="1759325" y="1511834"/>
                    <a:pt x="1757579" y="1505135"/>
                    <a:pt x="1753699" y="1502031"/>
                  </a:cubicBezTo>
                  <a:cubicBezTo>
                    <a:pt x="1748753" y="1498074"/>
                    <a:pt x="1743159" y="1495004"/>
                    <a:pt x="1737888" y="1491490"/>
                  </a:cubicBezTo>
                  <a:cubicBezTo>
                    <a:pt x="1732617" y="1495004"/>
                    <a:pt x="1725434" y="1496659"/>
                    <a:pt x="1722077" y="1502031"/>
                  </a:cubicBezTo>
                  <a:cubicBezTo>
                    <a:pt x="1716189" y="1511452"/>
                    <a:pt x="1719393" y="1525796"/>
                    <a:pt x="1711537" y="1533652"/>
                  </a:cubicBezTo>
                  <a:cubicBezTo>
                    <a:pt x="1708024" y="1537166"/>
                    <a:pt x="1704101" y="1540313"/>
                    <a:pt x="1700996" y="1544193"/>
                  </a:cubicBezTo>
                  <a:cubicBezTo>
                    <a:pt x="1697039" y="1549139"/>
                    <a:pt x="1695827" y="1556647"/>
                    <a:pt x="1690456" y="1560004"/>
                  </a:cubicBezTo>
                  <a:cubicBezTo>
                    <a:pt x="1681034" y="1565892"/>
                    <a:pt x="1658834" y="1570544"/>
                    <a:pt x="1658834" y="1570544"/>
                  </a:cubicBezTo>
                  <a:cubicBezTo>
                    <a:pt x="1653563" y="1575815"/>
                    <a:pt x="1646643" y="1579840"/>
                    <a:pt x="1643023" y="1586355"/>
                  </a:cubicBezTo>
                  <a:cubicBezTo>
                    <a:pt x="1638976" y="1593639"/>
                    <a:pt x="1635070" y="1607784"/>
                    <a:pt x="1633370" y="1614401"/>
                  </a:cubicBezTo>
                  <a:lnTo>
                    <a:pt x="1632482" y="1617976"/>
                  </a:lnTo>
                  <a:lnTo>
                    <a:pt x="1648294" y="1644328"/>
                  </a:lnTo>
                  <a:cubicBezTo>
                    <a:pt x="1652767" y="1650290"/>
                    <a:pt x="1659529" y="1654255"/>
                    <a:pt x="1664105" y="1660138"/>
                  </a:cubicBezTo>
                  <a:cubicBezTo>
                    <a:pt x="1671881" y="1670138"/>
                    <a:pt x="1678158" y="1681220"/>
                    <a:pt x="1685185" y="1691760"/>
                  </a:cubicBezTo>
                  <a:cubicBezTo>
                    <a:pt x="1688267" y="1696382"/>
                    <a:pt x="1687971" y="1702602"/>
                    <a:pt x="1690456" y="1707571"/>
                  </a:cubicBezTo>
                  <a:cubicBezTo>
                    <a:pt x="1693288" y="1713237"/>
                    <a:pt x="1697483" y="1718111"/>
                    <a:pt x="1700996" y="1723381"/>
                  </a:cubicBezTo>
                  <a:cubicBezTo>
                    <a:pt x="1695774" y="1796506"/>
                    <a:pt x="1692243" y="1783321"/>
                    <a:pt x="1700996" y="1844598"/>
                  </a:cubicBezTo>
                  <a:cubicBezTo>
                    <a:pt x="1701480" y="1847986"/>
                    <a:pt x="1707079" y="1880071"/>
                    <a:pt x="1711537" y="1886761"/>
                  </a:cubicBezTo>
                  <a:cubicBezTo>
                    <a:pt x="1715671" y="1892962"/>
                    <a:pt x="1722077" y="1897301"/>
                    <a:pt x="1727348" y="1902572"/>
                  </a:cubicBezTo>
                  <a:cubicBezTo>
                    <a:pt x="1729105" y="1914869"/>
                    <a:pt x="1730183" y="1927283"/>
                    <a:pt x="1732619" y="1939464"/>
                  </a:cubicBezTo>
                  <a:cubicBezTo>
                    <a:pt x="1733708" y="1944911"/>
                    <a:pt x="1738314" y="1949735"/>
                    <a:pt x="1737888" y="1955275"/>
                  </a:cubicBezTo>
                  <a:lnTo>
                    <a:pt x="1735462" y="1973826"/>
                  </a:lnTo>
                  <a:lnTo>
                    <a:pt x="1725702" y="1977466"/>
                  </a:lnTo>
                  <a:cubicBezTo>
                    <a:pt x="1723424" y="1977466"/>
                    <a:pt x="1720133" y="1979361"/>
                    <a:pt x="1718869" y="1977466"/>
                  </a:cubicBezTo>
                  <a:cubicBezTo>
                    <a:pt x="1714315" y="1970633"/>
                    <a:pt x="1709430" y="1964010"/>
                    <a:pt x="1705204" y="1956968"/>
                  </a:cubicBezTo>
                  <a:cubicBezTo>
                    <a:pt x="1702584" y="1952601"/>
                    <a:pt x="1701632" y="1947216"/>
                    <a:pt x="1698372" y="1943304"/>
                  </a:cubicBezTo>
                  <a:cubicBezTo>
                    <a:pt x="1681203" y="1922703"/>
                    <a:pt x="1692862" y="1950691"/>
                    <a:pt x="1684707" y="1926223"/>
                  </a:cubicBezTo>
                  <a:cubicBezTo>
                    <a:pt x="1659729" y="1909571"/>
                    <a:pt x="1691144" y="1929902"/>
                    <a:pt x="1660793" y="1912558"/>
                  </a:cubicBezTo>
                  <a:cubicBezTo>
                    <a:pt x="1657228" y="1910522"/>
                    <a:pt x="1653962" y="1908004"/>
                    <a:pt x="1650546" y="1905726"/>
                  </a:cubicBezTo>
                  <a:cubicBezTo>
                    <a:pt x="1647130" y="1904587"/>
                    <a:pt x="1643294" y="1904307"/>
                    <a:pt x="1640297" y="1902310"/>
                  </a:cubicBezTo>
                  <a:lnTo>
                    <a:pt x="1609551" y="1881812"/>
                  </a:lnTo>
                  <a:cubicBezTo>
                    <a:pt x="1597676" y="1874687"/>
                    <a:pt x="1593689" y="1876808"/>
                    <a:pt x="1585637" y="1864731"/>
                  </a:cubicBezTo>
                  <a:cubicBezTo>
                    <a:pt x="1583640" y="1861735"/>
                    <a:pt x="1583831" y="1857704"/>
                    <a:pt x="1582221" y="1854483"/>
                  </a:cubicBezTo>
                  <a:cubicBezTo>
                    <a:pt x="1580384" y="1850811"/>
                    <a:pt x="1577666" y="1847651"/>
                    <a:pt x="1575388" y="1844235"/>
                  </a:cubicBezTo>
                  <a:cubicBezTo>
                    <a:pt x="1569493" y="1842270"/>
                    <a:pt x="1552771" y="1836225"/>
                    <a:pt x="1548060" y="1837402"/>
                  </a:cubicBezTo>
                  <a:cubicBezTo>
                    <a:pt x="1543373" y="1838574"/>
                    <a:pt x="1541227" y="1844235"/>
                    <a:pt x="1537811" y="1847651"/>
                  </a:cubicBezTo>
                  <a:cubicBezTo>
                    <a:pt x="1534395" y="1848789"/>
                    <a:pt x="1531115" y="1851659"/>
                    <a:pt x="1527562" y="1851067"/>
                  </a:cubicBezTo>
                  <a:cubicBezTo>
                    <a:pt x="1518998" y="1849640"/>
                    <a:pt x="1510871" y="1835643"/>
                    <a:pt x="1507065" y="1830570"/>
                  </a:cubicBezTo>
                  <a:lnTo>
                    <a:pt x="1496816" y="1837402"/>
                  </a:lnTo>
                  <a:cubicBezTo>
                    <a:pt x="1493400" y="1839680"/>
                    <a:pt x="1492262" y="1844235"/>
                    <a:pt x="1489984" y="1847651"/>
                  </a:cubicBezTo>
                  <a:lnTo>
                    <a:pt x="1469486" y="1878396"/>
                  </a:lnTo>
                  <a:cubicBezTo>
                    <a:pt x="1455821" y="1879534"/>
                    <a:pt x="1442085" y="1879999"/>
                    <a:pt x="1428493" y="1881812"/>
                  </a:cubicBezTo>
                  <a:cubicBezTo>
                    <a:pt x="1417939" y="1883219"/>
                    <a:pt x="1416148" y="1886002"/>
                    <a:pt x="1411411" y="1895477"/>
                  </a:cubicBezTo>
                  <a:cubicBezTo>
                    <a:pt x="1409801" y="1898698"/>
                    <a:pt x="1407995" y="1902125"/>
                    <a:pt x="1407995" y="1905726"/>
                  </a:cubicBezTo>
                  <a:cubicBezTo>
                    <a:pt x="1407995" y="1909327"/>
                    <a:pt x="1410767" y="1912431"/>
                    <a:pt x="1411411" y="1915975"/>
                  </a:cubicBezTo>
                  <a:cubicBezTo>
                    <a:pt x="1413054" y="1925007"/>
                    <a:pt x="1413689" y="1934194"/>
                    <a:pt x="1414828" y="1943304"/>
                  </a:cubicBezTo>
                  <a:cubicBezTo>
                    <a:pt x="1406039" y="1946234"/>
                    <a:pt x="1400360" y="1948419"/>
                    <a:pt x="1390914" y="1950136"/>
                  </a:cubicBezTo>
                  <a:cubicBezTo>
                    <a:pt x="1382992" y="1951576"/>
                    <a:pt x="1375013" y="1954353"/>
                    <a:pt x="1367002" y="1953552"/>
                  </a:cubicBezTo>
                  <a:cubicBezTo>
                    <a:pt x="1362916" y="1953143"/>
                    <a:pt x="1360169" y="1948997"/>
                    <a:pt x="1356753" y="1946721"/>
                  </a:cubicBezTo>
                  <a:cubicBezTo>
                    <a:pt x="1346299" y="1944107"/>
                    <a:pt x="1340703" y="1944336"/>
                    <a:pt x="1332839" y="1936472"/>
                  </a:cubicBezTo>
                  <a:cubicBezTo>
                    <a:pt x="1323049" y="1926682"/>
                    <a:pt x="1328147" y="1927089"/>
                    <a:pt x="1322590" y="1915975"/>
                  </a:cubicBezTo>
                  <a:cubicBezTo>
                    <a:pt x="1320755" y="1912302"/>
                    <a:pt x="1317794" y="1909290"/>
                    <a:pt x="1315758" y="1905726"/>
                  </a:cubicBezTo>
                  <a:cubicBezTo>
                    <a:pt x="1313232" y="1901305"/>
                    <a:pt x="1311203" y="1896615"/>
                    <a:pt x="1308925" y="1892061"/>
                  </a:cubicBezTo>
                  <a:cubicBezTo>
                    <a:pt x="1284533" y="1843276"/>
                    <a:pt x="1315359" y="1891462"/>
                    <a:pt x="1295260" y="1861315"/>
                  </a:cubicBezTo>
                  <a:cubicBezTo>
                    <a:pt x="1291844" y="1859038"/>
                    <a:pt x="1287915" y="1857386"/>
                    <a:pt x="1285012" y="1854483"/>
                  </a:cubicBezTo>
                  <a:cubicBezTo>
                    <a:pt x="1274799" y="1844272"/>
                    <a:pt x="1274991" y="1830262"/>
                    <a:pt x="1271348" y="1816905"/>
                  </a:cubicBezTo>
                  <a:cubicBezTo>
                    <a:pt x="1268084" y="1804938"/>
                    <a:pt x="1268274" y="1807170"/>
                    <a:pt x="1261099" y="1796407"/>
                  </a:cubicBezTo>
                  <a:cubicBezTo>
                    <a:pt x="1257104" y="1790415"/>
                    <a:pt x="1247434" y="1791853"/>
                    <a:pt x="1240602" y="1789575"/>
                  </a:cubicBezTo>
                  <a:cubicBezTo>
                    <a:pt x="1237186" y="1790713"/>
                    <a:pt x="1233350" y="1790994"/>
                    <a:pt x="1230353" y="1792991"/>
                  </a:cubicBezTo>
                  <a:cubicBezTo>
                    <a:pt x="1209342" y="1806999"/>
                    <a:pt x="1218667" y="1823373"/>
                    <a:pt x="1216688" y="1851067"/>
                  </a:cubicBezTo>
                  <a:cubicBezTo>
                    <a:pt x="1216688" y="1851067"/>
                    <a:pt x="1208829" y="1865757"/>
                    <a:pt x="1203023" y="1871563"/>
                  </a:cubicBezTo>
                  <a:cubicBezTo>
                    <a:pt x="1200477" y="1874110"/>
                    <a:pt x="1196289" y="1874199"/>
                    <a:pt x="1192774" y="1874980"/>
                  </a:cubicBezTo>
                  <a:cubicBezTo>
                    <a:pt x="1186013" y="1876482"/>
                    <a:pt x="1179111" y="1877257"/>
                    <a:pt x="1172278" y="1878396"/>
                  </a:cubicBezTo>
                  <a:cubicBezTo>
                    <a:pt x="1163942" y="1875617"/>
                    <a:pt x="1158404" y="1874769"/>
                    <a:pt x="1151781" y="1868147"/>
                  </a:cubicBezTo>
                  <a:cubicBezTo>
                    <a:pt x="1147755" y="1864121"/>
                    <a:pt x="1145237" y="1858806"/>
                    <a:pt x="1141532" y="1854483"/>
                  </a:cubicBezTo>
                  <a:cubicBezTo>
                    <a:pt x="1138388" y="1850815"/>
                    <a:pt x="1132047" y="1849005"/>
                    <a:pt x="1131283" y="1844235"/>
                  </a:cubicBezTo>
                  <a:cubicBezTo>
                    <a:pt x="1127321" y="1819471"/>
                    <a:pt x="1129005" y="1794129"/>
                    <a:pt x="1127867" y="1769077"/>
                  </a:cubicBezTo>
                  <a:cubicBezTo>
                    <a:pt x="1118757" y="1767939"/>
                    <a:pt x="1109718" y="1765661"/>
                    <a:pt x="1100537" y="1765661"/>
                  </a:cubicBezTo>
                  <a:cubicBezTo>
                    <a:pt x="1096936" y="1765661"/>
                    <a:pt x="1093781" y="1768203"/>
                    <a:pt x="1090288" y="1769077"/>
                  </a:cubicBezTo>
                  <a:cubicBezTo>
                    <a:pt x="1084656" y="1770485"/>
                    <a:pt x="1078901" y="1771355"/>
                    <a:pt x="1073208" y="1772493"/>
                  </a:cubicBezTo>
                  <a:cubicBezTo>
                    <a:pt x="1069139" y="1769441"/>
                    <a:pt x="1052149" y="1757705"/>
                    <a:pt x="1049295" y="1751997"/>
                  </a:cubicBezTo>
                  <a:cubicBezTo>
                    <a:pt x="1046698" y="1746804"/>
                    <a:pt x="1047017" y="1740610"/>
                    <a:pt x="1045878" y="1734916"/>
                  </a:cubicBezTo>
                  <a:cubicBezTo>
                    <a:pt x="1042462" y="1732638"/>
                    <a:pt x="1038258" y="1731238"/>
                    <a:pt x="1035630" y="1728084"/>
                  </a:cubicBezTo>
                  <a:cubicBezTo>
                    <a:pt x="1032370" y="1724171"/>
                    <a:pt x="1031853" y="1718493"/>
                    <a:pt x="1028797" y="1714419"/>
                  </a:cubicBezTo>
                  <a:cubicBezTo>
                    <a:pt x="1021965" y="1705308"/>
                    <a:pt x="1014997" y="1696298"/>
                    <a:pt x="1008300" y="1687089"/>
                  </a:cubicBezTo>
                  <a:cubicBezTo>
                    <a:pt x="1004800" y="1682275"/>
                    <a:pt x="997296" y="1668617"/>
                    <a:pt x="991219" y="1666591"/>
                  </a:cubicBezTo>
                  <a:cubicBezTo>
                    <a:pt x="981436" y="1663330"/>
                    <a:pt x="970722" y="1664315"/>
                    <a:pt x="960474" y="1663176"/>
                  </a:cubicBezTo>
                  <a:cubicBezTo>
                    <a:pt x="958648" y="1663632"/>
                    <a:pt x="939503" y="1668045"/>
                    <a:pt x="936560" y="1670007"/>
                  </a:cubicBezTo>
                  <a:cubicBezTo>
                    <a:pt x="932540" y="1672687"/>
                    <a:pt x="930632" y="1678096"/>
                    <a:pt x="926311" y="1680256"/>
                  </a:cubicBezTo>
                  <a:cubicBezTo>
                    <a:pt x="921117" y="1682852"/>
                    <a:pt x="914986" y="1682905"/>
                    <a:pt x="909230" y="1683672"/>
                  </a:cubicBezTo>
                  <a:cubicBezTo>
                    <a:pt x="897886" y="1685184"/>
                    <a:pt x="886456" y="1685950"/>
                    <a:pt x="875069" y="1687089"/>
                  </a:cubicBezTo>
                  <a:lnTo>
                    <a:pt x="864820" y="1683672"/>
                  </a:lnTo>
                  <a:cubicBezTo>
                    <a:pt x="857988" y="1681394"/>
                    <a:pt x="850430" y="1680657"/>
                    <a:pt x="844323" y="1676840"/>
                  </a:cubicBezTo>
                  <a:cubicBezTo>
                    <a:pt x="837187" y="1672380"/>
                    <a:pt x="832314" y="1649823"/>
                    <a:pt x="830658" y="1646095"/>
                  </a:cubicBezTo>
                  <a:cubicBezTo>
                    <a:pt x="828991" y="1642343"/>
                    <a:pt x="827498" y="1637682"/>
                    <a:pt x="823825" y="1635846"/>
                  </a:cubicBezTo>
                  <a:cubicBezTo>
                    <a:pt x="817629" y="1632748"/>
                    <a:pt x="810212" y="1631665"/>
                    <a:pt x="803328" y="1632430"/>
                  </a:cubicBezTo>
                  <a:cubicBezTo>
                    <a:pt x="799248" y="1632883"/>
                    <a:pt x="796497" y="1636985"/>
                    <a:pt x="793080" y="1639263"/>
                  </a:cubicBezTo>
                  <a:cubicBezTo>
                    <a:pt x="788526" y="1640401"/>
                    <a:pt x="783493" y="1640350"/>
                    <a:pt x="779415" y="1642679"/>
                  </a:cubicBezTo>
                  <a:cubicBezTo>
                    <a:pt x="743589" y="1663151"/>
                    <a:pt x="790917" y="1645677"/>
                    <a:pt x="758918" y="1656344"/>
                  </a:cubicBezTo>
                  <a:cubicBezTo>
                    <a:pt x="731824" y="1647313"/>
                    <a:pt x="767667" y="1660958"/>
                    <a:pt x="738420" y="1642679"/>
                  </a:cubicBezTo>
                  <a:cubicBezTo>
                    <a:pt x="733220" y="1639428"/>
                    <a:pt x="727033" y="1638124"/>
                    <a:pt x="721339" y="1635846"/>
                  </a:cubicBezTo>
                  <a:cubicBezTo>
                    <a:pt x="706819" y="1633772"/>
                    <a:pt x="695500" y="1627525"/>
                    <a:pt x="683762" y="1639263"/>
                  </a:cubicBezTo>
                  <a:cubicBezTo>
                    <a:pt x="681216" y="1641809"/>
                    <a:pt x="681484" y="1646095"/>
                    <a:pt x="680346" y="1649511"/>
                  </a:cubicBezTo>
                  <a:cubicBezTo>
                    <a:pt x="670097" y="1650650"/>
                    <a:pt x="659382" y="1649666"/>
                    <a:pt x="649600" y="1652928"/>
                  </a:cubicBezTo>
                  <a:cubicBezTo>
                    <a:pt x="645017" y="1654456"/>
                    <a:pt x="643766" y="1661214"/>
                    <a:pt x="639351" y="1663176"/>
                  </a:cubicBezTo>
                  <a:cubicBezTo>
                    <a:pt x="633021" y="1665990"/>
                    <a:pt x="625686" y="1665453"/>
                    <a:pt x="618853" y="1666591"/>
                  </a:cubicBezTo>
                  <a:cubicBezTo>
                    <a:pt x="615437" y="1664315"/>
                    <a:pt x="612278" y="1661596"/>
                    <a:pt x="608606" y="1659760"/>
                  </a:cubicBezTo>
                  <a:cubicBezTo>
                    <a:pt x="605385" y="1658150"/>
                    <a:pt x="601123" y="1658649"/>
                    <a:pt x="598357" y="1656344"/>
                  </a:cubicBezTo>
                  <a:cubicBezTo>
                    <a:pt x="593983" y="1652698"/>
                    <a:pt x="591525" y="1647233"/>
                    <a:pt x="588108" y="1642679"/>
                  </a:cubicBezTo>
                  <a:cubicBezTo>
                    <a:pt x="583182" y="1636109"/>
                    <a:pt x="578432" y="1629359"/>
                    <a:pt x="574443" y="1622181"/>
                  </a:cubicBezTo>
                  <a:cubicBezTo>
                    <a:pt x="571161" y="1616273"/>
                    <a:pt x="568558" y="1599584"/>
                    <a:pt x="567611" y="1594851"/>
                  </a:cubicBezTo>
                  <a:cubicBezTo>
                    <a:pt x="565333" y="1590297"/>
                    <a:pt x="562389" y="1586017"/>
                    <a:pt x="560778" y="1581186"/>
                  </a:cubicBezTo>
                  <a:lnTo>
                    <a:pt x="553946" y="1560690"/>
                  </a:lnTo>
                  <a:cubicBezTo>
                    <a:pt x="551668" y="1553858"/>
                    <a:pt x="548623" y="1547234"/>
                    <a:pt x="547114" y="1540193"/>
                  </a:cubicBezTo>
                  <a:cubicBezTo>
                    <a:pt x="545190" y="1531216"/>
                    <a:pt x="544836" y="1521973"/>
                    <a:pt x="543697" y="1512863"/>
                  </a:cubicBezTo>
                  <a:cubicBezTo>
                    <a:pt x="529446" y="1508113"/>
                    <a:pt x="514363" y="1502614"/>
                    <a:pt x="499287" y="1502614"/>
                  </a:cubicBezTo>
                  <a:cubicBezTo>
                    <a:pt x="495182" y="1502614"/>
                    <a:pt x="492711" y="1507611"/>
                    <a:pt x="489039" y="1509447"/>
                  </a:cubicBezTo>
                  <a:cubicBezTo>
                    <a:pt x="485818" y="1511057"/>
                    <a:pt x="482206" y="1511724"/>
                    <a:pt x="478790" y="1512863"/>
                  </a:cubicBezTo>
                  <a:cubicBezTo>
                    <a:pt x="465125" y="1514001"/>
                    <a:pt x="451402" y="1514578"/>
                    <a:pt x="437795" y="1516279"/>
                  </a:cubicBezTo>
                  <a:cubicBezTo>
                    <a:pt x="425009" y="1517877"/>
                    <a:pt x="418327" y="1525225"/>
                    <a:pt x="413883" y="1523112"/>
                  </a:cubicBezTo>
                  <a:cubicBezTo>
                    <a:pt x="409439" y="1520998"/>
                    <a:pt x="416828" y="1502458"/>
                    <a:pt x="411134" y="1503596"/>
                  </a:cubicBezTo>
                  <a:lnTo>
                    <a:pt x="411289" y="1503456"/>
                  </a:lnTo>
                  <a:lnTo>
                    <a:pt x="407049" y="1506031"/>
                  </a:lnTo>
                  <a:cubicBezTo>
                    <a:pt x="401354" y="1501477"/>
                    <a:pt x="392112" y="1499335"/>
                    <a:pt x="389967" y="1492366"/>
                  </a:cubicBezTo>
                  <a:cubicBezTo>
                    <a:pt x="386936" y="1482511"/>
                    <a:pt x="390123" y="1471403"/>
                    <a:pt x="393384" y="1461621"/>
                  </a:cubicBezTo>
                  <a:cubicBezTo>
                    <a:pt x="395980" y="1453831"/>
                    <a:pt x="402494" y="1447956"/>
                    <a:pt x="407049" y="1441124"/>
                  </a:cubicBezTo>
                  <a:cubicBezTo>
                    <a:pt x="409831" y="1436950"/>
                    <a:pt x="439207" y="1432080"/>
                    <a:pt x="444626" y="1430875"/>
                  </a:cubicBezTo>
                  <a:cubicBezTo>
                    <a:pt x="457495" y="1428016"/>
                    <a:pt x="457127" y="1427847"/>
                    <a:pt x="468540" y="1424043"/>
                  </a:cubicBezTo>
                  <a:cubicBezTo>
                    <a:pt x="473066" y="1410464"/>
                    <a:pt x="475677" y="1407724"/>
                    <a:pt x="468540" y="1389880"/>
                  </a:cubicBezTo>
                  <a:cubicBezTo>
                    <a:pt x="466746" y="1385395"/>
                    <a:pt x="461384" y="1383345"/>
                    <a:pt x="458291" y="1379633"/>
                  </a:cubicBezTo>
                  <a:cubicBezTo>
                    <a:pt x="455662" y="1376478"/>
                    <a:pt x="453736" y="1372800"/>
                    <a:pt x="451458" y="1369384"/>
                  </a:cubicBezTo>
                  <a:cubicBezTo>
                    <a:pt x="449181" y="1372800"/>
                    <a:pt x="446463" y="1375960"/>
                    <a:pt x="444626" y="1379633"/>
                  </a:cubicBezTo>
                  <a:cubicBezTo>
                    <a:pt x="443016" y="1382854"/>
                    <a:pt x="443459" y="1387068"/>
                    <a:pt x="441210" y="1389880"/>
                  </a:cubicBezTo>
                  <a:cubicBezTo>
                    <a:pt x="436392" y="1395901"/>
                    <a:pt x="427464" y="1397878"/>
                    <a:pt x="420712" y="1400129"/>
                  </a:cubicBezTo>
                  <a:cubicBezTo>
                    <a:pt x="388808" y="1421401"/>
                    <a:pt x="408399" y="1414476"/>
                    <a:pt x="359221" y="1410378"/>
                  </a:cubicBezTo>
                  <a:cubicBezTo>
                    <a:pt x="355554" y="1355377"/>
                    <a:pt x="371643" y="1364648"/>
                    <a:pt x="338724" y="1352303"/>
                  </a:cubicBezTo>
                  <a:cubicBezTo>
                    <a:pt x="335352" y="1351038"/>
                    <a:pt x="331891" y="1350025"/>
                    <a:pt x="328475" y="1348887"/>
                  </a:cubicBezTo>
                  <a:cubicBezTo>
                    <a:pt x="326198" y="1345470"/>
                    <a:pt x="324546" y="1341542"/>
                    <a:pt x="321644" y="1338638"/>
                  </a:cubicBezTo>
                  <a:cubicBezTo>
                    <a:pt x="318740" y="1335734"/>
                    <a:pt x="314099" y="1334895"/>
                    <a:pt x="311395" y="1331806"/>
                  </a:cubicBezTo>
                  <a:cubicBezTo>
                    <a:pt x="305988" y="1325626"/>
                    <a:pt x="297730" y="1311308"/>
                    <a:pt x="297730" y="1311308"/>
                  </a:cubicBezTo>
                  <a:cubicBezTo>
                    <a:pt x="298868" y="1297643"/>
                    <a:pt x="297613" y="1283563"/>
                    <a:pt x="301146" y="1270314"/>
                  </a:cubicBezTo>
                  <a:cubicBezTo>
                    <a:pt x="302391" y="1265647"/>
                    <a:pt x="307684" y="1263158"/>
                    <a:pt x="311395" y="1260066"/>
                  </a:cubicBezTo>
                  <a:cubicBezTo>
                    <a:pt x="326081" y="1247828"/>
                    <a:pt x="316485" y="1257521"/>
                    <a:pt x="331891" y="1249817"/>
                  </a:cubicBezTo>
                  <a:cubicBezTo>
                    <a:pt x="335564" y="1247980"/>
                    <a:pt x="338724" y="1245262"/>
                    <a:pt x="342140" y="1242985"/>
                  </a:cubicBezTo>
                  <a:cubicBezTo>
                    <a:pt x="344418" y="1238430"/>
                    <a:pt x="346446" y="1233741"/>
                    <a:pt x="348972" y="1229320"/>
                  </a:cubicBezTo>
                  <a:cubicBezTo>
                    <a:pt x="351009" y="1225755"/>
                    <a:pt x="353969" y="1222743"/>
                    <a:pt x="355805" y="1219071"/>
                  </a:cubicBezTo>
                  <a:cubicBezTo>
                    <a:pt x="357415" y="1215850"/>
                    <a:pt x="357011" y="1211665"/>
                    <a:pt x="359221" y="1208822"/>
                  </a:cubicBezTo>
                  <a:cubicBezTo>
                    <a:pt x="365153" y="1201195"/>
                    <a:pt x="372886" y="1195158"/>
                    <a:pt x="379719" y="1188326"/>
                  </a:cubicBezTo>
                  <a:cubicBezTo>
                    <a:pt x="419583" y="1148464"/>
                    <a:pt x="374591" y="1180358"/>
                    <a:pt x="403632" y="1160996"/>
                  </a:cubicBezTo>
                  <a:cubicBezTo>
                    <a:pt x="416275" y="1135712"/>
                    <a:pt x="403402" y="1157856"/>
                    <a:pt x="420712" y="1137082"/>
                  </a:cubicBezTo>
                  <a:cubicBezTo>
                    <a:pt x="430407" y="1125449"/>
                    <a:pt x="425492" y="1125470"/>
                    <a:pt x="437794" y="1113169"/>
                  </a:cubicBezTo>
                  <a:cubicBezTo>
                    <a:pt x="440697" y="1110265"/>
                    <a:pt x="444626" y="1108614"/>
                    <a:pt x="448042" y="1106336"/>
                  </a:cubicBezTo>
                  <a:cubicBezTo>
                    <a:pt x="466264" y="1079006"/>
                    <a:pt x="442345" y="1112034"/>
                    <a:pt x="465123" y="1089256"/>
                  </a:cubicBezTo>
                  <a:cubicBezTo>
                    <a:pt x="487899" y="1066481"/>
                    <a:pt x="454875" y="1090395"/>
                    <a:pt x="482205" y="1072175"/>
                  </a:cubicBezTo>
                  <a:cubicBezTo>
                    <a:pt x="494134" y="1036387"/>
                    <a:pt x="482876" y="1064167"/>
                    <a:pt x="495870" y="1041429"/>
                  </a:cubicBezTo>
                  <a:cubicBezTo>
                    <a:pt x="498396" y="1037008"/>
                    <a:pt x="498790" y="1031024"/>
                    <a:pt x="502702" y="1027764"/>
                  </a:cubicBezTo>
                  <a:cubicBezTo>
                    <a:pt x="506309" y="1024758"/>
                    <a:pt x="511869" y="1025696"/>
                    <a:pt x="516366" y="1024348"/>
                  </a:cubicBezTo>
                  <a:cubicBezTo>
                    <a:pt x="523264" y="1022277"/>
                    <a:pt x="530031" y="1019793"/>
                    <a:pt x="536863" y="1017515"/>
                  </a:cubicBezTo>
                  <a:lnTo>
                    <a:pt x="547112" y="1014099"/>
                  </a:lnTo>
                  <a:cubicBezTo>
                    <a:pt x="558289" y="980569"/>
                    <a:pt x="543097" y="1029142"/>
                    <a:pt x="553944" y="942359"/>
                  </a:cubicBezTo>
                  <a:cubicBezTo>
                    <a:pt x="554837" y="935212"/>
                    <a:pt x="558708" y="928760"/>
                    <a:pt x="560777" y="921862"/>
                  </a:cubicBezTo>
                  <a:cubicBezTo>
                    <a:pt x="562126" y="917365"/>
                    <a:pt x="562344" y="912513"/>
                    <a:pt x="564193" y="908197"/>
                  </a:cubicBezTo>
                  <a:cubicBezTo>
                    <a:pt x="565917" y="904176"/>
                    <a:pt x="580028" y="886028"/>
                    <a:pt x="581274" y="884284"/>
                  </a:cubicBezTo>
                  <a:cubicBezTo>
                    <a:pt x="586417" y="877085"/>
                    <a:pt x="588657" y="869848"/>
                    <a:pt x="598356" y="867203"/>
                  </a:cubicBezTo>
                  <a:cubicBezTo>
                    <a:pt x="607212" y="864788"/>
                    <a:pt x="616575" y="864925"/>
                    <a:pt x="625684" y="863787"/>
                  </a:cubicBezTo>
                  <a:cubicBezTo>
                    <a:pt x="623752" y="842532"/>
                    <a:pt x="622631" y="823077"/>
                    <a:pt x="618852" y="802296"/>
                  </a:cubicBezTo>
                  <a:cubicBezTo>
                    <a:pt x="617136" y="792858"/>
                    <a:pt x="614946" y="787164"/>
                    <a:pt x="612019" y="778382"/>
                  </a:cubicBezTo>
                  <a:cubicBezTo>
                    <a:pt x="613158" y="730555"/>
                    <a:pt x="613311" y="682695"/>
                    <a:pt x="615436" y="634901"/>
                  </a:cubicBezTo>
                  <a:cubicBezTo>
                    <a:pt x="615694" y="629086"/>
                    <a:pt x="621935" y="618155"/>
                    <a:pt x="625684" y="614405"/>
                  </a:cubicBezTo>
                  <a:cubicBezTo>
                    <a:pt x="628588" y="611501"/>
                    <a:pt x="632517" y="609851"/>
                    <a:pt x="635933" y="607573"/>
                  </a:cubicBezTo>
                  <a:cubicBezTo>
                    <a:pt x="638211" y="604156"/>
                    <a:pt x="639862" y="600228"/>
                    <a:pt x="642765" y="597324"/>
                  </a:cubicBezTo>
                  <a:cubicBezTo>
                    <a:pt x="645669" y="594420"/>
                    <a:pt x="649860" y="593120"/>
                    <a:pt x="653014" y="590492"/>
                  </a:cubicBezTo>
                  <a:cubicBezTo>
                    <a:pt x="656726" y="587399"/>
                    <a:pt x="659847" y="583659"/>
                    <a:pt x="663263" y="580243"/>
                  </a:cubicBezTo>
                  <a:cubicBezTo>
                    <a:pt x="671098" y="556739"/>
                    <a:pt x="663263" y="585156"/>
                    <a:pt x="663263" y="542664"/>
                  </a:cubicBezTo>
                  <a:cubicBezTo>
                    <a:pt x="663263" y="522517"/>
                    <a:pt x="665062" y="509036"/>
                    <a:pt x="670095" y="491422"/>
                  </a:cubicBezTo>
                  <a:cubicBezTo>
                    <a:pt x="671085" y="487960"/>
                    <a:pt x="672373" y="484589"/>
                    <a:pt x="673512" y="481173"/>
                  </a:cubicBezTo>
                  <a:cubicBezTo>
                    <a:pt x="670733" y="472838"/>
                    <a:pt x="669885" y="467298"/>
                    <a:pt x="663263" y="460675"/>
                  </a:cubicBezTo>
                  <a:cubicBezTo>
                    <a:pt x="660359" y="457772"/>
                    <a:pt x="656430" y="456121"/>
                    <a:pt x="653014" y="453843"/>
                  </a:cubicBezTo>
                  <a:cubicBezTo>
                    <a:pt x="644883" y="429450"/>
                    <a:pt x="650176" y="439338"/>
                    <a:pt x="639349" y="423098"/>
                  </a:cubicBezTo>
                  <a:cubicBezTo>
                    <a:pt x="638211" y="419682"/>
                    <a:pt x="636923" y="416312"/>
                    <a:pt x="635933" y="412849"/>
                  </a:cubicBezTo>
                  <a:cubicBezTo>
                    <a:pt x="634644" y="408335"/>
                    <a:pt x="634165" y="403581"/>
                    <a:pt x="632517" y="399184"/>
                  </a:cubicBezTo>
                  <a:cubicBezTo>
                    <a:pt x="630728" y="394415"/>
                    <a:pt x="630003" y="388218"/>
                    <a:pt x="625684" y="385519"/>
                  </a:cubicBezTo>
                  <a:cubicBezTo>
                    <a:pt x="619811" y="381848"/>
                    <a:pt x="611907" y="383784"/>
                    <a:pt x="605188" y="382103"/>
                  </a:cubicBezTo>
                  <a:cubicBezTo>
                    <a:pt x="598200" y="380357"/>
                    <a:pt x="584691" y="375271"/>
                    <a:pt x="584691" y="375271"/>
                  </a:cubicBezTo>
                  <a:lnTo>
                    <a:pt x="564193" y="361606"/>
                  </a:lnTo>
                  <a:lnTo>
                    <a:pt x="553944" y="354773"/>
                  </a:lnTo>
                  <a:cubicBezTo>
                    <a:pt x="547112" y="355912"/>
                    <a:pt x="539461" y="354753"/>
                    <a:pt x="533447" y="358190"/>
                  </a:cubicBezTo>
                  <a:cubicBezTo>
                    <a:pt x="530321" y="359977"/>
                    <a:pt x="531641" y="365218"/>
                    <a:pt x="530031" y="368438"/>
                  </a:cubicBezTo>
                  <a:cubicBezTo>
                    <a:pt x="528195" y="372111"/>
                    <a:pt x="525476" y="375271"/>
                    <a:pt x="523198" y="378687"/>
                  </a:cubicBezTo>
                  <a:cubicBezTo>
                    <a:pt x="516088" y="407126"/>
                    <a:pt x="524745" y="379009"/>
                    <a:pt x="512951" y="402601"/>
                  </a:cubicBezTo>
                  <a:cubicBezTo>
                    <a:pt x="511340" y="405821"/>
                    <a:pt x="512081" y="410303"/>
                    <a:pt x="509535" y="412849"/>
                  </a:cubicBezTo>
                  <a:cubicBezTo>
                    <a:pt x="499748" y="422636"/>
                    <a:pt x="490816" y="426495"/>
                    <a:pt x="478788" y="429931"/>
                  </a:cubicBezTo>
                  <a:cubicBezTo>
                    <a:pt x="474274" y="431220"/>
                    <a:pt x="469620" y="431997"/>
                    <a:pt x="465123" y="433346"/>
                  </a:cubicBezTo>
                  <a:cubicBezTo>
                    <a:pt x="458225" y="435414"/>
                    <a:pt x="451458" y="437900"/>
                    <a:pt x="444626" y="440178"/>
                  </a:cubicBezTo>
                  <a:cubicBezTo>
                    <a:pt x="439853" y="441769"/>
                    <a:pt x="410489" y="446437"/>
                    <a:pt x="407049" y="447010"/>
                  </a:cubicBezTo>
                  <a:cubicBezTo>
                    <a:pt x="402494" y="445872"/>
                    <a:pt x="397898" y="444884"/>
                    <a:pt x="393384" y="443594"/>
                  </a:cubicBezTo>
                  <a:cubicBezTo>
                    <a:pt x="389922" y="442604"/>
                    <a:pt x="386714" y="439780"/>
                    <a:pt x="383135" y="440178"/>
                  </a:cubicBezTo>
                  <a:cubicBezTo>
                    <a:pt x="375977" y="440974"/>
                    <a:pt x="369470" y="444733"/>
                    <a:pt x="362637" y="447010"/>
                  </a:cubicBezTo>
                  <a:cubicBezTo>
                    <a:pt x="339594" y="470054"/>
                    <a:pt x="351307" y="464452"/>
                    <a:pt x="331891" y="470924"/>
                  </a:cubicBezTo>
                  <a:cubicBezTo>
                    <a:pt x="329615" y="474340"/>
                    <a:pt x="329086" y="480368"/>
                    <a:pt x="325060" y="481173"/>
                  </a:cubicBezTo>
                  <a:cubicBezTo>
                    <a:pt x="316058" y="482973"/>
                    <a:pt x="306762" y="479399"/>
                    <a:pt x="297730" y="477757"/>
                  </a:cubicBezTo>
                  <a:cubicBezTo>
                    <a:pt x="289831" y="476320"/>
                    <a:pt x="280546" y="470873"/>
                    <a:pt x="273816" y="467508"/>
                  </a:cubicBezTo>
                  <a:cubicBezTo>
                    <a:pt x="272678" y="464092"/>
                    <a:pt x="272650" y="460071"/>
                    <a:pt x="270400" y="457259"/>
                  </a:cubicBezTo>
                  <a:cubicBezTo>
                    <a:pt x="267835" y="454053"/>
                    <a:pt x="263306" y="453055"/>
                    <a:pt x="260152" y="450427"/>
                  </a:cubicBezTo>
                  <a:cubicBezTo>
                    <a:pt x="250288" y="442208"/>
                    <a:pt x="249788" y="440007"/>
                    <a:pt x="243070" y="429931"/>
                  </a:cubicBezTo>
                  <a:cubicBezTo>
                    <a:pt x="242972" y="428456"/>
                    <a:pt x="242810" y="380361"/>
                    <a:pt x="236238" y="365022"/>
                  </a:cubicBezTo>
                  <a:cubicBezTo>
                    <a:pt x="234621" y="361248"/>
                    <a:pt x="232612" y="357338"/>
                    <a:pt x="229407" y="354773"/>
                  </a:cubicBezTo>
                  <a:cubicBezTo>
                    <a:pt x="226595" y="352524"/>
                    <a:pt x="222574" y="352495"/>
                    <a:pt x="219158" y="351357"/>
                  </a:cubicBezTo>
                  <a:cubicBezTo>
                    <a:pt x="203496" y="327864"/>
                    <a:pt x="208089" y="338651"/>
                    <a:pt x="202077" y="320612"/>
                  </a:cubicBezTo>
                  <a:cubicBezTo>
                    <a:pt x="198969" y="289542"/>
                    <a:pt x="206420" y="291208"/>
                    <a:pt x="188412" y="276201"/>
                  </a:cubicBezTo>
                  <a:cubicBezTo>
                    <a:pt x="185257" y="273572"/>
                    <a:pt x="181915" y="271036"/>
                    <a:pt x="178163" y="269369"/>
                  </a:cubicBezTo>
                  <a:cubicBezTo>
                    <a:pt x="171581" y="266443"/>
                    <a:pt x="157666" y="262536"/>
                    <a:pt x="157666" y="262536"/>
                  </a:cubicBezTo>
                  <a:lnTo>
                    <a:pt x="137168" y="248871"/>
                  </a:lnTo>
                  <a:lnTo>
                    <a:pt x="126921" y="242040"/>
                  </a:lnTo>
                  <a:cubicBezTo>
                    <a:pt x="121226" y="243178"/>
                    <a:pt x="114564" y="242080"/>
                    <a:pt x="109839" y="245455"/>
                  </a:cubicBezTo>
                  <a:cubicBezTo>
                    <a:pt x="105695" y="248415"/>
                    <a:pt x="105627" y="254753"/>
                    <a:pt x="103007" y="259120"/>
                  </a:cubicBezTo>
                  <a:cubicBezTo>
                    <a:pt x="89721" y="281263"/>
                    <a:pt x="94846" y="275948"/>
                    <a:pt x="79093" y="286450"/>
                  </a:cubicBezTo>
                  <a:cubicBezTo>
                    <a:pt x="76815" y="283034"/>
                    <a:pt x="75467" y="278766"/>
                    <a:pt x="72261" y="276201"/>
                  </a:cubicBezTo>
                  <a:cubicBezTo>
                    <a:pt x="69449" y="273951"/>
                    <a:pt x="65233" y="274395"/>
                    <a:pt x="62012" y="272785"/>
                  </a:cubicBezTo>
                  <a:cubicBezTo>
                    <a:pt x="58340" y="270949"/>
                    <a:pt x="55436" y="267788"/>
                    <a:pt x="51763" y="265952"/>
                  </a:cubicBezTo>
                  <a:cubicBezTo>
                    <a:pt x="43472" y="261806"/>
                    <a:pt x="33010" y="261458"/>
                    <a:pt x="24435" y="259120"/>
                  </a:cubicBezTo>
                  <a:cubicBezTo>
                    <a:pt x="17486" y="257225"/>
                    <a:pt x="3937" y="252287"/>
                    <a:pt x="3937" y="252287"/>
                  </a:cubicBezTo>
                  <a:cubicBezTo>
                    <a:pt x="-1443" y="230769"/>
                    <a:pt x="-1178" y="238568"/>
                    <a:pt x="3937" y="207878"/>
                  </a:cubicBezTo>
                  <a:cubicBezTo>
                    <a:pt x="4529" y="204325"/>
                    <a:pt x="5356" y="200626"/>
                    <a:pt x="7353" y="197629"/>
                  </a:cubicBezTo>
                  <a:cubicBezTo>
                    <a:pt x="18080" y="181539"/>
                    <a:pt x="16983" y="193897"/>
                    <a:pt x="24435" y="177131"/>
                  </a:cubicBezTo>
                  <a:cubicBezTo>
                    <a:pt x="27360" y="170550"/>
                    <a:pt x="27272" y="162626"/>
                    <a:pt x="31267" y="156634"/>
                  </a:cubicBezTo>
                  <a:lnTo>
                    <a:pt x="44931" y="136138"/>
                  </a:lnTo>
                  <a:cubicBezTo>
                    <a:pt x="43793" y="130444"/>
                    <a:pt x="44395" y="124098"/>
                    <a:pt x="41515" y="119057"/>
                  </a:cubicBezTo>
                  <a:cubicBezTo>
                    <a:pt x="38398" y="113602"/>
                    <a:pt x="26280" y="110561"/>
                    <a:pt x="21018" y="108808"/>
                  </a:cubicBezTo>
                  <a:cubicBezTo>
                    <a:pt x="6461" y="86970"/>
                    <a:pt x="13160" y="94117"/>
                    <a:pt x="3937" y="84894"/>
                  </a:cubicBezTo>
                  <a:lnTo>
                    <a:pt x="2498" y="79949"/>
                  </a:lnTo>
                  <a:lnTo>
                    <a:pt x="5040" y="78240"/>
                  </a:lnTo>
                  <a:cubicBezTo>
                    <a:pt x="9417" y="74849"/>
                    <a:pt x="13436" y="70853"/>
                    <a:pt x="19776" y="63244"/>
                  </a:cubicBezTo>
                  <a:cubicBezTo>
                    <a:pt x="29023" y="52148"/>
                    <a:pt x="29853" y="40962"/>
                    <a:pt x="46127" y="36893"/>
                  </a:cubicBezTo>
                  <a:cubicBezTo>
                    <a:pt x="61560" y="33035"/>
                    <a:pt x="77749" y="33380"/>
                    <a:pt x="93559" y="31623"/>
                  </a:cubicBezTo>
                  <a:cubicBezTo>
                    <a:pt x="141533" y="15629"/>
                    <a:pt x="65764" y="40161"/>
                    <a:pt x="135722" y="21082"/>
                  </a:cubicBezTo>
                  <a:cubicBezTo>
                    <a:pt x="146442" y="18159"/>
                    <a:pt x="156804" y="14054"/>
                    <a:pt x="167344" y="10541"/>
                  </a:cubicBezTo>
                  <a:lnTo>
                    <a:pt x="183155" y="527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陕西"/>
            <p:cNvSpPr/>
            <p:nvPr>
              <p:custDataLst>
                <p:tags r:id="rId27"/>
              </p:custDataLst>
            </p:nvPr>
          </p:nvSpPr>
          <p:spPr>
            <a:xfrm>
              <a:off x="8558" y="4455"/>
              <a:ext cx="1313" cy="2257"/>
            </a:xfrm>
            <a:custGeom>
              <a:avLst/>
              <a:gdLst>
                <a:gd name="connsiteX0" fmla="*/ 959954 w 989219"/>
                <a:gd name="connsiteY0" fmla="*/ 0 h 1704682"/>
                <a:gd name="connsiteX1" fmla="*/ 981590 w 989219"/>
                <a:gd name="connsiteY1" fmla="*/ 14077 h 1704682"/>
                <a:gd name="connsiteX2" fmla="*/ 989219 w 989219"/>
                <a:gd name="connsiteY2" fmla="*/ 16591 h 1704682"/>
                <a:gd name="connsiteX3" fmla="*/ 979348 w 989219"/>
                <a:gd name="connsiteY3" fmla="*/ 33334 h 1704682"/>
                <a:gd name="connsiteX4" fmla="*/ 976039 w 989219"/>
                <a:gd name="connsiteY4" fmla="*/ 43927 h 1704682"/>
                <a:gd name="connsiteX5" fmla="*/ 970201 w 989219"/>
                <a:gd name="connsiteY5" fmla="*/ 75157 h 1704682"/>
                <a:gd name="connsiteX6" fmla="*/ 963369 w 989219"/>
                <a:gd name="connsiteY6" fmla="*/ 85405 h 1704682"/>
                <a:gd name="connsiteX7" fmla="*/ 956536 w 989219"/>
                <a:gd name="connsiteY7" fmla="*/ 146896 h 1704682"/>
                <a:gd name="connsiteX8" fmla="*/ 949704 w 989219"/>
                <a:gd name="connsiteY8" fmla="*/ 170810 h 1704682"/>
                <a:gd name="connsiteX9" fmla="*/ 946288 w 989219"/>
                <a:gd name="connsiteY9" fmla="*/ 181059 h 1704682"/>
                <a:gd name="connsiteX10" fmla="*/ 939455 w 989219"/>
                <a:gd name="connsiteY10" fmla="*/ 204971 h 1704682"/>
                <a:gd name="connsiteX11" fmla="*/ 932623 w 989219"/>
                <a:gd name="connsiteY11" fmla="*/ 225469 h 1704682"/>
                <a:gd name="connsiteX12" fmla="*/ 922374 w 989219"/>
                <a:gd name="connsiteY12" fmla="*/ 232301 h 1704682"/>
                <a:gd name="connsiteX13" fmla="*/ 912125 w 989219"/>
                <a:gd name="connsiteY13" fmla="*/ 235717 h 1704682"/>
                <a:gd name="connsiteX14" fmla="*/ 884797 w 989219"/>
                <a:gd name="connsiteY14" fmla="*/ 259631 h 1704682"/>
                <a:gd name="connsiteX15" fmla="*/ 864299 w 989219"/>
                <a:gd name="connsiteY15" fmla="*/ 276712 h 1704682"/>
                <a:gd name="connsiteX16" fmla="*/ 857467 w 989219"/>
                <a:gd name="connsiteY16" fmla="*/ 286961 h 1704682"/>
                <a:gd name="connsiteX17" fmla="*/ 854050 w 989219"/>
                <a:gd name="connsiteY17" fmla="*/ 334787 h 1704682"/>
                <a:gd name="connsiteX18" fmla="*/ 860883 w 989219"/>
                <a:gd name="connsiteY18" fmla="*/ 355284 h 1704682"/>
                <a:gd name="connsiteX19" fmla="*/ 871132 w 989219"/>
                <a:gd name="connsiteY19" fmla="*/ 362117 h 1704682"/>
                <a:gd name="connsiteX20" fmla="*/ 881380 w 989219"/>
                <a:gd name="connsiteY20" fmla="*/ 372366 h 1704682"/>
                <a:gd name="connsiteX21" fmla="*/ 901878 w 989219"/>
                <a:gd name="connsiteY21" fmla="*/ 379198 h 1704682"/>
                <a:gd name="connsiteX22" fmla="*/ 905294 w 989219"/>
                <a:gd name="connsiteY22" fmla="*/ 420192 h 1704682"/>
                <a:gd name="connsiteX23" fmla="*/ 901878 w 989219"/>
                <a:gd name="connsiteY23" fmla="*/ 464603 h 1704682"/>
                <a:gd name="connsiteX24" fmla="*/ 895045 w 989219"/>
                <a:gd name="connsiteY24" fmla="*/ 474852 h 1704682"/>
                <a:gd name="connsiteX25" fmla="*/ 891629 w 989219"/>
                <a:gd name="connsiteY25" fmla="*/ 488515 h 1704682"/>
                <a:gd name="connsiteX26" fmla="*/ 884797 w 989219"/>
                <a:gd name="connsiteY26" fmla="*/ 498764 h 1704682"/>
                <a:gd name="connsiteX27" fmla="*/ 850634 w 989219"/>
                <a:gd name="connsiteY27" fmla="*/ 539759 h 1704682"/>
                <a:gd name="connsiteX28" fmla="*/ 843802 w 989219"/>
                <a:gd name="connsiteY28" fmla="*/ 556840 h 1704682"/>
                <a:gd name="connsiteX29" fmla="*/ 840385 w 989219"/>
                <a:gd name="connsiteY29" fmla="*/ 594417 h 1704682"/>
                <a:gd name="connsiteX30" fmla="*/ 843802 w 989219"/>
                <a:gd name="connsiteY30" fmla="*/ 604666 h 1704682"/>
                <a:gd name="connsiteX31" fmla="*/ 850634 w 989219"/>
                <a:gd name="connsiteY31" fmla="*/ 625163 h 1704682"/>
                <a:gd name="connsiteX32" fmla="*/ 850634 w 989219"/>
                <a:gd name="connsiteY32" fmla="*/ 724233 h 1704682"/>
                <a:gd name="connsiteX33" fmla="*/ 860883 w 989219"/>
                <a:gd name="connsiteY33" fmla="*/ 744731 h 1704682"/>
                <a:gd name="connsiteX34" fmla="*/ 867715 w 989219"/>
                <a:gd name="connsiteY34" fmla="*/ 754979 h 1704682"/>
                <a:gd name="connsiteX35" fmla="*/ 871132 w 989219"/>
                <a:gd name="connsiteY35" fmla="*/ 802805 h 1704682"/>
                <a:gd name="connsiteX36" fmla="*/ 877964 w 989219"/>
                <a:gd name="connsiteY36" fmla="*/ 860880 h 1704682"/>
                <a:gd name="connsiteX37" fmla="*/ 874548 w 989219"/>
                <a:gd name="connsiteY37" fmla="*/ 898459 h 1704682"/>
                <a:gd name="connsiteX38" fmla="*/ 867715 w 989219"/>
                <a:gd name="connsiteY38" fmla="*/ 918956 h 1704682"/>
                <a:gd name="connsiteX39" fmla="*/ 854050 w 989219"/>
                <a:gd name="connsiteY39" fmla="*/ 939454 h 1704682"/>
                <a:gd name="connsiteX40" fmla="*/ 843802 w 989219"/>
                <a:gd name="connsiteY40" fmla="*/ 946286 h 1704682"/>
                <a:gd name="connsiteX41" fmla="*/ 833553 w 989219"/>
                <a:gd name="connsiteY41" fmla="*/ 973615 h 1704682"/>
                <a:gd name="connsiteX42" fmla="*/ 823304 w 989219"/>
                <a:gd name="connsiteY42" fmla="*/ 1055603 h 1704682"/>
                <a:gd name="connsiteX43" fmla="*/ 842467 w 989219"/>
                <a:gd name="connsiteY43" fmla="*/ 1070886 h 1704682"/>
                <a:gd name="connsiteX44" fmla="*/ 840535 w 989219"/>
                <a:gd name="connsiteY44" fmla="*/ 1072735 h 1704682"/>
                <a:gd name="connsiteX45" fmla="*/ 847219 w 989219"/>
                <a:gd name="connsiteY45" fmla="*/ 1076101 h 1704682"/>
                <a:gd name="connsiteX46" fmla="*/ 847219 w 989219"/>
                <a:gd name="connsiteY46" fmla="*/ 1110264 h 1704682"/>
                <a:gd name="connsiteX47" fmla="*/ 850636 w 989219"/>
                <a:gd name="connsiteY47" fmla="*/ 1120512 h 1704682"/>
                <a:gd name="connsiteX48" fmla="*/ 871133 w 989219"/>
                <a:gd name="connsiteY48" fmla="*/ 1134177 h 1704682"/>
                <a:gd name="connsiteX49" fmla="*/ 874549 w 989219"/>
                <a:gd name="connsiteY49" fmla="*/ 1144425 h 1704682"/>
                <a:gd name="connsiteX50" fmla="*/ 877965 w 989219"/>
                <a:gd name="connsiteY50" fmla="*/ 1158090 h 1704682"/>
                <a:gd name="connsiteX51" fmla="*/ 884798 w 989219"/>
                <a:gd name="connsiteY51" fmla="*/ 1168338 h 1704682"/>
                <a:gd name="connsiteX52" fmla="*/ 891630 w 989219"/>
                <a:gd name="connsiteY52" fmla="*/ 1202501 h 1704682"/>
                <a:gd name="connsiteX53" fmla="*/ 901879 w 989219"/>
                <a:gd name="connsiteY53" fmla="*/ 1209333 h 1704682"/>
                <a:gd name="connsiteX54" fmla="*/ 922375 w 989219"/>
                <a:gd name="connsiteY54" fmla="*/ 1216166 h 1704682"/>
                <a:gd name="connsiteX55" fmla="*/ 925792 w 989219"/>
                <a:gd name="connsiteY55" fmla="*/ 1246911 h 1704682"/>
                <a:gd name="connsiteX56" fmla="*/ 946289 w 989219"/>
                <a:gd name="connsiteY56" fmla="*/ 1267408 h 1704682"/>
                <a:gd name="connsiteX57" fmla="*/ 963370 w 989219"/>
                <a:gd name="connsiteY57" fmla="*/ 1287906 h 1704682"/>
                <a:gd name="connsiteX58" fmla="*/ 959954 w 989219"/>
                <a:gd name="connsiteY58" fmla="*/ 1322068 h 1704682"/>
                <a:gd name="connsiteX59" fmla="*/ 956538 w 989219"/>
                <a:gd name="connsiteY59" fmla="*/ 1345980 h 1704682"/>
                <a:gd name="connsiteX60" fmla="*/ 946289 w 989219"/>
                <a:gd name="connsiteY60" fmla="*/ 1349397 h 1704682"/>
                <a:gd name="connsiteX61" fmla="*/ 936040 w 989219"/>
                <a:gd name="connsiteY61" fmla="*/ 1356229 h 1704682"/>
                <a:gd name="connsiteX62" fmla="*/ 922375 w 989219"/>
                <a:gd name="connsiteY62" fmla="*/ 1376727 h 1704682"/>
                <a:gd name="connsiteX63" fmla="*/ 912127 w 989219"/>
                <a:gd name="connsiteY63" fmla="*/ 1380143 h 1704682"/>
                <a:gd name="connsiteX64" fmla="*/ 877965 w 989219"/>
                <a:gd name="connsiteY64" fmla="*/ 1376727 h 1704682"/>
                <a:gd name="connsiteX65" fmla="*/ 857468 w 989219"/>
                <a:gd name="connsiteY65" fmla="*/ 1356229 h 1704682"/>
                <a:gd name="connsiteX66" fmla="*/ 693491 w 989219"/>
                <a:gd name="connsiteY66" fmla="*/ 1359645 h 1704682"/>
                <a:gd name="connsiteX67" fmla="*/ 700324 w 989219"/>
                <a:gd name="connsiteY67" fmla="*/ 1386975 h 1704682"/>
                <a:gd name="connsiteX68" fmla="*/ 713989 w 989219"/>
                <a:gd name="connsiteY68" fmla="*/ 1390392 h 1704682"/>
                <a:gd name="connsiteX69" fmla="*/ 731068 w 989219"/>
                <a:gd name="connsiteY69" fmla="*/ 1393808 h 1704682"/>
                <a:gd name="connsiteX70" fmla="*/ 741317 w 989219"/>
                <a:gd name="connsiteY70" fmla="*/ 1400640 h 1704682"/>
                <a:gd name="connsiteX71" fmla="*/ 751566 w 989219"/>
                <a:gd name="connsiteY71" fmla="*/ 1404057 h 1704682"/>
                <a:gd name="connsiteX72" fmla="*/ 758398 w 989219"/>
                <a:gd name="connsiteY72" fmla="*/ 1414305 h 1704682"/>
                <a:gd name="connsiteX73" fmla="*/ 768647 w 989219"/>
                <a:gd name="connsiteY73" fmla="*/ 1424554 h 1704682"/>
                <a:gd name="connsiteX74" fmla="*/ 785728 w 989219"/>
                <a:gd name="connsiteY74" fmla="*/ 1441634 h 1704682"/>
                <a:gd name="connsiteX75" fmla="*/ 795977 w 989219"/>
                <a:gd name="connsiteY75" fmla="*/ 1462131 h 1704682"/>
                <a:gd name="connsiteX76" fmla="*/ 792561 w 989219"/>
                <a:gd name="connsiteY76" fmla="*/ 1496294 h 1704682"/>
                <a:gd name="connsiteX77" fmla="*/ 778896 w 989219"/>
                <a:gd name="connsiteY77" fmla="*/ 1503126 h 1704682"/>
                <a:gd name="connsiteX78" fmla="*/ 717403 w 989219"/>
                <a:gd name="connsiteY78" fmla="*/ 1506543 h 1704682"/>
                <a:gd name="connsiteX79" fmla="*/ 707156 w 989219"/>
                <a:gd name="connsiteY79" fmla="*/ 1516791 h 1704682"/>
                <a:gd name="connsiteX80" fmla="*/ 696907 w 989219"/>
                <a:gd name="connsiteY80" fmla="*/ 1523623 h 1704682"/>
                <a:gd name="connsiteX81" fmla="*/ 686659 w 989219"/>
                <a:gd name="connsiteY81" fmla="*/ 1564618 h 1704682"/>
                <a:gd name="connsiteX82" fmla="*/ 703740 w 989219"/>
                <a:gd name="connsiteY82" fmla="*/ 1615861 h 1704682"/>
                <a:gd name="connsiteX83" fmla="*/ 707156 w 989219"/>
                <a:gd name="connsiteY83" fmla="*/ 1626109 h 1704682"/>
                <a:gd name="connsiteX84" fmla="*/ 710572 w 989219"/>
                <a:gd name="connsiteY84" fmla="*/ 1636357 h 1704682"/>
                <a:gd name="connsiteX85" fmla="*/ 703740 w 989219"/>
                <a:gd name="connsiteY85" fmla="*/ 1687601 h 1704682"/>
                <a:gd name="connsiteX86" fmla="*/ 696907 w 989219"/>
                <a:gd name="connsiteY86" fmla="*/ 1697850 h 1704682"/>
                <a:gd name="connsiteX87" fmla="*/ 683242 w 989219"/>
                <a:gd name="connsiteY87" fmla="*/ 1704682 h 1704682"/>
                <a:gd name="connsiteX88" fmla="*/ 666161 w 989219"/>
                <a:gd name="connsiteY88" fmla="*/ 1697850 h 1704682"/>
                <a:gd name="connsiteX89" fmla="*/ 655912 w 989219"/>
                <a:gd name="connsiteY89" fmla="*/ 1677352 h 1704682"/>
                <a:gd name="connsiteX90" fmla="*/ 625166 w 989219"/>
                <a:gd name="connsiteY90" fmla="*/ 1660271 h 1704682"/>
                <a:gd name="connsiteX91" fmla="*/ 604670 w 989219"/>
                <a:gd name="connsiteY91" fmla="*/ 1646606 h 1704682"/>
                <a:gd name="connsiteX92" fmla="*/ 594421 w 989219"/>
                <a:gd name="connsiteY92" fmla="*/ 1639774 h 1704682"/>
                <a:gd name="connsiteX93" fmla="*/ 580756 w 989219"/>
                <a:gd name="connsiteY93" fmla="*/ 1619276 h 1704682"/>
                <a:gd name="connsiteX94" fmla="*/ 570508 w 989219"/>
                <a:gd name="connsiteY94" fmla="*/ 1615861 h 1704682"/>
                <a:gd name="connsiteX95" fmla="*/ 550010 w 989219"/>
                <a:gd name="connsiteY95" fmla="*/ 1602196 h 1704682"/>
                <a:gd name="connsiteX96" fmla="*/ 529513 w 989219"/>
                <a:gd name="connsiteY96" fmla="*/ 1588531 h 1704682"/>
                <a:gd name="connsiteX97" fmla="*/ 519265 w 989219"/>
                <a:gd name="connsiteY97" fmla="*/ 1578282 h 1704682"/>
                <a:gd name="connsiteX98" fmla="*/ 471438 w 989219"/>
                <a:gd name="connsiteY98" fmla="*/ 1561201 h 1704682"/>
                <a:gd name="connsiteX99" fmla="*/ 447524 w 989219"/>
                <a:gd name="connsiteY99" fmla="*/ 1568034 h 1704682"/>
                <a:gd name="connsiteX100" fmla="*/ 420196 w 989219"/>
                <a:gd name="connsiteY100" fmla="*/ 1578282 h 1704682"/>
                <a:gd name="connsiteX101" fmla="*/ 389450 w 989219"/>
                <a:gd name="connsiteY101" fmla="*/ 1574866 h 1704682"/>
                <a:gd name="connsiteX102" fmla="*/ 368952 w 989219"/>
                <a:gd name="connsiteY102" fmla="*/ 1544120 h 1704682"/>
                <a:gd name="connsiteX103" fmla="*/ 362120 w 989219"/>
                <a:gd name="connsiteY103" fmla="*/ 1533871 h 1704682"/>
                <a:gd name="connsiteX104" fmla="*/ 348455 w 989219"/>
                <a:gd name="connsiteY104" fmla="*/ 1530455 h 1704682"/>
                <a:gd name="connsiteX105" fmla="*/ 280131 w 989219"/>
                <a:gd name="connsiteY105" fmla="*/ 1520208 h 1704682"/>
                <a:gd name="connsiteX106" fmla="*/ 269882 w 989219"/>
                <a:gd name="connsiteY106" fmla="*/ 1516791 h 1704682"/>
                <a:gd name="connsiteX107" fmla="*/ 259633 w 989219"/>
                <a:gd name="connsiteY107" fmla="*/ 1509959 h 1704682"/>
                <a:gd name="connsiteX108" fmla="*/ 245968 w 989219"/>
                <a:gd name="connsiteY108" fmla="*/ 1462131 h 1704682"/>
                <a:gd name="connsiteX109" fmla="*/ 191310 w 989219"/>
                <a:gd name="connsiteY109" fmla="*/ 1465548 h 1704682"/>
                <a:gd name="connsiteX110" fmla="*/ 163980 w 989219"/>
                <a:gd name="connsiteY110" fmla="*/ 1468964 h 1704682"/>
                <a:gd name="connsiteX111" fmla="*/ 153731 w 989219"/>
                <a:gd name="connsiteY111" fmla="*/ 1479213 h 1704682"/>
                <a:gd name="connsiteX112" fmla="*/ 112737 w 989219"/>
                <a:gd name="connsiteY112" fmla="*/ 1465548 h 1704682"/>
                <a:gd name="connsiteX113" fmla="*/ 105905 w 989219"/>
                <a:gd name="connsiteY113" fmla="*/ 1451883 h 1704682"/>
                <a:gd name="connsiteX114" fmla="*/ 93393 w 989219"/>
                <a:gd name="connsiteY114" fmla="*/ 1438805 h 1704682"/>
                <a:gd name="connsiteX115" fmla="*/ 86715 w 989219"/>
                <a:gd name="connsiteY115" fmla="*/ 1432600 h 1704682"/>
                <a:gd name="connsiteX116" fmla="*/ 70448 w 989219"/>
                <a:gd name="connsiteY116" fmla="*/ 1438394 h 1704682"/>
                <a:gd name="connsiteX117" fmla="*/ 69052 w 989219"/>
                <a:gd name="connsiteY117" fmla="*/ 1438873 h 1704682"/>
                <a:gd name="connsiteX118" fmla="*/ 54661 w 989219"/>
                <a:gd name="connsiteY118" fmla="*/ 1448466 h 1704682"/>
                <a:gd name="connsiteX119" fmla="*/ 13668 w 989219"/>
                <a:gd name="connsiteY119" fmla="*/ 1458715 h 1704682"/>
                <a:gd name="connsiteX120" fmla="*/ 18926 w 989219"/>
                <a:gd name="connsiteY120" fmla="*/ 1455819 h 1704682"/>
                <a:gd name="connsiteX121" fmla="*/ 4427 w 989219"/>
                <a:gd name="connsiteY121" fmla="*/ 1460509 h 1704682"/>
                <a:gd name="connsiteX122" fmla="*/ 5 w 989219"/>
                <a:gd name="connsiteY122" fmla="*/ 1440779 h 1704682"/>
                <a:gd name="connsiteX123" fmla="*/ 5415 w 989219"/>
                <a:gd name="connsiteY123" fmla="*/ 1424553 h 1704682"/>
                <a:gd name="connsiteX124" fmla="*/ 48686 w 989219"/>
                <a:gd name="connsiteY124" fmla="*/ 1419143 h 1704682"/>
                <a:gd name="connsiteX125" fmla="*/ 81140 w 989219"/>
                <a:gd name="connsiteY125" fmla="*/ 1408325 h 1704682"/>
                <a:gd name="connsiteX126" fmla="*/ 54094 w 989219"/>
                <a:gd name="connsiteY126" fmla="*/ 1343418 h 1704682"/>
                <a:gd name="connsiteX127" fmla="*/ 48686 w 989219"/>
                <a:gd name="connsiteY127" fmla="*/ 1278509 h 1704682"/>
                <a:gd name="connsiteX128" fmla="*/ 64912 w 989219"/>
                <a:gd name="connsiteY128" fmla="*/ 1273101 h 1704682"/>
                <a:gd name="connsiteX129" fmla="*/ 135229 w 989219"/>
                <a:gd name="connsiteY129" fmla="*/ 1278509 h 1704682"/>
                <a:gd name="connsiteX130" fmla="*/ 151457 w 989219"/>
                <a:gd name="connsiteY130" fmla="*/ 1283919 h 1704682"/>
                <a:gd name="connsiteX131" fmla="*/ 173093 w 989219"/>
                <a:gd name="connsiteY131" fmla="*/ 1289327 h 1704682"/>
                <a:gd name="connsiteX132" fmla="*/ 189319 w 989219"/>
                <a:gd name="connsiteY132" fmla="*/ 1283919 h 1704682"/>
                <a:gd name="connsiteX133" fmla="*/ 178501 w 989219"/>
                <a:gd name="connsiteY133" fmla="*/ 1229829 h 1704682"/>
                <a:gd name="connsiteX134" fmla="*/ 183910 w 989219"/>
                <a:gd name="connsiteY134" fmla="*/ 1175739 h 1704682"/>
                <a:gd name="connsiteX135" fmla="*/ 194728 w 989219"/>
                <a:gd name="connsiteY135" fmla="*/ 1132467 h 1704682"/>
                <a:gd name="connsiteX136" fmla="*/ 178501 w 989219"/>
                <a:gd name="connsiteY136" fmla="*/ 1094604 h 1704682"/>
                <a:gd name="connsiteX137" fmla="*/ 162275 w 989219"/>
                <a:gd name="connsiteY137" fmla="*/ 1089196 h 1704682"/>
                <a:gd name="connsiteX138" fmla="*/ 173093 w 989219"/>
                <a:gd name="connsiteY138" fmla="*/ 1040514 h 1704682"/>
                <a:gd name="connsiteX139" fmla="*/ 183910 w 989219"/>
                <a:gd name="connsiteY139" fmla="*/ 1024288 h 1704682"/>
                <a:gd name="connsiteX140" fmla="*/ 189319 w 989219"/>
                <a:gd name="connsiteY140" fmla="*/ 1008061 h 1704682"/>
                <a:gd name="connsiteX141" fmla="*/ 194728 w 989219"/>
                <a:gd name="connsiteY141" fmla="*/ 981015 h 1704682"/>
                <a:gd name="connsiteX142" fmla="*/ 232592 w 989219"/>
                <a:gd name="connsiteY142" fmla="*/ 975607 h 1704682"/>
                <a:gd name="connsiteX143" fmla="*/ 248818 w 989219"/>
                <a:gd name="connsiteY143" fmla="*/ 970198 h 1704682"/>
                <a:gd name="connsiteX144" fmla="*/ 265045 w 989219"/>
                <a:gd name="connsiteY144" fmla="*/ 986425 h 1704682"/>
                <a:gd name="connsiteX145" fmla="*/ 281271 w 989219"/>
                <a:gd name="connsiteY145" fmla="*/ 997243 h 1704682"/>
                <a:gd name="connsiteX146" fmla="*/ 340770 w 989219"/>
                <a:gd name="connsiteY146" fmla="*/ 991833 h 1704682"/>
                <a:gd name="connsiteX147" fmla="*/ 356998 w 989219"/>
                <a:gd name="connsiteY147" fmla="*/ 986425 h 1704682"/>
                <a:gd name="connsiteX148" fmla="*/ 400269 w 989219"/>
                <a:gd name="connsiteY148" fmla="*/ 981015 h 1704682"/>
                <a:gd name="connsiteX149" fmla="*/ 400269 w 989219"/>
                <a:gd name="connsiteY149" fmla="*/ 932336 h 1704682"/>
                <a:gd name="connsiteX150" fmla="*/ 405679 w 989219"/>
                <a:gd name="connsiteY150" fmla="*/ 916108 h 1704682"/>
                <a:gd name="connsiteX151" fmla="*/ 443541 w 989219"/>
                <a:gd name="connsiteY151" fmla="*/ 921518 h 1704682"/>
                <a:gd name="connsiteX152" fmla="*/ 459768 w 989219"/>
                <a:gd name="connsiteY152" fmla="*/ 932336 h 1704682"/>
                <a:gd name="connsiteX153" fmla="*/ 475995 w 989219"/>
                <a:gd name="connsiteY153" fmla="*/ 937744 h 1704682"/>
                <a:gd name="connsiteX154" fmla="*/ 513858 w 989219"/>
                <a:gd name="connsiteY154" fmla="*/ 932336 h 1704682"/>
                <a:gd name="connsiteX155" fmla="*/ 540903 w 989219"/>
                <a:gd name="connsiteY155" fmla="*/ 899881 h 1704682"/>
                <a:gd name="connsiteX156" fmla="*/ 540903 w 989219"/>
                <a:gd name="connsiteY156" fmla="*/ 867427 h 1704682"/>
                <a:gd name="connsiteX157" fmla="*/ 557129 w 989219"/>
                <a:gd name="connsiteY157" fmla="*/ 753839 h 1704682"/>
                <a:gd name="connsiteX158" fmla="*/ 567947 w 989219"/>
                <a:gd name="connsiteY158" fmla="*/ 737613 h 1704682"/>
                <a:gd name="connsiteX159" fmla="*/ 546311 w 989219"/>
                <a:gd name="connsiteY159" fmla="*/ 715977 h 1704682"/>
                <a:gd name="connsiteX160" fmla="*/ 540903 w 989219"/>
                <a:gd name="connsiteY160" fmla="*/ 699749 h 1704682"/>
                <a:gd name="connsiteX161" fmla="*/ 530085 w 989219"/>
                <a:gd name="connsiteY161" fmla="*/ 683522 h 1704682"/>
                <a:gd name="connsiteX162" fmla="*/ 492222 w 989219"/>
                <a:gd name="connsiteY162" fmla="*/ 656478 h 1704682"/>
                <a:gd name="connsiteX163" fmla="*/ 470586 w 989219"/>
                <a:gd name="connsiteY163" fmla="*/ 651068 h 1704682"/>
                <a:gd name="connsiteX164" fmla="*/ 438133 w 989219"/>
                <a:gd name="connsiteY164" fmla="*/ 629432 h 1704682"/>
                <a:gd name="connsiteX165" fmla="*/ 411087 w 989219"/>
                <a:gd name="connsiteY165" fmla="*/ 602388 h 1704682"/>
                <a:gd name="connsiteX166" fmla="*/ 400269 w 989219"/>
                <a:gd name="connsiteY166" fmla="*/ 591569 h 1704682"/>
                <a:gd name="connsiteX167" fmla="*/ 389452 w 989219"/>
                <a:gd name="connsiteY167" fmla="*/ 575343 h 1704682"/>
                <a:gd name="connsiteX168" fmla="*/ 356998 w 989219"/>
                <a:gd name="connsiteY168" fmla="*/ 564525 h 1704682"/>
                <a:gd name="connsiteX169" fmla="*/ 340770 w 989219"/>
                <a:gd name="connsiteY169" fmla="*/ 548298 h 1704682"/>
                <a:gd name="connsiteX170" fmla="*/ 335362 w 989219"/>
                <a:gd name="connsiteY170" fmla="*/ 532072 h 1704682"/>
                <a:gd name="connsiteX171" fmla="*/ 324544 w 989219"/>
                <a:gd name="connsiteY171" fmla="*/ 515844 h 1704682"/>
                <a:gd name="connsiteX172" fmla="*/ 327721 w 989219"/>
                <a:gd name="connsiteY172" fmla="*/ 515128 h 1704682"/>
                <a:gd name="connsiteX173" fmla="*/ 326447 w 989219"/>
                <a:gd name="connsiteY173" fmla="*/ 514732 h 1704682"/>
                <a:gd name="connsiteX174" fmla="*/ 324542 w 989219"/>
                <a:gd name="connsiteY174" fmla="*/ 481687 h 1704682"/>
                <a:gd name="connsiteX175" fmla="*/ 327959 w 989219"/>
                <a:gd name="connsiteY175" fmla="*/ 406531 h 1704682"/>
                <a:gd name="connsiteX176" fmla="*/ 331375 w 989219"/>
                <a:gd name="connsiteY176" fmla="*/ 396282 h 1704682"/>
                <a:gd name="connsiteX177" fmla="*/ 338206 w 989219"/>
                <a:gd name="connsiteY177" fmla="*/ 386034 h 1704682"/>
                <a:gd name="connsiteX178" fmla="*/ 351871 w 989219"/>
                <a:gd name="connsiteY178" fmla="*/ 382619 h 1704682"/>
                <a:gd name="connsiteX179" fmla="*/ 372368 w 989219"/>
                <a:gd name="connsiteY179" fmla="*/ 379203 h 1704682"/>
                <a:gd name="connsiteX180" fmla="*/ 382617 w 989219"/>
                <a:gd name="connsiteY180" fmla="*/ 372370 h 1704682"/>
                <a:gd name="connsiteX181" fmla="*/ 383011 w 989219"/>
                <a:gd name="connsiteY181" fmla="*/ 358705 h 1704682"/>
                <a:gd name="connsiteX182" fmla="*/ 389373 w 989219"/>
                <a:gd name="connsiteY182" fmla="*/ 365169 h 1704682"/>
                <a:gd name="connsiteX183" fmla="*/ 386033 w 989219"/>
                <a:gd name="connsiteY183" fmla="*/ 358700 h 1704682"/>
                <a:gd name="connsiteX184" fmla="*/ 403114 w 989219"/>
                <a:gd name="connsiteY184" fmla="*/ 365532 h 1704682"/>
                <a:gd name="connsiteX185" fmla="*/ 413363 w 989219"/>
                <a:gd name="connsiteY185" fmla="*/ 368948 h 1704682"/>
                <a:gd name="connsiteX186" fmla="*/ 423612 w 989219"/>
                <a:gd name="connsiteY186" fmla="*/ 375781 h 1704682"/>
                <a:gd name="connsiteX187" fmla="*/ 444108 w 989219"/>
                <a:gd name="connsiteY187" fmla="*/ 382613 h 1704682"/>
                <a:gd name="connsiteX188" fmla="*/ 454357 w 989219"/>
                <a:gd name="connsiteY188" fmla="*/ 392861 h 1704682"/>
                <a:gd name="connsiteX189" fmla="*/ 464605 w 989219"/>
                <a:gd name="connsiteY189" fmla="*/ 406526 h 1704682"/>
                <a:gd name="connsiteX190" fmla="*/ 485103 w 989219"/>
                <a:gd name="connsiteY190" fmla="*/ 413358 h 1704682"/>
                <a:gd name="connsiteX191" fmla="*/ 509017 w 989219"/>
                <a:gd name="connsiteY191" fmla="*/ 409942 h 1704682"/>
                <a:gd name="connsiteX192" fmla="*/ 519265 w 989219"/>
                <a:gd name="connsiteY192" fmla="*/ 406526 h 1704682"/>
                <a:gd name="connsiteX193" fmla="*/ 553426 w 989219"/>
                <a:gd name="connsiteY193" fmla="*/ 399693 h 1704682"/>
                <a:gd name="connsiteX194" fmla="*/ 577340 w 989219"/>
                <a:gd name="connsiteY194" fmla="*/ 386028 h 1704682"/>
                <a:gd name="connsiteX195" fmla="*/ 601254 w 989219"/>
                <a:gd name="connsiteY195" fmla="*/ 362116 h 1704682"/>
                <a:gd name="connsiteX196" fmla="*/ 611503 w 989219"/>
                <a:gd name="connsiteY196" fmla="*/ 358700 h 1704682"/>
                <a:gd name="connsiteX197" fmla="*/ 621750 w 989219"/>
                <a:gd name="connsiteY197" fmla="*/ 355283 h 1704682"/>
                <a:gd name="connsiteX198" fmla="*/ 631999 w 989219"/>
                <a:gd name="connsiteY198" fmla="*/ 345035 h 1704682"/>
                <a:gd name="connsiteX199" fmla="*/ 635415 w 989219"/>
                <a:gd name="connsiteY199" fmla="*/ 334786 h 1704682"/>
                <a:gd name="connsiteX200" fmla="*/ 625166 w 989219"/>
                <a:gd name="connsiteY200" fmla="*/ 300624 h 1704682"/>
                <a:gd name="connsiteX201" fmla="*/ 614919 w 989219"/>
                <a:gd name="connsiteY201" fmla="*/ 293791 h 1704682"/>
                <a:gd name="connsiteX202" fmla="*/ 608086 w 989219"/>
                <a:gd name="connsiteY202" fmla="*/ 283544 h 1704682"/>
                <a:gd name="connsiteX203" fmla="*/ 611503 w 989219"/>
                <a:gd name="connsiteY203" fmla="*/ 256214 h 1704682"/>
                <a:gd name="connsiteX204" fmla="*/ 621750 w 989219"/>
                <a:gd name="connsiteY204" fmla="*/ 232300 h 1704682"/>
                <a:gd name="connsiteX205" fmla="*/ 631999 w 989219"/>
                <a:gd name="connsiteY205" fmla="*/ 222051 h 1704682"/>
                <a:gd name="connsiteX206" fmla="*/ 638831 w 989219"/>
                <a:gd name="connsiteY206" fmla="*/ 211803 h 1704682"/>
                <a:gd name="connsiteX207" fmla="*/ 659329 w 989219"/>
                <a:gd name="connsiteY207" fmla="*/ 208387 h 1704682"/>
                <a:gd name="connsiteX208" fmla="*/ 690075 w 989219"/>
                <a:gd name="connsiteY208" fmla="*/ 181058 h 1704682"/>
                <a:gd name="connsiteX209" fmla="*/ 696907 w 989219"/>
                <a:gd name="connsiteY209" fmla="*/ 170809 h 1704682"/>
                <a:gd name="connsiteX210" fmla="*/ 700324 w 989219"/>
                <a:gd name="connsiteY210" fmla="*/ 160561 h 1704682"/>
                <a:gd name="connsiteX211" fmla="*/ 713988 w 989219"/>
                <a:gd name="connsiteY211" fmla="*/ 140063 h 1704682"/>
                <a:gd name="connsiteX212" fmla="*/ 724236 w 989219"/>
                <a:gd name="connsiteY212" fmla="*/ 129814 h 1704682"/>
                <a:gd name="connsiteX213" fmla="*/ 731068 w 989219"/>
                <a:gd name="connsiteY213" fmla="*/ 119566 h 1704682"/>
                <a:gd name="connsiteX214" fmla="*/ 734485 w 989219"/>
                <a:gd name="connsiteY214" fmla="*/ 105901 h 1704682"/>
                <a:gd name="connsiteX215" fmla="*/ 737901 w 989219"/>
                <a:gd name="connsiteY215" fmla="*/ 95653 h 1704682"/>
                <a:gd name="connsiteX216" fmla="*/ 758398 w 989219"/>
                <a:gd name="connsiteY216" fmla="*/ 88821 h 1704682"/>
                <a:gd name="connsiteX217" fmla="*/ 768647 w 989219"/>
                <a:gd name="connsiteY217" fmla="*/ 85405 h 1704682"/>
                <a:gd name="connsiteX218" fmla="*/ 792561 w 989219"/>
                <a:gd name="connsiteY218" fmla="*/ 64907 h 1704682"/>
                <a:gd name="connsiteX219" fmla="*/ 806226 w 989219"/>
                <a:gd name="connsiteY219" fmla="*/ 51242 h 1704682"/>
                <a:gd name="connsiteX220" fmla="*/ 833554 w 989219"/>
                <a:gd name="connsiteY220" fmla="*/ 54658 h 1704682"/>
                <a:gd name="connsiteX221" fmla="*/ 843803 w 989219"/>
                <a:gd name="connsiteY221" fmla="*/ 61491 h 1704682"/>
                <a:gd name="connsiteX222" fmla="*/ 888214 w 989219"/>
                <a:gd name="connsiteY222" fmla="*/ 58075 h 1704682"/>
                <a:gd name="connsiteX223" fmla="*/ 912126 w 989219"/>
                <a:gd name="connsiteY223" fmla="*/ 30745 h 1704682"/>
                <a:gd name="connsiteX224" fmla="*/ 922375 w 989219"/>
                <a:gd name="connsiteY224" fmla="*/ 23912 h 1704682"/>
                <a:gd name="connsiteX225" fmla="*/ 949705 w 989219"/>
                <a:gd name="connsiteY225" fmla="*/ 3416 h 1704682"/>
                <a:gd name="connsiteX0-1" fmla="*/ 962367 w 991632"/>
                <a:gd name="connsiteY0-2" fmla="*/ 0 h 1704682"/>
                <a:gd name="connsiteX1-3" fmla="*/ 984003 w 991632"/>
                <a:gd name="connsiteY1-4" fmla="*/ 14077 h 1704682"/>
                <a:gd name="connsiteX2-5" fmla="*/ 991632 w 991632"/>
                <a:gd name="connsiteY2-6" fmla="*/ 16591 h 1704682"/>
                <a:gd name="connsiteX3-7" fmla="*/ 981761 w 991632"/>
                <a:gd name="connsiteY3-8" fmla="*/ 33334 h 1704682"/>
                <a:gd name="connsiteX4-9" fmla="*/ 978452 w 991632"/>
                <a:gd name="connsiteY4-10" fmla="*/ 43927 h 1704682"/>
                <a:gd name="connsiteX5-11" fmla="*/ 972614 w 991632"/>
                <a:gd name="connsiteY5-12" fmla="*/ 75157 h 1704682"/>
                <a:gd name="connsiteX6-13" fmla="*/ 965782 w 991632"/>
                <a:gd name="connsiteY6-14" fmla="*/ 85405 h 1704682"/>
                <a:gd name="connsiteX7-15" fmla="*/ 958949 w 991632"/>
                <a:gd name="connsiteY7-16" fmla="*/ 146896 h 1704682"/>
                <a:gd name="connsiteX8-17" fmla="*/ 952117 w 991632"/>
                <a:gd name="connsiteY8-18" fmla="*/ 170810 h 1704682"/>
                <a:gd name="connsiteX9-19" fmla="*/ 948701 w 991632"/>
                <a:gd name="connsiteY9-20" fmla="*/ 181059 h 1704682"/>
                <a:gd name="connsiteX10-21" fmla="*/ 941868 w 991632"/>
                <a:gd name="connsiteY10-22" fmla="*/ 204971 h 1704682"/>
                <a:gd name="connsiteX11-23" fmla="*/ 935036 w 991632"/>
                <a:gd name="connsiteY11-24" fmla="*/ 225469 h 1704682"/>
                <a:gd name="connsiteX12-25" fmla="*/ 924787 w 991632"/>
                <a:gd name="connsiteY12-26" fmla="*/ 232301 h 1704682"/>
                <a:gd name="connsiteX13-27" fmla="*/ 914538 w 991632"/>
                <a:gd name="connsiteY13-28" fmla="*/ 235717 h 1704682"/>
                <a:gd name="connsiteX14-29" fmla="*/ 887210 w 991632"/>
                <a:gd name="connsiteY14-30" fmla="*/ 259631 h 1704682"/>
                <a:gd name="connsiteX15-31" fmla="*/ 866712 w 991632"/>
                <a:gd name="connsiteY15-32" fmla="*/ 276712 h 1704682"/>
                <a:gd name="connsiteX16-33" fmla="*/ 859880 w 991632"/>
                <a:gd name="connsiteY16-34" fmla="*/ 286961 h 1704682"/>
                <a:gd name="connsiteX17-35" fmla="*/ 856463 w 991632"/>
                <a:gd name="connsiteY17-36" fmla="*/ 334787 h 1704682"/>
                <a:gd name="connsiteX18-37" fmla="*/ 863296 w 991632"/>
                <a:gd name="connsiteY18-38" fmla="*/ 355284 h 1704682"/>
                <a:gd name="connsiteX19-39" fmla="*/ 873545 w 991632"/>
                <a:gd name="connsiteY19-40" fmla="*/ 362117 h 1704682"/>
                <a:gd name="connsiteX20-41" fmla="*/ 883793 w 991632"/>
                <a:gd name="connsiteY20-42" fmla="*/ 372366 h 1704682"/>
                <a:gd name="connsiteX21-43" fmla="*/ 904291 w 991632"/>
                <a:gd name="connsiteY21-44" fmla="*/ 379198 h 1704682"/>
                <a:gd name="connsiteX22-45" fmla="*/ 907707 w 991632"/>
                <a:gd name="connsiteY22-46" fmla="*/ 420192 h 1704682"/>
                <a:gd name="connsiteX23-47" fmla="*/ 904291 w 991632"/>
                <a:gd name="connsiteY23-48" fmla="*/ 464603 h 1704682"/>
                <a:gd name="connsiteX24-49" fmla="*/ 897458 w 991632"/>
                <a:gd name="connsiteY24-50" fmla="*/ 474852 h 1704682"/>
                <a:gd name="connsiteX25-51" fmla="*/ 894042 w 991632"/>
                <a:gd name="connsiteY25-52" fmla="*/ 488515 h 1704682"/>
                <a:gd name="connsiteX26-53" fmla="*/ 887210 w 991632"/>
                <a:gd name="connsiteY26-54" fmla="*/ 498764 h 1704682"/>
                <a:gd name="connsiteX27-55" fmla="*/ 853047 w 991632"/>
                <a:gd name="connsiteY27-56" fmla="*/ 539759 h 1704682"/>
                <a:gd name="connsiteX28-57" fmla="*/ 846215 w 991632"/>
                <a:gd name="connsiteY28-58" fmla="*/ 556840 h 1704682"/>
                <a:gd name="connsiteX29-59" fmla="*/ 842798 w 991632"/>
                <a:gd name="connsiteY29-60" fmla="*/ 594417 h 1704682"/>
                <a:gd name="connsiteX30-61" fmla="*/ 846215 w 991632"/>
                <a:gd name="connsiteY30-62" fmla="*/ 604666 h 1704682"/>
                <a:gd name="connsiteX31-63" fmla="*/ 853047 w 991632"/>
                <a:gd name="connsiteY31-64" fmla="*/ 625163 h 1704682"/>
                <a:gd name="connsiteX32-65" fmla="*/ 853047 w 991632"/>
                <a:gd name="connsiteY32-66" fmla="*/ 724233 h 1704682"/>
                <a:gd name="connsiteX33-67" fmla="*/ 863296 w 991632"/>
                <a:gd name="connsiteY33-68" fmla="*/ 744731 h 1704682"/>
                <a:gd name="connsiteX34-69" fmla="*/ 870128 w 991632"/>
                <a:gd name="connsiteY34-70" fmla="*/ 754979 h 1704682"/>
                <a:gd name="connsiteX35-71" fmla="*/ 873545 w 991632"/>
                <a:gd name="connsiteY35-72" fmla="*/ 802805 h 1704682"/>
                <a:gd name="connsiteX36-73" fmla="*/ 880377 w 991632"/>
                <a:gd name="connsiteY36-74" fmla="*/ 860880 h 1704682"/>
                <a:gd name="connsiteX37-75" fmla="*/ 876961 w 991632"/>
                <a:gd name="connsiteY37-76" fmla="*/ 898459 h 1704682"/>
                <a:gd name="connsiteX38-77" fmla="*/ 870128 w 991632"/>
                <a:gd name="connsiteY38-78" fmla="*/ 918956 h 1704682"/>
                <a:gd name="connsiteX39-79" fmla="*/ 856463 w 991632"/>
                <a:gd name="connsiteY39-80" fmla="*/ 939454 h 1704682"/>
                <a:gd name="connsiteX40-81" fmla="*/ 846215 w 991632"/>
                <a:gd name="connsiteY40-82" fmla="*/ 946286 h 1704682"/>
                <a:gd name="connsiteX41-83" fmla="*/ 835966 w 991632"/>
                <a:gd name="connsiteY41-84" fmla="*/ 973615 h 1704682"/>
                <a:gd name="connsiteX42-85" fmla="*/ 825717 w 991632"/>
                <a:gd name="connsiteY42-86" fmla="*/ 1055603 h 1704682"/>
                <a:gd name="connsiteX43-87" fmla="*/ 844880 w 991632"/>
                <a:gd name="connsiteY43-88" fmla="*/ 1070886 h 1704682"/>
                <a:gd name="connsiteX44-89" fmla="*/ 842948 w 991632"/>
                <a:gd name="connsiteY44-90" fmla="*/ 1072735 h 1704682"/>
                <a:gd name="connsiteX45-91" fmla="*/ 849632 w 991632"/>
                <a:gd name="connsiteY45-92" fmla="*/ 1076101 h 1704682"/>
                <a:gd name="connsiteX46-93" fmla="*/ 849632 w 991632"/>
                <a:gd name="connsiteY46-94" fmla="*/ 1110264 h 1704682"/>
                <a:gd name="connsiteX47-95" fmla="*/ 853049 w 991632"/>
                <a:gd name="connsiteY47-96" fmla="*/ 1120512 h 1704682"/>
                <a:gd name="connsiteX48-97" fmla="*/ 873546 w 991632"/>
                <a:gd name="connsiteY48-98" fmla="*/ 1134177 h 1704682"/>
                <a:gd name="connsiteX49-99" fmla="*/ 876962 w 991632"/>
                <a:gd name="connsiteY49-100" fmla="*/ 1144425 h 1704682"/>
                <a:gd name="connsiteX50-101" fmla="*/ 880378 w 991632"/>
                <a:gd name="connsiteY50-102" fmla="*/ 1158090 h 1704682"/>
                <a:gd name="connsiteX51-103" fmla="*/ 887211 w 991632"/>
                <a:gd name="connsiteY51-104" fmla="*/ 1168338 h 1704682"/>
                <a:gd name="connsiteX52-105" fmla="*/ 894043 w 991632"/>
                <a:gd name="connsiteY52-106" fmla="*/ 1202501 h 1704682"/>
                <a:gd name="connsiteX53-107" fmla="*/ 904292 w 991632"/>
                <a:gd name="connsiteY53-108" fmla="*/ 1209333 h 1704682"/>
                <a:gd name="connsiteX54-109" fmla="*/ 924788 w 991632"/>
                <a:gd name="connsiteY54-110" fmla="*/ 1216166 h 1704682"/>
                <a:gd name="connsiteX55-111" fmla="*/ 928205 w 991632"/>
                <a:gd name="connsiteY55-112" fmla="*/ 1246911 h 1704682"/>
                <a:gd name="connsiteX56-113" fmla="*/ 948702 w 991632"/>
                <a:gd name="connsiteY56-114" fmla="*/ 1267408 h 1704682"/>
                <a:gd name="connsiteX57-115" fmla="*/ 965783 w 991632"/>
                <a:gd name="connsiteY57-116" fmla="*/ 1287906 h 1704682"/>
                <a:gd name="connsiteX58-117" fmla="*/ 962367 w 991632"/>
                <a:gd name="connsiteY58-118" fmla="*/ 1322068 h 1704682"/>
                <a:gd name="connsiteX59-119" fmla="*/ 958951 w 991632"/>
                <a:gd name="connsiteY59-120" fmla="*/ 1345980 h 1704682"/>
                <a:gd name="connsiteX60-121" fmla="*/ 948702 w 991632"/>
                <a:gd name="connsiteY60-122" fmla="*/ 1349397 h 1704682"/>
                <a:gd name="connsiteX61-123" fmla="*/ 938453 w 991632"/>
                <a:gd name="connsiteY61-124" fmla="*/ 1356229 h 1704682"/>
                <a:gd name="connsiteX62-125" fmla="*/ 924788 w 991632"/>
                <a:gd name="connsiteY62-126" fmla="*/ 1376727 h 1704682"/>
                <a:gd name="connsiteX63-127" fmla="*/ 914540 w 991632"/>
                <a:gd name="connsiteY63-128" fmla="*/ 1380143 h 1704682"/>
                <a:gd name="connsiteX64-129" fmla="*/ 880378 w 991632"/>
                <a:gd name="connsiteY64-130" fmla="*/ 1376727 h 1704682"/>
                <a:gd name="connsiteX65-131" fmla="*/ 859881 w 991632"/>
                <a:gd name="connsiteY65-132" fmla="*/ 1356229 h 1704682"/>
                <a:gd name="connsiteX66-133" fmla="*/ 695904 w 991632"/>
                <a:gd name="connsiteY66-134" fmla="*/ 1359645 h 1704682"/>
                <a:gd name="connsiteX67-135" fmla="*/ 702737 w 991632"/>
                <a:gd name="connsiteY67-136" fmla="*/ 1386975 h 1704682"/>
                <a:gd name="connsiteX68-137" fmla="*/ 716402 w 991632"/>
                <a:gd name="connsiteY68-138" fmla="*/ 1390392 h 1704682"/>
                <a:gd name="connsiteX69-139" fmla="*/ 733481 w 991632"/>
                <a:gd name="connsiteY69-140" fmla="*/ 1393808 h 1704682"/>
                <a:gd name="connsiteX70-141" fmla="*/ 743730 w 991632"/>
                <a:gd name="connsiteY70-142" fmla="*/ 1400640 h 1704682"/>
                <a:gd name="connsiteX71-143" fmla="*/ 753979 w 991632"/>
                <a:gd name="connsiteY71-144" fmla="*/ 1404057 h 1704682"/>
                <a:gd name="connsiteX72-145" fmla="*/ 760811 w 991632"/>
                <a:gd name="connsiteY72-146" fmla="*/ 1414305 h 1704682"/>
                <a:gd name="connsiteX73-147" fmla="*/ 771060 w 991632"/>
                <a:gd name="connsiteY73-148" fmla="*/ 1424554 h 1704682"/>
                <a:gd name="connsiteX74-149" fmla="*/ 788141 w 991632"/>
                <a:gd name="connsiteY74-150" fmla="*/ 1441634 h 1704682"/>
                <a:gd name="connsiteX75-151" fmla="*/ 798390 w 991632"/>
                <a:gd name="connsiteY75-152" fmla="*/ 1462131 h 1704682"/>
                <a:gd name="connsiteX76-153" fmla="*/ 794974 w 991632"/>
                <a:gd name="connsiteY76-154" fmla="*/ 1496294 h 1704682"/>
                <a:gd name="connsiteX77-155" fmla="*/ 781309 w 991632"/>
                <a:gd name="connsiteY77-156" fmla="*/ 1503126 h 1704682"/>
                <a:gd name="connsiteX78-157" fmla="*/ 719816 w 991632"/>
                <a:gd name="connsiteY78-158" fmla="*/ 1506543 h 1704682"/>
                <a:gd name="connsiteX79-159" fmla="*/ 709569 w 991632"/>
                <a:gd name="connsiteY79-160" fmla="*/ 1516791 h 1704682"/>
                <a:gd name="connsiteX80-161" fmla="*/ 699320 w 991632"/>
                <a:gd name="connsiteY80-162" fmla="*/ 1523623 h 1704682"/>
                <a:gd name="connsiteX81-163" fmla="*/ 689072 w 991632"/>
                <a:gd name="connsiteY81-164" fmla="*/ 1564618 h 1704682"/>
                <a:gd name="connsiteX82-165" fmla="*/ 706153 w 991632"/>
                <a:gd name="connsiteY82-166" fmla="*/ 1615861 h 1704682"/>
                <a:gd name="connsiteX83-167" fmla="*/ 709569 w 991632"/>
                <a:gd name="connsiteY83-168" fmla="*/ 1626109 h 1704682"/>
                <a:gd name="connsiteX84-169" fmla="*/ 712985 w 991632"/>
                <a:gd name="connsiteY84-170" fmla="*/ 1636357 h 1704682"/>
                <a:gd name="connsiteX85-171" fmla="*/ 706153 w 991632"/>
                <a:gd name="connsiteY85-172" fmla="*/ 1687601 h 1704682"/>
                <a:gd name="connsiteX86-173" fmla="*/ 699320 w 991632"/>
                <a:gd name="connsiteY86-174" fmla="*/ 1697850 h 1704682"/>
                <a:gd name="connsiteX87-175" fmla="*/ 685655 w 991632"/>
                <a:gd name="connsiteY87-176" fmla="*/ 1704682 h 1704682"/>
                <a:gd name="connsiteX88-177" fmla="*/ 668574 w 991632"/>
                <a:gd name="connsiteY88-178" fmla="*/ 1697850 h 1704682"/>
                <a:gd name="connsiteX89-179" fmla="*/ 658325 w 991632"/>
                <a:gd name="connsiteY89-180" fmla="*/ 1677352 h 1704682"/>
                <a:gd name="connsiteX90-181" fmla="*/ 627579 w 991632"/>
                <a:gd name="connsiteY90-182" fmla="*/ 1660271 h 1704682"/>
                <a:gd name="connsiteX91-183" fmla="*/ 607083 w 991632"/>
                <a:gd name="connsiteY91-184" fmla="*/ 1646606 h 1704682"/>
                <a:gd name="connsiteX92-185" fmla="*/ 596834 w 991632"/>
                <a:gd name="connsiteY92-186" fmla="*/ 1639774 h 1704682"/>
                <a:gd name="connsiteX93-187" fmla="*/ 583169 w 991632"/>
                <a:gd name="connsiteY93-188" fmla="*/ 1619276 h 1704682"/>
                <a:gd name="connsiteX94-189" fmla="*/ 572921 w 991632"/>
                <a:gd name="connsiteY94-190" fmla="*/ 1615861 h 1704682"/>
                <a:gd name="connsiteX95-191" fmla="*/ 552423 w 991632"/>
                <a:gd name="connsiteY95-192" fmla="*/ 1602196 h 1704682"/>
                <a:gd name="connsiteX96-193" fmla="*/ 531926 w 991632"/>
                <a:gd name="connsiteY96-194" fmla="*/ 1588531 h 1704682"/>
                <a:gd name="connsiteX97-195" fmla="*/ 521678 w 991632"/>
                <a:gd name="connsiteY97-196" fmla="*/ 1578282 h 1704682"/>
                <a:gd name="connsiteX98-197" fmla="*/ 473851 w 991632"/>
                <a:gd name="connsiteY98-198" fmla="*/ 1561201 h 1704682"/>
                <a:gd name="connsiteX99-199" fmla="*/ 449937 w 991632"/>
                <a:gd name="connsiteY99-200" fmla="*/ 1568034 h 1704682"/>
                <a:gd name="connsiteX100-201" fmla="*/ 422609 w 991632"/>
                <a:gd name="connsiteY100-202" fmla="*/ 1578282 h 1704682"/>
                <a:gd name="connsiteX101-203" fmla="*/ 391863 w 991632"/>
                <a:gd name="connsiteY101-204" fmla="*/ 1574866 h 1704682"/>
                <a:gd name="connsiteX102-205" fmla="*/ 371365 w 991632"/>
                <a:gd name="connsiteY102-206" fmla="*/ 1544120 h 1704682"/>
                <a:gd name="connsiteX103-207" fmla="*/ 364533 w 991632"/>
                <a:gd name="connsiteY103-208" fmla="*/ 1533871 h 1704682"/>
                <a:gd name="connsiteX104-209" fmla="*/ 350868 w 991632"/>
                <a:gd name="connsiteY104-210" fmla="*/ 1530455 h 1704682"/>
                <a:gd name="connsiteX105-211" fmla="*/ 282544 w 991632"/>
                <a:gd name="connsiteY105-212" fmla="*/ 1520208 h 1704682"/>
                <a:gd name="connsiteX106-213" fmla="*/ 272295 w 991632"/>
                <a:gd name="connsiteY106-214" fmla="*/ 1516791 h 1704682"/>
                <a:gd name="connsiteX107-215" fmla="*/ 262046 w 991632"/>
                <a:gd name="connsiteY107-216" fmla="*/ 1509959 h 1704682"/>
                <a:gd name="connsiteX108-217" fmla="*/ 248381 w 991632"/>
                <a:gd name="connsiteY108-218" fmla="*/ 1462131 h 1704682"/>
                <a:gd name="connsiteX109-219" fmla="*/ 193723 w 991632"/>
                <a:gd name="connsiteY109-220" fmla="*/ 1465548 h 1704682"/>
                <a:gd name="connsiteX110-221" fmla="*/ 166393 w 991632"/>
                <a:gd name="connsiteY110-222" fmla="*/ 1468964 h 1704682"/>
                <a:gd name="connsiteX111-223" fmla="*/ 156144 w 991632"/>
                <a:gd name="connsiteY111-224" fmla="*/ 1479213 h 1704682"/>
                <a:gd name="connsiteX112-225" fmla="*/ 115150 w 991632"/>
                <a:gd name="connsiteY112-226" fmla="*/ 1465548 h 1704682"/>
                <a:gd name="connsiteX113-227" fmla="*/ 108318 w 991632"/>
                <a:gd name="connsiteY113-228" fmla="*/ 1451883 h 1704682"/>
                <a:gd name="connsiteX114-229" fmla="*/ 95806 w 991632"/>
                <a:gd name="connsiteY114-230" fmla="*/ 1438805 h 1704682"/>
                <a:gd name="connsiteX115-231" fmla="*/ 89128 w 991632"/>
                <a:gd name="connsiteY115-232" fmla="*/ 1432600 h 1704682"/>
                <a:gd name="connsiteX116-233" fmla="*/ 72861 w 991632"/>
                <a:gd name="connsiteY116-234" fmla="*/ 1438394 h 1704682"/>
                <a:gd name="connsiteX117-235" fmla="*/ 71465 w 991632"/>
                <a:gd name="connsiteY117-236" fmla="*/ 1438873 h 1704682"/>
                <a:gd name="connsiteX118-237" fmla="*/ 57074 w 991632"/>
                <a:gd name="connsiteY118-238" fmla="*/ 1448466 h 1704682"/>
                <a:gd name="connsiteX119-239" fmla="*/ 16081 w 991632"/>
                <a:gd name="connsiteY119-240" fmla="*/ 1458715 h 1704682"/>
                <a:gd name="connsiteX120-241" fmla="*/ 21339 w 991632"/>
                <a:gd name="connsiteY120-242" fmla="*/ 1455819 h 1704682"/>
                <a:gd name="connsiteX121-243" fmla="*/ 339 w 991632"/>
                <a:gd name="connsiteY121-244" fmla="*/ 1456175 h 1704682"/>
                <a:gd name="connsiteX122-245" fmla="*/ 2418 w 991632"/>
                <a:gd name="connsiteY122-246" fmla="*/ 1440779 h 1704682"/>
                <a:gd name="connsiteX123-247" fmla="*/ 7828 w 991632"/>
                <a:gd name="connsiteY123-248" fmla="*/ 1424553 h 1704682"/>
                <a:gd name="connsiteX124-249" fmla="*/ 51099 w 991632"/>
                <a:gd name="connsiteY124-250" fmla="*/ 1419143 h 1704682"/>
                <a:gd name="connsiteX125-251" fmla="*/ 83553 w 991632"/>
                <a:gd name="connsiteY125-252" fmla="*/ 1408325 h 1704682"/>
                <a:gd name="connsiteX126-253" fmla="*/ 56507 w 991632"/>
                <a:gd name="connsiteY126-254" fmla="*/ 1343418 h 1704682"/>
                <a:gd name="connsiteX127-255" fmla="*/ 51099 w 991632"/>
                <a:gd name="connsiteY127-256" fmla="*/ 1278509 h 1704682"/>
                <a:gd name="connsiteX128-257" fmla="*/ 67325 w 991632"/>
                <a:gd name="connsiteY128-258" fmla="*/ 1273101 h 1704682"/>
                <a:gd name="connsiteX129-259" fmla="*/ 137642 w 991632"/>
                <a:gd name="connsiteY129-260" fmla="*/ 1278509 h 1704682"/>
                <a:gd name="connsiteX130-261" fmla="*/ 153870 w 991632"/>
                <a:gd name="connsiteY130-262" fmla="*/ 1283919 h 1704682"/>
                <a:gd name="connsiteX131-263" fmla="*/ 175506 w 991632"/>
                <a:gd name="connsiteY131-264" fmla="*/ 1289327 h 1704682"/>
                <a:gd name="connsiteX132-265" fmla="*/ 191732 w 991632"/>
                <a:gd name="connsiteY132-266" fmla="*/ 1283919 h 1704682"/>
                <a:gd name="connsiteX133-267" fmla="*/ 180914 w 991632"/>
                <a:gd name="connsiteY133-268" fmla="*/ 1229829 h 1704682"/>
                <a:gd name="connsiteX134-269" fmla="*/ 186323 w 991632"/>
                <a:gd name="connsiteY134-270" fmla="*/ 1175739 h 1704682"/>
                <a:gd name="connsiteX135-271" fmla="*/ 197141 w 991632"/>
                <a:gd name="connsiteY135-272" fmla="*/ 1132467 h 1704682"/>
                <a:gd name="connsiteX136-273" fmla="*/ 180914 w 991632"/>
                <a:gd name="connsiteY136-274" fmla="*/ 1094604 h 1704682"/>
                <a:gd name="connsiteX137-275" fmla="*/ 164688 w 991632"/>
                <a:gd name="connsiteY137-276" fmla="*/ 1089196 h 1704682"/>
                <a:gd name="connsiteX138-277" fmla="*/ 175506 w 991632"/>
                <a:gd name="connsiteY138-278" fmla="*/ 1040514 h 1704682"/>
                <a:gd name="connsiteX139-279" fmla="*/ 186323 w 991632"/>
                <a:gd name="connsiteY139-280" fmla="*/ 1024288 h 1704682"/>
                <a:gd name="connsiteX140-281" fmla="*/ 191732 w 991632"/>
                <a:gd name="connsiteY140-282" fmla="*/ 1008061 h 1704682"/>
                <a:gd name="connsiteX141-283" fmla="*/ 197141 w 991632"/>
                <a:gd name="connsiteY141-284" fmla="*/ 981015 h 1704682"/>
                <a:gd name="connsiteX142-285" fmla="*/ 235005 w 991632"/>
                <a:gd name="connsiteY142-286" fmla="*/ 975607 h 1704682"/>
                <a:gd name="connsiteX143-287" fmla="*/ 251231 w 991632"/>
                <a:gd name="connsiteY143-288" fmla="*/ 970198 h 1704682"/>
                <a:gd name="connsiteX144-289" fmla="*/ 267458 w 991632"/>
                <a:gd name="connsiteY144-290" fmla="*/ 986425 h 1704682"/>
                <a:gd name="connsiteX145-291" fmla="*/ 283684 w 991632"/>
                <a:gd name="connsiteY145-292" fmla="*/ 997243 h 1704682"/>
                <a:gd name="connsiteX146-293" fmla="*/ 343183 w 991632"/>
                <a:gd name="connsiteY146-294" fmla="*/ 991833 h 1704682"/>
                <a:gd name="connsiteX147-295" fmla="*/ 359411 w 991632"/>
                <a:gd name="connsiteY147-296" fmla="*/ 986425 h 1704682"/>
                <a:gd name="connsiteX148-297" fmla="*/ 402682 w 991632"/>
                <a:gd name="connsiteY148-298" fmla="*/ 981015 h 1704682"/>
                <a:gd name="connsiteX149-299" fmla="*/ 402682 w 991632"/>
                <a:gd name="connsiteY149-300" fmla="*/ 932336 h 1704682"/>
                <a:gd name="connsiteX150-301" fmla="*/ 408092 w 991632"/>
                <a:gd name="connsiteY150-302" fmla="*/ 916108 h 1704682"/>
                <a:gd name="connsiteX151-303" fmla="*/ 445954 w 991632"/>
                <a:gd name="connsiteY151-304" fmla="*/ 921518 h 1704682"/>
                <a:gd name="connsiteX152-305" fmla="*/ 462181 w 991632"/>
                <a:gd name="connsiteY152-306" fmla="*/ 932336 h 1704682"/>
                <a:gd name="connsiteX153-307" fmla="*/ 478408 w 991632"/>
                <a:gd name="connsiteY153-308" fmla="*/ 937744 h 1704682"/>
                <a:gd name="connsiteX154-309" fmla="*/ 516271 w 991632"/>
                <a:gd name="connsiteY154-310" fmla="*/ 932336 h 1704682"/>
                <a:gd name="connsiteX155-311" fmla="*/ 543316 w 991632"/>
                <a:gd name="connsiteY155-312" fmla="*/ 899881 h 1704682"/>
                <a:gd name="connsiteX156-313" fmla="*/ 543316 w 991632"/>
                <a:gd name="connsiteY156-314" fmla="*/ 867427 h 1704682"/>
                <a:gd name="connsiteX157-315" fmla="*/ 559542 w 991632"/>
                <a:gd name="connsiteY157-316" fmla="*/ 753839 h 1704682"/>
                <a:gd name="connsiteX158-317" fmla="*/ 570360 w 991632"/>
                <a:gd name="connsiteY158-318" fmla="*/ 737613 h 1704682"/>
                <a:gd name="connsiteX159-319" fmla="*/ 548724 w 991632"/>
                <a:gd name="connsiteY159-320" fmla="*/ 715977 h 1704682"/>
                <a:gd name="connsiteX160-321" fmla="*/ 543316 w 991632"/>
                <a:gd name="connsiteY160-322" fmla="*/ 699749 h 1704682"/>
                <a:gd name="connsiteX161-323" fmla="*/ 532498 w 991632"/>
                <a:gd name="connsiteY161-324" fmla="*/ 683522 h 1704682"/>
                <a:gd name="connsiteX162-325" fmla="*/ 494635 w 991632"/>
                <a:gd name="connsiteY162-326" fmla="*/ 656478 h 1704682"/>
                <a:gd name="connsiteX163-327" fmla="*/ 472999 w 991632"/>
                <a:gd name="connsiteY163-328" fmla="*/ 651068 h 1704682"/>
                <a:gd name="connsiteX164-329" fmla="*/ 440546 w 991632"/>
                <a:gd name="connsiteY164-330" fmla="*/ 629432 h 1704682"/>
                <a:gd name="connsiteX165-331" fmla="*/ 413500 w 991632"/>
                <a:gd name="connsiteY165-332" fmla="*/ 602388 h 1704682"/>
                <a:gd name="connsiteX166-333" fmla="*/ 402682 w 991632"/>
                <a:gd name="connsiteY166-334" fmla="*/ 591569 h 1704682"/>
                <a:gd name="connsiteX167-335" fmla="*/ 391865 w 991632"/>
                <a:gd name="connsiteY167-336" fmla="*/ 575343 h 1704682"/>
                <a:gd name="connsiteX168-337" fmla="*/ 359411 w 991632"/>
                <a:gd name="connsiteY168-338" fmla="*/ 564525 h 1704682"/>
                <a:gd name="connsiteX169-339" fmla="*/ 343183 w 991632"/>
                <a:gd name="connsiteY169-340" fmla="*/ 548298 h 1704682"/>
                <a:gd name="connsiteX170-341" fmla="*/ 337775 w 991632"/>
                <a:gd name="connsiteY170-342" fmla="*/ 532072 h 1704682"/>
                <a:gd name="connsiteX171-343" fmla="*/ 326957 w 991632"/>
                <a:gd name="connsiteY171-344" fmla="*/ 515844 h 1704682"/>
                <a:gd name="connsiteX172-345" fmla="*/ 330134 w 991632"/>
                <a:gd name="connsiteY172-346" fmla="*/ 515128 h 1704682"/>
                <a:gd name="connsiteX173-347" fmla="*/ 328860 w 991632"/>
                <a:gd name="connsiteY173-348" fmla="*/ 514732 h 1704682"/>
                <a:gd name="connsiteX174-349" fmla="*/ 326955 w 991632"/>
                <a:gd name="connsiteY174-350" fmla="*/ 481687 h 1704682"/>
                <a:gd name="connsiteX175-351" fmla="*/ 330372 w 991632"/>
                <a:gd name="connsiteY175-352" fmla="*/ 406531 h 1704682"/>
                <a:gd name="connsiteX176-353" fmla="*/ 333788 w 991632"/>
                <a:gd name="connsiteY176-354" fmla="*/ 396282 h 1704682"/>
                <a:gd name="connsiteX177-355" fmla="*/ 340619 w 991632"/>
                <a:gd name="connsiteY177-356" fmla="*/ 386034 h 1704682"/>
                <a:gd name="connsiteX178-357" fmla="*/ 354284 w 991632"/>
                <a:gd name="connsiteY178-358" fmla="*/ 382619 h 1704682"/>
                <a:gd name="connsiteX179-359" fmla="*/ 374781 w 991632"/>
                <a:gd name="connsiteY179-360" fmla="*/ 379203 h 1704682"/>
                <a:gd name="connsiteX180-361" fmla="*/ 385030 w 991632"/>
                <a:gd name="connsiteY180-362" fmla="*/ 372370 h 1704682"/>
                <a:gd name="connsiteX181-363" fmla="*/ 385424 w 991632"/>
                <a:gd name="connsiteY181-364" fmla="*/ 358705 h 1704682"/>
                <a:gd name="connsiteX182-365" fmla="*/ 391786 w 991632"/>
                <a:gd name="connsiteY182-366" fmla="*/ 365169 h 1704682"/>
                <a:gd name="connsiteX183-367" fmla="*/ 388446 w 991632"/>
                <a:gd name="connsiteY183-368" fmla="*/ 358700 h 1704682"/>
                <a:gd name="connsiteX184-369" fmla="*/ 405527 w 991632"/>
                <a:gd name="connsiteY184-370" fmla="*/ 365532 h 1704682"/>
                <a:gd name="connsiteX185-371" fmla="*/ 415776 w 991632"/>
                <a:gd name="connsiteY185-372" fmla="*/ 368948 h 1704682"/>
                <a:gd name="connsiteX186-373" fmla="*/ 426025 w 991632"/>
                <a:gd name="connsiteY186-374" fmla="*/ 375781 h 1704682"/>
                <a:gd name="connsiteX187-375" fmla="*/ 446521 w 991632"/>
                <a:gd name="connsiteY187-376" fmla="*/ 382613 h 1704682"/>
                <a:gd name="connsiteX188-377" fmla="*/ 456770 w 991632"/>
                <a:gd name="connsiteY188-378" fmla="*/ 392861 h 1704682"/>
                <a:gd name="connsiteX189-379" fmla="*/ 467018 w 991632"/>
                <a:gd name="connsiteY189-380" fmla="*/ 406526 h 1704682"/>
                <a:gd name="connsiteX190-381" fmla="*/ 487516 w 991632"/>
                <a:gd name="connsiteY190-382" fmla="*/ 413358 h 1704682"/>
                <a:gd name="connsiteX191-383" fmla="*/ 511430 w 991632"/>
                <a:gd name="connsiteY191-384" fmla="*/ 409942 h 1704682"/>
                <a:gd name="connsiteX192-385" fmla="*/ 521678 w 991632"/>
                <a:gd name="connsiteY192-386" fmla="*/ 406526 h 1704682"/>
                <a:gd name="connsiteX193-387" fmla="*/ 555839 w 991632"/>
                <a:gd name="connsiteY193-388" fmla="*/ 399693 h 1704682"/>
                <a:gd name="connsiteX194-389" fmla="*/ 579753 w 991632"/>
                <a:gd name="connsiteY194-390" fmla="*/ 386028 h 1704682"/>
                <a:gd name="connsiteX195-391" fmla="*/ 603667 w 991632"/>
                <a:gd name="connsiteY195-392" fmla="*/ 362116 h 1704682"/>
                <a:gd name="connsiteX196-393" fmla="*/ 613916 w 991632"/>
                <a:gd name="connsiteY196-394" fmla="*/ 358700 h 1704682"/>
                <a:gd name="connsiteX197-395" fmla="*/ 624163 w 991632"/>
                <a:gd name="connsiteY197-396" fmla="*/ 355283 h 1704682"/>
                <a:gd name="connsiteX198-397" fmla="*/ 634412 w 991632"/>
                <a:gd name="connsiteY198-398" fmla="*/ 345035 h 1704682"/>
                <a:gd name="connsiteX199-399" fmla="*/ 637828 w 991632"/>
                <a:gd name="connsiteY199-400" fmla="*/ 334786 h 1704682"/>
                <a:gd name="connsiteX200-401" fmla="*/ 627579 w 991632"/>
                <a:gd name="connsiteY200-402" fmla="*/ 300624 h 1704682"/>
                <a:gd name="connsiteX201-403" fmla="*/ 617332 w 991632"/>
                <a:gd name="connsiteY201-404" fmla="*/ 293791 h 1704682"/>
                <a:gd name="connsiteX202-405" fmla="*/ 610499 w 991632"/>
                <a:gd name="connsiteY202-406" fmla="*/ 283544 h 1704682"/>
                <a:gd name="connsiteX203-407" fmla="*/ 613916 w 991632"/>
                <a:gd name="connsiteY203-408" fmla="*/ 256214 h 1704682"/>
                <a:gd name="connsiteX204-409" fmla="*/ 624163 w 991632"/>
                <a:gd name="connsiteY204-410" fmla="*/ 232300 h 1704682"/>
                <a:gd name="connsiteX205-411" fmla="*/ 634412 w 991632"/>
                <a:gd name="connsiteY205-412" fmla="*/ 222051 h 1704682"/>
                <a:gd name="connsiteX206-413" fmla="*/ 641244 w 991632"/>
                <a:gd name="connsiteY206-414" fmla="*/ 211803 h 1704682"/>
                <a:gd name="connsiteX207-415" fmla="*/ 661742 w 991632"/>
                <a:gd name="connsiteY207-416" fmla="*/ 208387 h 1704682"/>
                <a:gd name="connsiteX208-417" fmla="*/ 692488 w 991632"/>
                <a:gd name="connsiteY208-418" fmla="*/ 181058 h 1704682"/>
                <a:gd name="connsiteX209-419" fmla="*/ 699320 w 991632"/>
                <a:gd name="connsiteY209-420" fmla="*/ 170809 h 1704682"/>
                <a:gd name="connsiteX210-421" fmla="*/ 702737 w 991632"/>
                <a:gd name="connsiteY210-422" fmla="*/ 160561 h 1704682"/>
                <a:gd name="connsiteX211-423" fmla="*/ 716401 w 991632"/>
                <a:gd name="connsiteY211-424" fmla="*/ 140063 h 1704682"/>
                <a:gd name="connsiteX212-425" fmla="*/ 726649 w 991632"/>
                <a:gd name="connsiteY212-426" fmla="*/ 129814 h 1704682"/>
                <a:gd name="connsiteX213-427" fmla="*/ 733481 w 991632"/>
                <a:gd name="connsiteY213-428" fmla="*/ 119566 h 1704682"/>
                <a:gd name="connsiteX214-429" fmla="*/ 736898 w 991632"/>
                <a:gd name="connsiteY214-430" fmla="*/ 105901 h 1704682"/>
                <a:gd name="connsiteX215-431" fmla="*/ 740314 w 991632"/>
                <a:gd name="connsiteY215-432" fmla="*/ 95653 h 1704682"/>
                <a:gd name="connsiteX216-433" fmla="*/ 760811 w 991632"/>
                <a:gd name="connsiteY216-434" fmla="*/ 88821 h 1704682"/>
                <a:gd name="connsiteX217-435" fmla="*/ 771060 w 991632"/>
                <a:gd name="connsiteY217-436" fmla="*/ 85405 h 1704682"/>
                <a:gd name="connsiteX218-437" fmla="*/ 794974 w 991632"/>
                <a:gd name="connsiteY218-438" fmla="*/ 64907 h 1704682"/>
                <a:gd name="connsiteX219-439" fmla="*/ 808639 w 991632"/>
                <a:gd name="connsiteY219-440" fmla="*/ 51242 h 1704682"/>
                <a:gd name="connsiteX220-441" fmla="*/ 835967 w 991632"/>
                <a:gd name="connsiteY220-442" fmla="*/ 54658 h 1704682"/>
                <a:gd name="connsiteX221-443" fmla="*/ 846216 w 991632"/>
                <a:gd name="connsiteY221-444" fmla="*/ 61491 h 1704682"/>
                <a:gd name="connsiteX222-445" fmla="*/ 890627 w 991632"/>
                <a:gd name="connsiteY222-446" fmla="*/ 58075 h 1704682"/>
                <a:gd name="connsiteX223-447" fmla="*/ 914539 w 991632"/>
                <a:gd name="connsiteY223-448" fmla="*/ 30745 h 1704682"/>
                <a:gd name="connsiteX224-449" fmla="*/ 924788 w 991632"/>
                <a:gd name="connsiteY224-450" fmla="*/ 23912 h 1704682"/>
                <a:gd name="connsiteX225-451" fmla="*/ 952118 w 991632"/>
                <a:gd name="connsiteY225-452" fmla="*/ 3416 h 1704682"/>
                <a:gd name="connsiteX226" fmla="*/ 962367 w 991632"/>
                <a:gd name="connsiteY226" fmla="*/ 0 h 1704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  <a:cxn ang="0">
                  <a:pos x="connsiteX197-395" y="connsiteY197-396"/>
                </a:cxn>
                <a:cxn ang="0">
                  <a:pos x="connsiteX198-397" y="connsiteY198-398"/>
                </a:cxn>
                <a:cxn ang="0">
                  <a:pos x="connsiteX199-399" y="connsiteY199-400"/>
                </a:cxn>
                <a:cxn ang="0">
                  <a:pos x="connsiteX200-401" y="connsiteY200-402"/>
                </a:cxn>
                <a:cxn ang="0">
                  <a:pos x="connsiteX201-403" y="connsiteY201-404"/>
                </a:cxn>
                <a:cxn ang="0">
                  <a:pos x="connsiteX202-405" y="connsiteY202-406"/>
                </a:cxn>
                <a:cxn ang="0">
                  <a:pos x="connsiteX203-407" y="connsiteY203-408"/>
                </a:cxn>
                <a:cxn ang="0">
                  <a:pos x="connsiteX204-409" y="connsiteY204-410"/>
                </a:cxn>
                <a:cxn ang="0">
                  <a:pos x="connsiteX205-411" y="connsiteY205-412"/>
                </a:cxn>
                <a:cxn ang="0">
                  <a:pos x="connsiteX206-413" y="connsiteY206-414"/>
                </a:cxn>
                <a:cxn ang="0">
                  <a:pos x="connsiteX207-415" y="connsiteY207-416"/>
                </a:cxn>
                <a:cxn ang="0">
                  <a:pos x="connsiteX208-417" y="connsiteY208-418"/>
                </a:cxn>
                <a:cxn ang="0">
                  <a:pos x="connsiteX209-419" y="connsiteY209-420"/>
                </a:cxn>
                <a:cxn ang="0">
                  <a:pos x="connsiteX210-421" y="connsiteY210-422"/>
                </a:cxn>
                <a:cxn ang="0">
                  <a:pos x="connsiteX211-423" y="connsiteY211-424"/>
                </a:cxn>
                <a:cxn ang="0">
                  <a:pos x="connsiteX212-425" y="connsiteY212-426"/>
                </a:cxn>
                <a:cxn ang="0">
                  <a:pos x="connsiteX213-427" y="connsiteY213-428"/>
                </a:cxn>
                <a:cxn ang="0">
                  <a:pos x="connsiteX214-429" y="connsiteY214-430"/>
                </a:cxn>
                <a:cxn ang="0">
                  <a:pos x="connsiteX215-431" y="connsiteY215-432"/>
                </a:cxn>
                <a:cxn ang="0">
                  <a:pos x="connsiteX216-433" y="connsiteY216-434"/>
                </a:cxn>
                <a:cxn ang="0">
                  <a:pos x="connsiteX217-435" y="connsiteY217-436"/>
                </a:cxn>
                <a:cxn ang="0">
                  <a:pos x="connsiteX218-437" y="connsiteY218-438"/>
                </a:cxn>
                <a:cxn ang="0">
                  <a:pos x="connsiteX219-439" y="connsiteY219-440"/>
                </a:cxn>
                <a:cxn ang="0">
                  <a:pos x="connsiteX220-441" y="connsiteY220-442"/>
                </a:cxn>
                <a:cxn ang="0">
                  <a:pos x="connsiteX221-443" y="connsiteY221-444"/>
                </a:cxn>
                <a:cxn ang="0">
                  <a:pos x="connsiteX222-445" y="connsiteY222-446"/>
                </a:cxn>
                <a:cxn ang="0">
                  <a:pos x="connsiteX223-447" y="connsiteY223-448"/>
                </a:cxn>
                <a:cxn ang="0">
                  <a:pos x="connsiteX224-449" y="connsiteY224-450"/>
                </a:cxn>
                <a:cxn ang="0">
                  <a:pos x="connsiteX225-451" y="connsiteY225-452"/>
                </a:cxn>
                <a:cxn ang="0">
                  <a:pos x="connsiteX226" y="connsiteY226"/>
                </a:cxn>
              </a:cxnLst>
              <a:rect l="l" t="t" r="r" b="b"/>
              <a:pathLst>
                <a:path w="991632" h="1704682">
                  <a:moveTo>
                    <a:pt x="962367" y="0"/>
                  </a:moveTo>
                  <a:cubicBezTo>
                    <a:pt x="979988" y="11746"/>
                    <a:pt x="978325" y="12098"/>
                    <a:pt x="984003" y="14077"/>
                  </a:cubicBezTo>
                  <a:lnTo>
                    <a:pt x="991632" y="16591"/>
                  </a:lnTo>
                  <a:lnTo>
                    <a:pt x="981761" y="33334"/>
                  </a:lnTo>
                  <a:lnTo>
                    <a:pt x="978452" y="43927"/>
                  </a:lnTo>
                  <a:cubicBezTo>
                    <a:pt x="976565" y="50856"/>
                    <a:pt x="974422" y="60693"/>
                    <a:pt x="972614" y="75157"/>
                  </a:cubicBezTo>
                  <a:cubicBezTo>
                    <a:pt x="970336" y="78573"/>
                    <a:pt x="967081" y="81510"/>
                    <a:pt x="965782" y="85405"/>
                  </a:cubicBezTo>
                  <a:cubicBezTo>
                    <a:pt x="962001" y="96747"/>
                    <a:pt x="959199" y="143901"/>
                    <a:pt x="958949" y="146896"/>
                  </a:cubicBezTo>
                  <a:cubicBezTo>
                    <a:pt x="950759" y="171470"/>
                    <a:pt x="960696" y="140783"/>
                    <a:pt x="952117" y="170810"/>
                  </a:cubicBezTo>
                  <a:cubicBezTo>
                    <a:pt x="951127" y="174272"/>
                    <a:pt x="949691" y="177597"/>
                    <a:pt x="948701" y="181059"/>
                  </a:cubicBezTo>
                  <a:cubicBezTo>
                    <a:pt x="940122" y="211085"/>
                    <a:pt x="950059" y="180398"/>
                    <a:pt x="941868" y="204971"/>
                  </a:cubicBezTo>
                  <a:cubicBezTo>
                    <a:pt x="939590" y="211804"/>
                    <a:pt x="938852" y="219362"/>
                    <a:pt x="935036" y="225469"/>
                  </a:cubicBezTo>
                  <a:cubicBezTo>
                    <a:pt x="932860" y="228951"/>
                    <a:pt x="928203" y="230023"/>
                    <a:pt x="924787" y="232301"/>
                  </a:cubicBezTo>
                  <a:cubicBezTo>
                    <a:pt x="921371" y="233439"/>
                    <a:pt x="918000" y="234727"/>
                    <a:pt x="914538" y="235717"/>
                  </a:cubicBezTo>
                  <a:cubicBezTo>
                    <a:pt x="892273" y="242079"/>
                    <a:pt x="904592" y="233558"/>
                    <a:pt x="887210" y="259631"/>
                  </a:cubicBezTo>
                  <a:cubicBezTo>
                    <a:pt x="877132" y="266349"/>
                    <a:pt x="874932" y="266848"/>
                    <a:pt x="866712" y="276712"/>
                  </a:cubicBezTo>
                  <a:cubicBezTo>
                    <a:pt x="864084" y="279867"/>
                    <a:pt x="860593" y="282918"/>
                    <a:pt x="859880" y="286961"/>
                  </a:cubicBezTo>
                  <a:cubicBezTo>
                    <a:pt x="857103" y="302700"/>
                    <a:pt x="857602" y="318845"/>
                    <a:pt x="856463" y="334787"/>
                  </a:cubicBezTo>
                  <a:cubicBezTo>
                    <a:pt x="856463" y="334787"/>
                    <a:pt x="859479" y="349178"/>
                    <a:pt x="863296" y="355284"/>
                  </a:cubicBezTo>
                  <a:cubicBezTo>
                    <a:pt x="865471" y="358767"/>
                    <a:pt x="870390" y="359488"/>
                    <a:pt x="873545" y="362117"/>
                  </a:cubicBezTo>
                  <a:cubicBezTo>
                    <a:pt x="877256" y="365209"/>
                    <a:pt x="880377" y="368949"/>
                    <a:pt x="883793" y="372366"/>
                  </a:cubicBezTo>
                  <a:cubicBezTo>
                    <a:pt x="883793" y="372366"/>
                    <a:pt x="901070" y="372757"/>
                    <a:pt x="904291" y="379198"/>
                  </a:cubicBezTo>
                  <a:cubicBezTo>
                    <a:pt x="910423" y="391462"/>
                    <a:pt x="906569" y="406527"/>
                    <a:pt x="907707" y="420192"/>
                  </a:cubicBezTo>
                  <a:cubicBezTo>
                    <a:pt x="906569" y="434995"/>
                    <a:pt x="907027" y="450010"/>
                    <a:pt x="904291" y="464603"/>
                  </a:cubicBezTo>
                  <a:cubicBezTo>
                    <a:pt x="903534" y="468638"/>
                    <a:pt x="899075" y="471078"/>
                    <a:pt x="897458" y="474852"/>
                  </a:cubicBezTo>
                  <a:cubicBezTo>
                    <a:pt x="895609" y="479166"/>
                    <a:pt x="895180" y="483961"/>
                    <a:pt x="894042" y="488515"/>
                  </a:cubicBezTo>
                  <a:cubicBezTo>
                    <a:pt x="891764" y="491931"/>
                    <a:pt x="890113" y="495860"/>
                    <a:pt x="887210" y="498764"/>
                  </a:cubicBezTo>
                  <a:cubicBezTo>
                    <a:pt x="869860" y="516113"/>
                    <a:pt x="864463" y="518831"/>
                    <a:pt x="853047" y="539759"/>
                  </a:cubicBezTo>
                  <a:cubicBezTo>
                    <a:pt x="850111" y="545143"/>
                    <a:pt x="847345" y="550813"/>
                    <a:pt x="846215" y="556840"/>
                  </a:cubicBezTo>
                  <a:cubicBezTo>
                    <a:pt x="843896" y="569202"/>
                    <a:pt x="843937" y="581892"/>
                    <a:pt x="842798" y="594417"/>
                  </a:cubicBezTo>
                  <a:lnTo>
                    <a:pt x="846215" y="604666"/>
                  </a:lnTo>
                  <a:cubicBezTo>
                    <a:pt x="848493" y="611499"/>
                    <a:pt x="852115" y="618022"/>
                    <a:pt x="853047" y="625163"/>
                  </a:cubicBezTo>
                  <a:cubicBezTo>
                    <a:pt x="859271" y="672887"/>
                    <a:pt x="856658" y="680913"/>
                    <a:pt x="853047" y="724233"/>
                  </a:cubicBezTo>
                  <a:cubicBezTo>
                    <a:pt x="872628" y="753605"/>
                    <a:pt x="849152" y="716443"/>
                    <a:pt x="863296" y="744731"/>
                  </a:cubicBezTo>
                  <a:cubicBezTo>
                    <a:pt x="865131" y="748403"/>
                    <a:pt x="869415" y="750936"/>
                    <a:pt x="870128" y="754979"/>
                  </a:cubicBezTo>
                  <a:cubicBezTo>
                    <a:pt x="872905" y="770719"/>
                    <a:pt x="872406" y="786864"/>
                    <a:pt x="873545" y="802805"/>
                  </a:cubicBezTo>
                  <a:cubicBezTo>
                    <a:pt x="879367" y="826097"/>
                    <a:pt x="880377" y="826894"/>
                    <a:pt x="880377" y="860880"/>
                  </a:cubicBezTo>
                  <a:cubicBezTo>
                    <a:pt x="880377" y="873458"/>
                    <a:pt x="878099" y="885932"/>
                    <a:pt x="876961" y="898459"/>
                  </a:cubicBezTo>
                  <a:lnTo>
                    <a:pt x="870128" y="918956"/>
                  </a:lnTo>
                  <a:cubicBezTo>
                    <a:pt x="867532" y="926746"/>
                    <a:pt x="861018" y="932621"/>
                    <a:pt x="856463" y="939454"/>
                  </a:cubicBezTo>
                  <a:cubicBezTo>
                    <a:pt x="853047" y="941732"/>
                    <a:pt x="849118" y="943382"/>
                    <a:pt x="846215" y="946286"/>
                  </a:cubicBezTo>
                  <a:cubicBezTo>
                    <a:pt x="837417" y="955082"/>
                    <a:pt x="838410" y="961393"/>
                    <a:pt x="835966" y="973615"/>
                  </a:cubicBezTo>
                  <a:cubicBezTo>
                    <a:pt x="822642" y="1013587"/>
                    <a:pt x="829533" y="986921"/>
                    <a:pt x="825717" y="1055603"/>
                  </a:cubicBezTo>
                  <a:cubicBezTo>
                    <a:pt x="828279" y="1057312"/>
                    <a:pt x="844000" y="1065063"/>
                    <a:pt x="844880" y="1070886"/>
                  </a:cubicBezTo>
                  <a:lnTo>
                    <a:pt x="842948" y="1072735"/>
                  </a:lnTo>
                  <a:lnTo>
                    <a:pt x="849632" y="1076101"/>
                  </a:lnTo>
                  <a:cubicBezTo>
                    <a:pt x="845584" y="1096345"/>
                    <a:pt x="844571" y="1090020"/>
                    <a:pt x="849632" y="1110264"/>
                  </a:cubicBezTo>
                  <a:cubicBezTo>
                    <a:pt x="850506" y="1113757"/>
                    <a:pt x="850502" y="1117966"/>
                    <a:pt x="853049" y="1120512"/>
                  </a:cubicBezTo>
                  <a:cubicBezTo>
                    <a:pt x="858855" y="1126318"/>
                    <a:pt x="873546" y="1134177"/>
                    <a:pt x="873546" y="1134177"/>
                  </a:cubicBezTo>
                  <a:cubicBezTo>
                    <a:pt x="874684" y="1137594"/>
                    <a:pt x="875974" y="1140963"/>
                    <a:pt x="876962" y="1144425"/>
                  </a:cubicBezTo>
                  <a:cubicBezTo>
                    <a:pt x="878252" y="1148939"/>
                    <a:pt x="878529" y="1153774"/>
                    <a:pt x="880378" y="1158090"/>
                  </a:cubicBezTo>
                  <a:cubicBezTo>
                    <a:pt x="881996" y="1161863"/>
                    <a:pt x="884933" y="1164922"/>
                    <a:pt x="887211" y="1168338"/>
                  </a:cubicBezTo>
                  <a:cubicBezTo>
                    <a:pt x="887222" y="1168406"/>
                    <a:pt x="891779" y="1199103"/>
                    <a:pt x="894043" y="1202501"/>
                  </a:cubicBezTo>
                  <a:cubicBezTo>
                    <a:pt x="896321" y="1205917"/>
                    <a:pt x="900540" y="1207666"/>
                    <a:pt x="904292" y="1209333"/>
                  </a:cubicBezTo>
                  <a:cubicBezTo>
                    <a:pt x="910872" y="1212259"/>
                    <a:pt x="924788" y="1216166"/>
                    <a:pt x="924788" y="1216166"/>
                  </a:cubicBezTo>
                  <a:cubicBezTo>
                    <a:pt x="925927" y="1226415"/>
                    <a:pt x="923844" y="1237567"/>
                    <a:pt x="928205" y="1246911"/>
                  </a:cubicBezTo>
                  <a:cubicBezTo>
                    <a:pt x="932291" y="1255666"/>
                    <a:pt x="943342" y="1259369"/>
                    <a:pt x="948702" y="1267408"/>
                  </a:cubicBezTo>
                  <a:cubicBezTo>
                    <a:pt x="958214" y="1281677"/>
                    <a:pt x="952631" y="1274753"/>
                    <a:pt x="965783" y="1287906"/>
                  </a:cubicBezTo>
                  <a:cubicBezTo>
                    <a:pt x="964645" y="1299293"/>
                    <a:pt x="963704" y="1310703"/>
                    <a:pt x="962367" y="1322068"/>
                  </a:cubicBezTo>
                  <a:cubicBezTo>
                    <a:pt x="961426" y="1330065"/>
                    <a:pt x="962552" y="1338778"/>
                    <a:pt x="958951" y="1345980"/>
                  </a:cubicBezTo>
                  <a:cubicBezTo>
                    <a:pt x="957340" y="1349201"/>
                    <a:pt x="952118" y="1348258"/>
                    <a:pt x="948702" y="1349397"/>
                  </a:cubicBezTo>
                  <a:cubicBezTo>
                    <a:pt x="945286" y="1351675"/>
                    <a:pt x="941018" y="1353023"/>
                    <a:pt x="938453" y="1356229"/>
                  </a:cubicBezTo>
                  <a:cubicBezTo>
                    <a:pt x="924127" y="1374137"/>
                    <a:pt x="950171" y="1359805"/>
                    <a:pt x="924788" y="1376727"/>
                  </a:cubicBezTo>
                  <a:cubicBezTo>
                    <a:pt x="921792" y="1378724"/>
                    <a:pt x="917956" y="1379005"/>
                    <a:pt x="914540" y="1380143"/>
                  </a:cubicBezTo>
                  <a:cubicBezTo>
                    <a:pt x="903153" y="1379005"/>
                    <a:pt x="890863" y="1381314"/>
                    <a:pt x="880378" y="1376727"/>
                  </a:cubicBezTo>
                  <a:cubicBezTo>
                    <a:pt x="871526" y="1372853"/>
                    <a:pt x="859881" y="1356229"/>
                    <a:pt x="859881" y="1356229"/>
                  </a:cubicBezTo>
                  <a:cubicBezTo>
                    <a:pt x="805223" y="1357367"/>
                    <a:pt x="749558" y="1349147"/>
                    <a:pt x="695904" y="1359645"/>
                  </a:cubicBezTo>
                  <a:cubicBezTo>
                    <a:pt x="686688" y="1361449"/>
                    <a:pt x="697528" y="1379162"/>
                    <a:pt x="702737" y="1386975"/>
                  </a:cubicBezTo>
                  <a:cubicBezTo>
                    <a:pt x="705341" y="1390883"/>
                    <a:pt x="711819" y="1389373"/>
                    <a:pt x="716402" y="1390392"/>
                  </a:cubicBezTo>
                  <a:cubicBezTo>
                    <a:pt x="722069" y="1391651"/>
                    <a:pt x="727789" y="1392670"/>
                    <a:pt x="733481" y="1393808"/>
                  </a:cubicBezTo>
                  <a:cubicBezTo>
                    <a:pt x="736898" y="1396086"/>
                    <a:pt x="740058" y="1398805"/>
                    <a:pt x="743730" y="1400640"/>
                  </a:cubicBezTo>
                  <a:cubicBezTo>
                    <a:pt x="746951" y="1402251"/>
                    <a:pt x="751167" y="1401807"/>
                    <a:pt x="753979" y="1404057"/>
                  </a:cubicBezTo>
                  <a:cubicBezTo>
                    <a:pt x="757185" y="1406622"/>
                    <a:pt x="758183" y="1411151"/>
                    <a:pt x="760811" y="1414305"/>
                  </a:cubicBezTo>
                  <a:cubicBezTo>
                    <a:pt x="763904" y="1418017"/>
                    <a:pt x="767968" y="1420843"/>
                    <a:pt x="771060" y="1424554"/>
                  </a:cubicBezTo>
                  <a:cubicBezTo>
                    <a:pt x="785293" y="1441633"/>
                    <a:pt x="769353" y="1429109"/>
                    <a:pt x="788141" y="1441634"/>
                  </a:cubicBezTo>
                  <a:cubicBezTo>
                    <a:pt x="791595" y="1446816"/>
                    <a:pt x="798390" y="1455059"/>
                    <a:pt x="798390" y="1462131"/>
                  </a:cubicBezTo>
                  <a:cubicBezTo>
                    <a:pt x="798390" y="1473575"/>
                    <a:pt x="799376" y="1485730"/>
                    <a:pt x="794974" y="1496294"/>
                  </a:cubicBezTo>
                  <a:cubicBezTo>
                    <a:pt x="793015" y="1500995"/>
                    <a:pt x="786354" y="1502439"/>
                    <a:pt x="781309" y="1503126"/>
                  </a:cubicBezTo>
                  <a:cubicBezTo>
                    <a:pt x="760968" y="1505901"/>
                    <a:pt x="740314" y="1505404"/>
                    <a:pt x="719816" y="1506543"/>
                  </a:cubicBezTo>
                  <a:cubicBezTo>
                    <a:pt x="716400" y="1509959"/>
                    <a:pt x="713281" y="1513699"/>
                    <a:pt x="709569" y="1516791"/>
                  </a:cubicBezTo>
                  <a:cubicBezTo>
                    <a:pt x="706414" y="1519420"/>
                    <a:pt x="701496" y="1520142"/>
                    <a:pt x="699320" y="1523623"/>
                  </a:cubicBezTo>
                  <a:cubicBezTo>
                    <a:pt x="693169" y="1533465"/>
                    <a:pt x="690911" y="1553584"/>
                    <a:pt x="689072" y="1564618"/>
                  </a:cubicBezTo>
                  <a:lnTo>
                    <a:pt x="706153" y="1615861"/>
                  </a:lnTo>
                  <a:lnTo>
                    <a:pt x="709569" y="1626109"/>
                  </a:lnTo>
                  <a:lnTo>
                    <a:pt x="712985" y="1636357"/>
                  </a:lnTo>
                  <a:cubicBezTo>
                    <a:pt x="712222" y="1645516"/>
                    <a:pt x="713130" y="1673646"/>
                    <a:pt x="706153" y="1687601"/>
                  </a:cubicBezTo>
                  <a:cubicBezTo>
                    <a:pt x="704317" y="1691273"/>
                    <a:pt x="702475" y="1695221"/>
                    <a:pt x="699320" y="1697850"/>
                  </a:cubicBezTo>
                  <a:cubicBezTo>
                    <a:pt x="695408" y="1701110"/>
                    <a:pt x="690210" y="1702404"/>
                    <a:pt x="685655" y="1704682"/>
                  </a:cubicBezTo>
                  <a:cubicBezTo>
                    <a:pt x="679961" y="1702404"/>
                    <a:pt x="673564" y="1701414"/>
                    <a:pt x="668574" y="1697850"/>
                  </a:cubicBezTo>
                  <a:cubicBezTo>
                    <a:pt x="646398" y="1682009"/>
                    <a:pt x="674746" y="1693773"/>
                    <a:pt x="658325" y="1677352"/>
                  </a:cubicBezTo>
                  <a:cubicBezTo>
                    <a:pt x="646578" y="1665605"/>
                    <a:pt x="640467" y="1664567"/>
                    <a:pt x="627579" y="1660271"/>
                  </a:cubicBezTo>
                  <a:lnTo>
                    <a:pt x="607083" y="1646606"/>
                  </a:lnTo>
                  <a:lnTo>
                    <a:pt x="596834" y="1639774"/>
                  </a:lnTo>
                  <a:cubicBezTo>
                    <a:pt x="593254" y="1629030"/>
                    <a:pt x="594136" y="1626586"/>
                    <a:pt x="583169" y="1619276"/>
                  </a:cubicBezTo>
                  <a:cubicBezTo>
                    <a:pt x="580173" y="1617279"/>
                    <a:pt x="576337" y="1616999"/>
                    <a:pt x="572921" y="1615861"/>
                  </a:cubicBezTo>
                  <a:cubicBezTo>
                    <a:pt x="566088" y="1611307"/>
                    <a:pt x="558229" y="1608002"/>
                    <a:pt x="552423" y="1602196"/>
                  </a:cubicBezTo>
                  <a:cubicBezTo>
                    <a:pt x="539628" y="1589401"/>
                    <a:pt x="546757" y="1593476"/>
                    <a:pt x="531926" y="1588531"/>
                  </a:cubicBezTo>
                  <a:cubicBezTo>
                    <a:pt x="528510" y="1585115"/>
                    <a:pt x="525491" y="1581248"/>
                    <a:pt x="521678" y="1578282"/>
                  </a:cubicBezTo>
                  <a:cubicBezTo>
                    <a:pt x="498333" y="1560124"/>
                    <a:pt x="503973" y="1564967"/>
                    <a:pt x="473851" y="1561201"/>
                  </a:cubicBezTo>
                  <a:cubicBezTo>
                    <a:pt x="466916" y="1562934"/>
                    <a:pt x="456798" y="1565094"/>
                    <a:pt x="449937" y="1568034"/>
                  </a:cubicBezTo>
                  <a:cubicBezTo>
                    <a:pt x="424927" y="1578753"/>
                    <a:pt x="447801" y="1571984"/>
                    <a:pt x="422609" y="1578282"/>
                  </a:cubicBezTo>
                  <a:cubicBezTo>
                    <a:pt x="412360" y="1577144"/>
                    <a:pt x="400942" y="1579755"/>
                    <a:pt x="391863" y="1574866"/>
                  </a:cubicBezTo>
                  <a:lnTo>
                    <a:pt x="371365" y="1544120"/>
                  </a:lnTo>
                  <a:cubicBezTo>
                    <a:pt x="369087" y="1540704"/>
                    <a:pt x="368515" y="1534867"/>
                    <a:pt x="364533" y="1533871"/>
                  </a:cubicBezTo>
                  <a:cubicBezTo>
                    <a:pt x="359978" y="1532733"/>
                    <a:pt x="355506" y="1531187"/>
                    <a:pt x="350868" y="1530455"/>
                  </a:cubicBezTo>
                  <a:cubicBezTo>
                    <a:pt x="333468" y="1527708"/>
                    <a:pt x="303180" y="1525365"/>
                    <a:pt x="282544" y="1520208"/>
                  </a:cubicBezTo>
                  <a:cubicBezTo>
                    <a:pt x="279051" y="1519335"/>
                    <a:pt x="275711" y="1517930"/>
                    <a:pt x="272295" y="1516791"/>
                  </a:cubicBezTo>
                  <a:cubicBezTo>
                    <a:pt x="268879" y="1514513"/>
                    <a:pt x="263104" y="1513925"/>
                    <a:pt x="262046" y="1509959"/>
                  </a:cubicBezTo>
                  <a:cubicBezTo>
                    <a:pt x="248357" y="1458625"/>
                    <a:pt x="275141" y="1471052"/>
                    <a:pt x="248381" y="1462131"/>
                  </a:cubicBezTo>
                  <a:cubicBezTo>
                    <a:pt x="230162" y="1463270"/>
                    <a:pt x="211915" y="1464032"/>
                    <a:pt x="193723" y="1465548"/>
                  </a:cubicBezTo>
                  <a:cubicBezTo>
                    <a:pt x="184573" y="1466310"/>
                    <a:pt x="175020" y="1465827"/>
                    <a:pt x="166393" y="1468964"/>
                  </a:cubicBezTo>
                  <a:cubicBezTo>
                    <a:pt x="161852" y="1470615"/>
                    <a:pt x="159560" y="1475796"/>
                    <a:pt x="156144" y="1479213"/>
                  </a:cubicBezTo>
                  <a:cubicBezTo>
                    <a:pt x="132215" y="1476554"/>
                    <a:pt x="127247" y="1482483"/>
                    <a:pt x="115150" y="1465548"/>
                  </a:cubicBezTo>
                  <a:cubicBezTo>
                    <a:pt x="112190" y="1461403"/>
                    <a:pt x="111500" y="1455860"/>
                    <a:pt x="108318" y="1451883"/>
                  </a:cubicBezTo>
                  <a:cubicBezTo>
                    <a:pt x="105300" y="1448111"/>
                    <a:pt x="100175" y="1442986"/>
                    <a:pt x="95806" y="1438805"/>
                  </a:cubicBezTo>
                  <a:lnTo>
                    <a:pt x="89128" y="1432600"/>
                  </a:lnTo>
                  <a:lnTo>
                    <a:pt x="72861" y="1438394"/>
                  </a:lnTo>
                  <a:lnTo>
                    <a:pt x="71465" y="1438873"/>
                  </a:lnTo>
                  <a:lnTo>
                    <a:pt x="57074" y="1448466"/>
                  </a:lnTo>
                  <a:cubicBezTo>
                    <a:pt x="22834" y="1459881"/>
                    <a:pt x="50580" y="1451815"/>
                    <a:pt x="16081" y="1458715"/>
                  </a:cubicBezTo>
                  <a:lnTo>
                    <a:pt x="21339" y="1455819"/>
                  </a:lnTo>
                  <a:cubicBezTo>
                    <a:pt x="16506" y="1457382"/>
                    <a:pt x="5172" y="1454612"/>
                    <a:pt x="339" y="1456175"/>
                  </a:cubicBezTo>
                  <a:cubicBezTo>
                    <a:pt x="-795" y="1421660"/>
                    <a:pt x="1170" y="1446049"/>
                    <a:pt x="2418" y="1440779"/>
                  </a:cubicBezTo>
                  <a:cubicBezTo>
                    <a:pt x="3666" y="1435509"/>
                    <a:pt x="2618" y="1426868"/>
                    <a:pt x="7828" y="1424553"/>
                  </a:cubicBezTo>
                  <a:cubicBezTo>
                    <a:pt x="21111" y="1418649"/>
                    <a:pt x="36675" y="1420946"/>
                    <a:pt x="51099" y="1419143"/>
                  </a:cubicBezTo>
                  <a:cubicBezTo>
                    <a:pt x="61917" y="1415537"/>
                    <a:pt x="84687" y="1419672"/>
                    <a:pt x="83553" y="1408325"/>
                  </a:cubicBezTo>
                  <a:cubicBezTo>
                    <a:pt x="77341" y="1346212"/>
                    <a:pt x="94351" y="1362339"/>
                    <a:pt x="56507" y="1343418"/>
                  </a:cubicBezTo>
                  <a:cubicBezTo>
                    <a:pt x="40597" y="1319551"/>
                    <a:pt x="35016" y="1318718"/>
                    <a:pt x="51099" y="1278509"/>
                  </a:cubicBezTo>
                  <a:cubicBezTo>
                    <a:pt x="53217" y="1273216"/>
                    <a:pt x="61917" y="1274904"/>
                    <a:pt x="67325" y="1273101"/>
                  </a:cubicBezTo>
                  <a:cubicBezTo>
                    <a:pt x="90764" y="1274904"/>
                    <a:pt x="114315" y="1275593"/>
                    <a:pt x="137642" y="1278509"/>
                  </a:cubicBezTo>
                  <a:cubicBezTo>
                    <a:pt x="143300" y="1279216"/>
                    <a:pt x="148387" y="1282353"/>
                    <a:pt x="153870" y="1283919"/>
                  </a:cubicBezTo>
                  <a:cubicBezTo>
                    <a:pt x="161018" y="1285961"/>
                    <a:pt x="168294" y="1287524"/>
                    <a:pt x="175506" y="1289327"/>
                  </a:cubicBezTo>
                  <a:cubicBezTo>
                    <a:pt x="180914" y="1287524"/>
                    <a:pt x="190349" y="1289450"/>
                    <a:pt x="191732" y="1283919"/>
                  </a:cubicBezTo>
                  <a:cubicBezTo>
                    <a:pt x="195284" y="1269708"/>
                    <a:pt x="185988" y="1245049"/>
                    <a:pt x="180914" y="1229829"/>
                  </a:cubicBezTo>
                  <a:cubicBezTo>
                    <a:pt x="182717" y="1211799"/>
                    <a:pt x="183344" y="1193613"/>
                    <a:pt x="186323" y="1175739"/>
                  </a:cubicBezTo>
                  <a:cubicBezTo>
                    <a:pt x="188767" y="1161073"/>
                    <a:pt x="197141" y="1132467"/>
                    <a:pt x="197141" y="1132467"/>
                  </a:cubicBezTo>
                  <a:cubicBezTo>
                    <a:pt x="193894" y="1119477"/>
                    <a:pt x="192585" y="1103942"/>
                    <a:pt x="180914" y="1094604"/>
                  </a:cubicBezTo>
                  <a:cubicBezTo>
                    <a:pt x="176462" y="1091042"/>
                    <a:pt x="170096" y="1090999"/>
                    <a:pt x="164688" y="1089196"/>
                  </a:cubicBezTo>
                  <a:cubicBezTo>
                    <a:pt x="166766" y="1076726"/>
                    <a:pt x="168846" y="1053833"/>
                    <a:pt x="175506" y="1040514"/>
                  </a:cubicBezTo>
                  <a:cubicBezTo>
                    <a:pt x="178413" y="1034700"/>
                    <a:pt x="182717" y="1029697"/>
                    <a:pt x="186323" y="1024288"/>
                  </a:cubicBezTo>
                  <a:cubicBezTo>
                    <a:pt x="188127" y="1018879"/>
                    <a:pt x="190349" y="1013592"/>
                    <a:pt x="191732" y="1008061"/>
                  </a:cubicBezTo>
                  <a:cubicBezTo>
                    <a:pt x="193961" y="999142"/>
                    <a:pt x="189787" y="986532"/>
                    <a:pt x="197141" y="981015"/>
                  </a:cubicBezTo>
                  <a:cubicBezTo>
                    <a:pt x="207340" y="973366"/>
                    <a:pt x="222383" y="977410"/>
                    <a:pt x="235005" y="975607"/>
                  </a:cubicBezTo>
                  <a:lnTo>
                    <a:pt x="251231" y="970198"/>
                  </a:lnTo>
                  <a:cubicBezTo>
                    <a:pt x="258488" y="972617"/>
                    <a:pt x="261582" y="981528"/>
                    <a:pt x="267458" y="986425"/>
                  </a:cubicBezTo>
                  <a:cubicBezTo>
                    <a:pt x="272452" y="990587"/>
                    <a:pt x="278276" y="993637"/>
                    <a:pt x="283684" y="997243"/>
                  </a:cubicBezTo>
                  <a:cubicBezTo>
                    <a:pt x="303517" y="995440"/>
                    <a:pt x="323468" y="994649"/>
                    <a:pt x="343183" y="991833"/>
                  </a:cubicBezTo>
                  <a:cubicBezTo>
                    <a:pt x="348828" y="991027"/>
                    <a:pt x="353802" y="987445"/>
                    <a:pt x="359411" y="986425"/>
                  </a:cubicBezTo>
                  <a:cubicBezTo>
                    <a:pt x="373712" y="983825"/>
                    <a:pt x="388258" y="982819"/>
                    <a:pt x="402682" y="981015"/>
                  </a:cubicBezTo>
                  <a:lnTo>
                    <a:pt x="402682" y="932336"/>
                  </a:lnTo>
                  <a:cubicBezTo>
                    <a:pt x="402682" y="926633"/>
                    <a:pt x="406289" y="921518"/>
                    <a:pt x="408092" y="916108"/>
                  </a:cubicBezTo>
                  <a:cubicBezTo>
                    <a:pt x="420713" y="917911"/>
                    <a:pt x="433743" y="917855"/>
                    <a:pt x="445954" y="921518"/>
                  </a:cubicBezTo>
                  <a:cubicBezTo>
                    <a:pt x="452181" y="923386"/>
                    <a:pt x="456367" y="929428"/>
                    <a:pt x="462181" y="932336"/>
                  </a:cubicBezTo>
                  <a:cubicBezTo>
                    <a:pt x="467281" y="934885"/>
                    <a:pt x="472999" y="935941"/>
                    <a:pt x="478408" y="937744"/>
                  </a:cubicBezTo>
                  <a:cubicBezTo>
                    <a:pt x="491029" y="935941"/>
                    <a:pt x="504433" y="937071"/>
                    <a:pt x="516271" y="932336"/>
                  </a:cubicBezTo>
                  <a:cubicBezTo>
                    <a:pt x="525737" y="928550"/>
                    <a:pt x="537908" y="907994"/>
                    <a:pt x="543316" y="899881"/>
                  </a:cubicBezTo>
                  <a:cubicBezTo>
                    <a:pt x="557738" y="856613"/>
                    <a:pt x="543316" y="910697"/>
                    <a:pt x="543316" y="867427"/>
                  </a:cubicBezTo>
                  <a:cubicBezTo>
                    <a:pt x="543316" y="793415"/>
                    <a:pt x="542747" y="804223"/>
                    <a:pt x="559542" y="753839"/>
                  </a:cubicBezTo>
                  <a:cubicBezTo>
                    <a:pt x="561598" y="747671"/>
                    <a:pt x="566754" y="743021"/>
                    <a:pt x="570360" y="737613"/>
                  </a:cubicBezTo>
                  <a:cubicBezTo>
                    <a:pt x="555939" y="694340"/>
                    <a:pt x="577572" y="744824"/>
                    <a:pt x="548724" y="715977"/>
                  </a:cubicBezTo>
                  <a:cubicBezTo>
                    <a:pt x="544693" y="711946"/>
                    <a:pt x="545865" y="704849"/>
                    <a:pt x="543316" y="699749"/>
                  </a:cubicBezTo>
                  <a:cubicBezTo>
                    <a:pt x="540410" y="693935"/>
                    <a:pt x="537095" y="688118"/>
                    <a:pt x="532498" y="683522"/>
                  </a:cubicBezTo>
                  <a:cubicBezTo>
                    <a:pt x="531112" y="682135"/>
                    <a:pt x="500010" y="658781"/>
                    <a:pt x="494635" y="656478"/>
                  </a:cubicBezTo>
                  <a:cubicBezTo>
                    <a:pt x="487803" y="653550"/>
                    <a:pt x="480211" y="652871"/>
                    <a:pt x="472999" y="651068"/>
                  </a:cubicBezTo>
                  <a:cubicBezTo>
                    <a:pt x="462181" y="643857"/>
                    <a:pt x="447757" y="640250"/>
                    <a:pt x="440546" y="629432"/>
                  </a:cubicBezTo>
                  <a:cubicBezTo>
                    <a:pt x="421998" y="601613"/>
                    <a:pt x="439260" y="622996"/>
                    <a:pt x="413500" y="602388"/>
                  </a:cubicBezTo>
                  <a:cubicBezTo>
                    <a:pt x="409518" y="599203"/>
                    <a:pt x="405868" y="595552"/>
                    <a:pt x="402682" y="591569"/>
                  </a:cubicBezTo>
                  <a:cubicBezTo>
                    <a:pt x="398621" y="586493"/>
                    <a:pt x="397377" y="578788"/>
                    <a:pt x="391865" y="575343"/>
                  </a:cubicBezTo>
                  <a:cubicBezTo>
                    <a:pt x="382194" y="569300"/>
                    <a:pt x="359411" y="564525"/>
                    <a:pt x="359411" y="564525"/>
                  </a:cubicBezTo>
                  <a:cubicBezTo>
                    <a:pt x="354001" y="559116"/>
                    <a:pt x="347426" y="554662"/>
                    <a:pt x="343183" y="548298"/>
                  </a:cubicBezTo>
                  <a:cubicBezTo>
                    <a:pt x="340021" y="543554"/>
                    <a:pt x="340324" y="537171"/>
                    <a:pt x="337775" y="532072"/>
                  </a:cubicBezTo>
                  <a:cubicBezTo>
                    <a:pt x="334867" y="526257"/>
                    <a:pt x="330564" y="521254"/>
                    <a:pt x="326957" y="515844"/>
                  </a:cubicBezTo>
                  <a:lnTo>
                    <a:pt x="330134" y="515128"/>
                  </a:lnTo>
                  <a:lnTo>
                    <a:pt x="328860" y="514732"/>
                  </a:lnTo>
                  <a:cubicBezTo>
                    <a:pt x="319398" y="505270"/>
                    <a:pt x="326703" y="499720"/>
                    <a:pt x="326955" y="481687"/>
                  </a:cubicBezTo>
                  <a:cubicBezTo>
                    <a:pt x="327207" y="463654"/>
                    <a:pt x="328371" y="431529"/>
                    <a:pt x="330372" y="406531"/>
                  </a:cubicBezTo>
                  <a:cubicBezTo>
                    <a:pt x="330659" y="402941"/>
                    <a:pt x="332177" y="399503"/>
                    <a:pt x="333788" y="396282"/>
                  </a:cubicBezTo>
                  <a:cubicBezTo>
                    <a:pt x="335623" y="392610"/>
                    <a:pt x="338342" y="389450"/>
                    <a:pt x="340619" y="386034"/>
                  </a:cubicBezTo>
                  <a:cubicBezTo>
                    <a:pt x="345174" y="384895"/>
                    <a:pt x="349679" y="383540"/>
                    <a:pt x="354284" y="382619"/>
                  </a:cubicBezTo>
                  <a:cubicBezTo>
                    <a:pt x="361076" y="381261"/>
                    <a:pt x="368211" y="381393"/>
                    <a:pt x="374781" y="379203"/>
                  </a:cubicBezTo>
                  <a:cubicBezTo>
                    <a:pt x="378676" y="377904"/>
                    <a:pt x="383256" y="375786"/>
                    <a:pt x="385030" y="372370"/>
                  </a:cubicBezTo>
                  <a:cubicBezTo>
                    <a:pt x="386804" y="368954"/>
                    <a:pt x="389589" y="364794"/>
                    <a:pt x="385424" y="358705"/>
                  </a:cubicBezTo>
                  <a:lnTo>
                    <a:pt x="391786" y="365169"/>
                  </a:lnTo>
                  <a:lnTo>
                    <a:pt x="388446" y="358700"/>
                  </a:lnTo>
                  <a:cubicBezTo>
                    <a:pt x="394140" y="360978"/>
                    <a:pt x="399786" y="363378"/>
                    <a:pt x="405527" y="365532"/>
                  </a:cubicBezTo>
                  <a:cubicBezTo>
                    <a:pt x="408899" y="366797"/>
                    <a:pt x="412556" y="367338"/>
                    <a:pt x="415776" y="368948"/>
                  </a:cubicBezTo>
                  <a:cubicBezTo>
                    <a:pt x="419449" y="370784"/>
                    <a:pt x="422273" y="374114"/>
                    <a:pt x="426025" y="375781"/>
                  </a:cubicBezTo>
                  <a:cubicBezTo>
                    <a:pt x="432605" y="378706"/>
                    <a:pt x="446521" y="382613"/>
                    <a:pt x="446521" y="382613"/>
                  </a:cubicBezTo>
                  <a:cubicBezTo>
                    <a:pt x="449937" y="386030"/>
                    <a:pt x="453626" y="389192"/>
                    <a:pt x="456770" y="392861"/>
                  </a:cubicBezTo>
                  <a:cubicBezTo>
                    <a:pt x="460476" y="397183"/>
                    <a:pt x="462281" y="403367"/>
                    <a:pt x="467018" y="406526"/>
                  </a:cubicBezTo>
                  <a:cubicBezTo>
                    <a:pt x="473011" y="410521"/>
                    <a:pt x="487516" y="413358"/>
                    <a:pt x="487516" y="413358"/>
                  </a:cubicBezTo>
                  <a:cubicBezTo>
                    <a:pt x="495487" y="412220"/>
                    <a:pt x="503534" y="411521"/>
                    <a:pt x="511430" y="409942"/>
                  </a:cubicBezTo>
                  <a:cubicBezTo>
                    <a:pt x="514961" y="409235"/>
                    <a:pt x="518164" y="407307"/>
                    <a:pt x="521678" y="406526"/>
                  </a:cubicBezTo>
                  <a:cubicBezTo>
                    <a:pt x="531338" y="404379"/>
                    <a:pt x="545940" y="403405"/>
                    <a:pt x="555839" y="399693"/>
                  </a:cubicBezTo>
                  <a:cubicBezTo>
                    <a:pt x="565747" y="395978"/>
                    <a:pt x="571258" y="391691"/>
                    <a:pt x="579753" y="386028"/>
                  </a:cubicBezTo>
                  <a:cubicBezTo>
                    <a:pt x="584581" y="361887"/>
                    <a:pt x="577661" y="370784"/>
                    <a:pt x="603667" y="362116"/>
                  </a:cubicBezTo>
                  <a:lnTo>
                    <a:pt x="613916" y="358700"/>
                  </a:lnTo>
                  <a:lnTo>
                    <a:pt x="624163" y="355283"/>
                  </a:lnTo>
                  <a:cubicBezTo>
                    <a:pt x="627579" y="351867"/>
                    <a:pt x="631732" y="349055"/>
                    <a:pt x="634412" y="345035"/>
                  </a:cubicBezTo>
                  <a:cubicBezTo>
                    <a:pt x="636409" y="342038"/>
                    <a:pt x="637828" y="338387"/>
                    <a:pt x="637828" y="334786"/>
                  </a:cubicBezTo>
                  <a:cubicBezTo>
                    <a:pt x="637828" y="321883"/>
                    <a:pt x="636841" y="309885"/>
                    <a:pt x="627579" y="300624"/>
                  </a:cubicBezTo>
                  <a:cubicBezTo>
                    <a:pt x="624677" y="297720"/>
                    <a:pt x="620748" y="296069"/>
                    <a:pt x="617332" y="293791"/>
                  </a:cubicBezTo>
                  <a:cubicBezTo>
                    <a:pt x="615054" y="290375"/>
                    <a:pt x="610872" y="287633"/>
                    <a:pt x="610499" y="283544"/>
                  </a:cubicBezTo>
                  <a:cubicBezTo>
                    <a:pt x="609669" y="274401"/>
                    <a:pt x="612406" y="265270"/>
                    <a:pt x="613916" y="256214"/>
                  </a:cubicBezTo>
                  <a:cubicBezTo>
                    <a:pt x="615815" y="244821"/>
                    <a:pt x="616926" y="240986"/>
                    <a:pt x="624163" y="232300"/>
                  </a:cubicBezTo>
                  <a:cubicBezTo>
                    <a:pt x="627255" y="228589"/>
                    <a:pt x="631319" y="225763"/>
                    <a:pt x="634412" y="222051"/>
                  </a:cubicBezTo>
                  <a:cubicBezTo>
                    <a:pt x="637040" y="218897"/>
                    <a:pt x="637572" y="213638"/>
                    <a:pt x="641244" y="211803"/>
                  </a:cubicBezTo>
                  <a:cubicBezTo>
                    <a:pt x="647440" y="208705"/>
                    <a:pt x="654909" y="209525"/>
                    <a:pt x="661742" y="208387"/>
                  </a:cubicBezTo>
                  <a:cubicBezTo>
                    <a:pt x="680030" y="196194"/>
                    <a:pt x="669087" y="204458"/>
                    <a:pt x="692488" y="181058"/>
                  </a:cubicBezTo>
                  <a:cubicBezTo>
                    <a:pt x="695392" y="178154"/>
                    <a:pt x="697485" y="174482"/>
                    <a:pt x="699320" y="170809"/>
                  </a:cubicBezTo>
                  <a:cubicBezTo>
                    <a:pt x="700931" y="167589"/>
                    <a:pt x="700987" y="163708"/>
                    <a:pt x="702737" y="160561"/>
                  </a:cubicBezTo>
                  <a:cubicBezTo>
                    <a:pt x="706725" y="153383"/>
                    <a:pt x="711847" y="146896"/>
                    <a:pt x="716401" y="140063"/>
                  </a:cubicBezTo>
                  <a:cubicBezTo>
                    <a:pt x="719081" y="136044"/>
                    <a:pt x="723556" y="133526"/>
                    <a:pt x="726649" y="129814"/>
                  </a:cubicBezTo>
                  <a:cubicBezTo>
                    <a:pt x="729277" y="126660"/>
                    <a:pt x="731203" y="122982"/>
                    <a:pt x="733481" y="119566"/>
                  </a:cubicBezTo>
                  <a:cubicBezTo>
                    <a:pt x="734620" y="115011"/>
                    <a:pt x="735608" y="110415"/>
                    <a:pt x="736898" y="105901"/>
                  </a:cubicBezTo>
                  <a:cubicBezTo>
                    <a:pt x="737886" y="102439"/>
                    <a:pt x="737384" y="97746"/>
                    <a:pt x="740314" y="95653"/>
                  </a:cubicBezTo>
                  <a:cubicBezTo>
                    <a:pt x="746174" y="91467"/>
                    <a:pt x="753979" y="91099"/>
                    <a:pt x="760811" y="88821"/>
                  </a:cubicBezTo>
                  <a:lnTo>
                    <a:pt x="771060" y="85405"/>
                  </a:lnTo>
                  <a:cubicBezTo>
                    <a:pt x="780908" y="78839"/>
                    <a:pt x="787443" y="75450"/>
                    <a:pt x="794974" y="64907"/>
                  </a:cubicBezTo>
                  <a:cubicBezTo>
                    <a:pt x="806361" y="48964"/>
                    <a:pt x="788141" y="58075"/>
                    <a:pt x="808639" y="51242"/>
                  </a:cubicBezTo>
                  <a:cubicBezTo>
                    <a:pt x="817748" y="52380"/>
                    <a:pt x="827110" y="52243"/>
                    <a:pt x="835967" y="54658"/>
                  </a:cubicBezTo>
                  <a:cubicBezTo>
                    <a:pt x="839928" y="55739"/>
                    <a:pt x="842119" y="61235"/>
                    <a:pt x="846216" y="61491"/>
                  </a:cubicBezTo>
                  <a:cubicBezTo>
                    <a:pt x="861034" y="62417"/>
                    <a:pt x="875824" y="59213"/>
                    <a:pt x="890627" y="58075"/>
                  </a:cubicBezTo>
                  <a:cubicBezTo>
                    <a:pt x="907708" y="46688"/>
                    <a:pt x="898598" y="54658"/>
                    <a:pt x="914539" y="30745"/>
                  </a:cubicBezTo>
                  <a:cubicBezTo>
                    <a:pt x="916817" y="27328"/>
                    <a:pt x="921372" y="26190"/>
                    <a:pt x="924788" y="23912"/>
                  </a:cubicBezTo>
                  <a:cubicBezTo>
                    <a:pt x="934841" y="3805"/>
                    <a:pt x="926788" y="11858"/>
                    <a:pt x="952118" y="3416"/>
                  </a:cubicBezTo>
                  <a:lnTo>
                    <a:pt x="96236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内蒙古"/>
            <p:cNvSpPr/>
            <p:nvPr>
              <p:custDataLst>
                <p:tags r:id="rId28"/>
              </p:custDataLst>
            </p:nvPr>
          </p:nvSpPr>
          <p:spPr>
            <a:xfrm>
              <a:off x="6964" y="481"/>
              <a:ext cx="5518" cy="4549"/>
            </a:xfrm>
            <a:custGeom>
              <a:avLst/>
              <a:gdLst>
                <a:gd name="connsiteX0" fmla="*/ 3244226 w 4168043"/>
                <a:gd name="connsiteY0" fmla="*/ 681928 h 3435963"/>
                <a:gd name="connsiteX1" fmla="*/ 3241920 w 4168043"/>
                <a:gd name="connsiteY1" fmla="*/ 684364 h 3435963"/>
                <a:gd name="connsiteX2" fmla="*/ 3242006 w 4168043"/>
                <a:gd name="connsiteY2" fmla="*/ 684197 h 3435963"/>
                <a:gd name="connsiteX3" fmla="*/ 3244226 w 4168043"/>
                <a:gd name="connsiteY3" fmla="*/ 681928 h 3435963"/>
                <a:gd name="connsiteX4" fmla="*/ 3492400 w 4168043"/>
                <a:gd name="connsiteY4" fmla="*/ 0 h 3435963"/>
                <a:gd name="connsiteX5" fmla="*/ 3498468 w 4168043"/>
                <a:gd name="connsiteY5" fmla="*/ 1833 h 3435963"/>
                <a:gd name="connsiteX6" fmla="*/ 3515549 w 4168043"/>
                <a:gd name="connsiteY6" fmla="*/ 25747 h 3435963"/>
                <a:gd name="connsiteX7" fmla="*/ 3536046 w 4168043"/>
                <a:gd name="connsiteY7" fmla="*/ 35995 h 3435963"/>
                <a:gd name="connsiteX8" fmla="*/ 3539462 w 4168043"/>
                <a:gd name="connsiteY8" fmla="*/ 53077 h 3435963"/>
                <a:gd name="connsiteX9" fmla="*/ 3525798 w 4168043"/>
                <a:gd name="connsiteY9" fmla="*/ 73573 h 3435963"/>
                <a:gd name="connsiteX10" fmla="*/ 3518966 w 4168043"/>
                <a:gd name="connsiteY10" fmla="*/ 94070 h 3435963"/>
                <a:gd name="connsiteX11" fmla="*/ 3501885 w 4168043"/>
                <a:gd name="connsiteY11" fmla="*/ 114568 h 3435963"/>
                <a:gd name="connsiteX12" fmla="*/ 3498468 w 4168043"/>
                <a:gd name="connsiteY12" fmla="*/ 124816 h 3435963"/>
                <a:gd name="connsiteX13" fmla="*/ 3498468 w 4168043"/>
                <a:gd name="connsiteY13" fmla="*/ 169226 h 3435963"/>
                <a:gd name="connsiteX14" fmla="*/ 3518966 w 4168043"/>
                <a:gd name="connsiteY14" fmla="*/ 176059 h 3435963"/>
                <a:gd name="connsiteX15" fmla="*/ 3546294 w 4168043"/>
                <a:gd name="connsiteY15" fmla="*/ 182891 h 3435963"/>
                <a:gd name="connsiteX16" fmla="*/ 3556543 w 4168043"/>
                <a:gd name="connsiteY16" fmla="*/ 189724 h 3435963"/>
                <a:gd name="connsiteX17" fmla="*/ 3566792 w 4168043"/>
                <a:gd name="connsiteY17" fmla="*/ 193140 h 3435963"/>
                <a:gd name="connsiteX18" fmla="*/ 3573624 w 4168043"/>
                <a:gd name="connsiteY18" fmla="*/ 203389 h 3435963"/>
                <a:gd name="connsiteX19" fmla="*/ 3597538 w 4168043"/>
                <a:gd name="connsiteY19" fmla="*/ 176059 h 3435963"/>
                <a:gd name="connsiteX20" fmla="*/ 3604371 w 4168043"/>
                <a:gd name="connsiteY20" fmla="*/ 162394 h 3435963"/>
                <a:gd name="connsiteX21" fmla="*/ 3621452 w 4168043"/>
                <a:gd name="connsiteY21" fmla="*/ 158979 h 3435963"/>
                <a:gd name="connsiteX22" fmla="*/ 3631699 w 4168043"/>
                <a:gd name="connsiteY22" fmla="*/ 165810 h 3435963"/>
                <a:gd name="connsiteX23" fmla="*/ 3652197 w 4168043"/>
                <a:gd name="connsiteY23" fmla="*/ 179475 h 3435963"/>
                <a:gd name="connsiteX24" fmla="*/ 3672694 w 4168043"/>
                <a:gd name="connsiteY24" fmla="*/ 186307 h 3435963"/>
                <a:gd name="connsiteX25" fmla="*/ 3682943 w 4168043"/>
                <a:gd name="connsiteY25" fmla="*/ 193140 h 3435963"/>
                <a:gd name="connsiteX26" fmla="*/ 3696608 w 4168043"/>
                <a:gd name="connsiteY26" fmla="*/ 237551 h 3435963"/>
                <a:gd name="connsiteX27" fmla="*/ 3713689 w 4168043"/>
                <a:gd name="connsiteY27" fmla="*/ 268296 h 3435963"/>
                <a:gd name="connsiteX28" fmla="*/ 3723938 w 4168043"/>
                <a:gd name="connsiteY28" fmla="*/ 271712 h 3435963"/>
                <a:gd name="connsiteX29" fmla="*/ 3730769 w 4168043"/>
                <a:gd name="connsiteY29" fmla="*/ 281961 h 3435963"/>
                <a:gd name="connsiteX30" fmla="*/ 3737601 w 4168043"/>
                <a:gd name="connsiteY30" fmla="*/ 346870 h 3435963"/>
                <a:gd name="connsiteX31" fmla="*/ 3754683 w 4168043"/>
                <a:gd name="connsiteY31" fmla="*/ 367366 h 3435963"/>
                <a:gd name="connsiteX32" fmla="*/ 3764931 w 4168043"/>
                <a:gd name="connsiteY32" fmla="*/ 374198 h 3435963"/>
                <a:gd name="connsiteX33" fmla="*/ 3768348 w 4168043"/>
                <a:gd name="connsiteY33" fmla="*/ 384447 h 3435963"/>
                <a:gd name="connsiteX34" fmla="*/ 3792261 w 4168043"/>
                <a:gd name="connsiteY34" fmla="*/ 394696 h 3435963"/>
                <a:gd name="connsiteX35" fmla="*/ 3819591 w 4168043"/>
                <a:gd name="connsiteY35" fmla="*/ 398112 h 3435963"/>
                <a:gd name="connsiteX36" fmla="*/ 3826422 w 4168043"/>
                <a:gd name="connsiteY36" fmla="*/ 387863 h 3435963"/>
                <a:gd name="connsiteX37" fmla="*/ 3857169 w 4168043"/>
                <a:gd name="connsiteY37" fmla="*/ 363950 h 3435963"/>
                <a:gd name="connsiteX38" fmla="*/ 3877666 w 4168043"/>
                <a:gd name="connsiteY38" fmla="*/ 357117 h 3435963"/>
                <a:gd name="connsiteX39" fmla="*/ 3887915 w 4168043"/>
                <a:gd name="connsiteY39" fmla="*/ 360533 h 3435963"/>
                <a:gd name="connsiteX40" fmla="*/ 3901580 w 4168043"/>
                <a:gd name="connsiteY40" fmla="*/ 363950 h 3435963"/>
                <a:gd name="connsiteX41" fmla="*/ 3939157 w 4168043"/>
                <a:gd name="connsiteY41" fmla="*/ 357117 h 3435963"/>
                <a:gd name="connsiteX42" fmla="*/ 3959655 w 4168043"/>
                <a:gd name="connsiteY42" fmla="*/ 350285 h 3435963"/>
                <a:gd name="connsiteX43" fmla="*/ 3973320 w 4168043"/>
                <a:gd name="connsiteY43" fmla="*/ 346870 h 3435963"/>
                <a:gd name="connsiteX44" fmla="*/ 4004066 w 4168043"/>
                <a:gd name="connsiteY44" fmla="*/ 329788 h 3435963"/>
                <a:gd name="connsiteX45" fmla="*/ 4007482 w 4168043"/>
                <a:gd name="connsiteY45" fmla="*/ 319540 h 3435963"/>
                <a:gd name="connsiteX46" fmla="*/ 4017729 w 4168043"/>
                <a:gd name="connsiteY46" fmla="*/ 295626 h 3435963"/>
                <a:gd name="connsiteX47" fmla="*/ 4024562 w 4168043"/>
                <a:gd name="connsiteY47" fmla="*/ 285377 h 3435963"/>
                <a:gd name="connsiteX48" fmla="*/ 4027978 w 4168043"/>
                <a:gd name="connsiteY48" fmla="*/ 275129 h 3435963"/>
                <a:gd name="connsiteX49" fmla="*/ 4048476 w 4168043"/>
                <a:gd name="connsiteY49" fmla="*/ 271712 h 3435963"/>
                <a:gd name="connsiteX50" fmla="*/ 4058725 w 4168043"/>
                <a:gd name="connsiteY50" fmla="*/ 278545 h 3435963"/>
                <a:gd name="connsiteX51" fmla="*/ 4079222 w 4168043"/>
                <a:gd name="connsiteY51" fmla="*/ 292210 h 3435963"/>
                <a:gd name="connsiteX52" fmla="*/ 4099719 w 4168043"/>
                <a:gd name="connsiteY52" fmla="*/ 299042 h 3435963"/>
                <a:gd name="connsiteX53" fmla="*/ 4120215 w 4168043"/>
                <a:gd name="connsiteY53" fmla="*/ 302458 h 3435963"/>
                <a:gd name="connsiteX54" fmla="*/ 4127048 w 4168043"/>
                <a:gd name="connsiteY54" fmla="*/ 316123 h 3435963"/>
                <a:gd name="connsiteX55" fmla="*/ 4130464 w 4168043"/>
                <a:gd name="connsiteY55" fmla="*/ 329788 h 3435963"/>
                <a:gd name="connsiteX56" fmla="*/ 4133881 w 4168043"/>
                <a:gd name="connsiteY56" fmla="*/ 340037 h 3435963"/>
                <a:gd name="connsiteX57" fmla="*/ 4147545 w 4168043"/>
                <a:gd name="connsiteY57" fmla="*/ 370782 h 3435963"/>
                <a:gd name="connsiteX58" fmla="*/ 4157794 w 4168043"/>
                <a:gd name="connsiteY58" fmla="*/ 377614 h 3435963"/>
                <a:gd name="connsiteX59" fmla="*/ 4168043 w 4168043"/>
                <a:gd name="connsiteY59" fmla="*/ 398112 h 3435963"/>
                <a:gd name="connsiteX60" fmla="*/ 4164627 w 4168043"/>
                <a:gd name="connsiteY60" fmla="*/ 408361 h 3435963"/>
                <a:gd name="connsiteX61" fmla="*/ 4157794 w 4168043"/>
                <a:gd name="connsiteY61" fmla="*/ 459603 h 3435963"/>
                <a:gd name="connsiteX62" fmla="*/ 4157794 w 4168043"/>
                <a:gd name="connsiteY62" fmla="*/ 497182 h 3435963"/>
                <a:gd name="connsiteX63" fmla="*/ 4147545 w 4168043"/>
                <a:gd name="connsiteY63" fmla="*/ 507430 h 3435963"/>
                <a:gd name="connsiteX64" fmla="*/ 4137297 w 4168043"/>
                <a:gd name="connsiteY64" fmla="*/ 514263 h 3435963"/>
                <a:gd name="connsiteX65" fmla="*/ 4130464 w 4168043"/>
                <a:gd name="connsiteY65" fmla="*/ 524512 h 3435963"/>
                <a:gd name="connsiteX66" fmla="*/ 4120215 w 4168043"/>
                <a:gd name="connsiteY66" fmla="*/ 531344 h 3435963"/>
                <a:gd name="connsiteX67" fmla="*/ 4109967 w 4168043"/>
                <a:gd name="connsiteY67" fmla="*/ 551840 h 3435963"/>
                <a:gd name="connsiteX68" fmla="*/ 4106551 w 4168043"/>
                <a:gd name="connsiteY68" fmla="*/ 695321 h 3435963"/>
                <a:gd name="connsiteX69" fmla="*/ 4113383 w 4168043"/>
                <a:gd name="connsiteY69" fmla="*/ 719235 h 3435963"/>
                <a:gd name="connsiteX70" fmla="*/ 4120215 w 4168043"/>
                <a:gd name="connsiteY70" fmla="*/ 780726 h 3435963"/>
                <a:gd name="connsiteX71" fmla="*/ 4092887 w 4168043"/>
                <a:gd name="connsiteY71" fmla="*/ 784142 h 3435963"/>
                <a:gd name="connsiteX72" fmla="*/ 4075806 w 4168043"/>
                <a:gd name="connsiteY72" fmla="*/ 801223 h 3435963"/>
                <a:gd name="connsiteX73" fmla="*/ 4058725 w 4168043"/>
                <a:gd name="connsiteY73" fmla="*/ 825136 h 3435963"/>
                <a:gd name="connsiteX74" fmla="*/ 4055308 w 4168043"/>
                <a:gd name="connsiteY74" fmla="*/ 838801 h 3435963"/>
                <a:gd name="connsiteX75" fmla="*/ 4048476 w 4168043"/>
                <a:gd name="connsiteY75" fmla="*/ 859298 h 3435963"/>
                <a:gd name="connsiteX76" fmla="*/ 4041643 w 4168043"/>
                <a:gd name="connsiteY76" fmla="*/ 931038 h 3435963"/>
                <a:gd name="connsiteX77" fmla="*/ 4031395 w 4168043"/>
                <a:gd name="connsiteY77" fmla="*/ 934454 h 3435963"/>
                <a:gd name="connsiteX78" fmla="*/ 4010897 w 4168043"/>
                <a:gd name="connsiteY78" fmla="*/ 941287 h 3435963"/>
                <a:gd name="connsiteX79" fmla="*/ 3997233 w 4168043"/>
                <a:gd name="connsiteY79" fmla="*/ 944703 h 3435963"/>
                <a:gd name="connsiteX80" fmla="*/ 3990401 w 4168043"/>
                <a:gd name="connsiteY80" fmla="*/ 958368 h 3435963"/>
                <a:gd name="connsiteX81" fmla="*/ 3976736 w 4168043"/>
                <a:gd name="connsiteY81" fmla="*/ 989114 h 3435963"/>
                <a:gd name="connsiteX82" fmla="*/ 3959655 w 4168043"/>
                <a:gd name="connsiteY82" fmla="*/ 1006195 h 3435963"/>
                <a:gd name="connsiteX83" fmla="*/ 3942573 w 4168043"/>
                <a:gd name="connsiteY83" fmla="*/ 1023275 h 3435963"/>
                <a:gd name="connsiteX84" fmla="*/ 3932325 w 4168043"/>
                <a:gd name="connsiteY84" fmla="*/ 1030108 h 3435963"/>
                <a:gd name="connsiteX85" fmla="*/ 3915243 w 4168043"/>
                <a:gd name="connsiteY85" fmla="*/ 1054021 h 3435963"/>
                <a:gd name="connsiteX86" fmla="*/ 3898164 w 4168043"/>
                <a:gd name="connsiteY86" fmla="*/ 1077935 h 3435963"/>
                <a:gd name="connsiteX87" fmla="*/ 3874250 w 4168043"/>
                <a:gd name="connsiteY87" fmla="*/ 1105265 h 3435963"/>
                <a:gd name="connsiteX88" fmla="*/ 3853752 w 4168043"/>
                <a:gd name="connsiteY88" fmla="*/ 1125761 h 3435963"/>
                <a:gd name="connsiteX89" fmla="*/ 3850336 w 4168043"/>
                <a:gd name="connsiteY89" fmla="*/ 1136010 h 3435963"/>
                <a:gd name="connsiteX90" fmla="*/ 3843504 w 4168043"/>
                <a:gd name="connsiteY90" fmla="*/ 1146258 h 3435963"/>
                <a:gd name="connsiteX91" fmla="*/ 3836671 w 4168043"/>
                <a:gd name="connsiteY91" fmla="*/ 1159923 h 3435963"/>
                <a:gd name="connsiteX92" fmla="*/ 3826422 w 4168043"/>
                <a:gd name="connsiteY92" fmla="*/ 1166756 h 3435963"/>
                <a:gd name="connsiteX93" fmla="*/ 3805926 w 4168043"/>
                <a:gd name="connsiteY93" fmla="*/ 1177005 h 3435963"/>
                <a:gd name="connsiteX94" fmla="*/ 3795678 w 4168043"/>
                <a:gd name="connsiteY94" fmla="*/ 1187253 h 3435963"/>
                <a:gd name="connsiteX95" fmla="*/ 3792261 w 4168043"/>
                <a:gd name="connsiteY95" fmla="*/ 1228247 h 3435963"/>
                <a:gd name="connsiteX96" fmla="*/ 3805926 w 4168043"/>
                <a:gd name="connsiteY96" fmla="*/ 1248744 h 3435963"/>
                <a:gd name="connsiteX97" fmla="*/ 3816175 w 4168043"/>
                <a:gd name="connsiteY97" fmla="*/ 1255577 h 3435963"/>
                <a:gd name="connsiteX98" fmla="*/ 3823006 w 4168043"/>
                <a:gd name="connsiteY98" fmla="*/ 1265826 h 3435963"/>
                <a:gd name="connsiteX99" fmla="*/ 3833255 w 4168043"/>
                <a:gd name="connsiteY99" fmla="*/ 1269242 h 3435963"/>
                <a:gd name="connsiteX100" fmla="*/ 3853752 w 4168043"/>
                <a:gd name="connsiteY100" fmla="*/ 1327317 h 3435963"/>
                <a:gd name="connsiteX101" fmla="*/ 3915243 w 4168043"/>
                <a:gd name="connsiteY101" fmla="*/ 1317068 h 3435963"/>
                <a:gd name="connsiteX102" fmla="*/ 3935741 w 4168043"/>
                <a:gd name="connsiteY102" fmla="*/ 1306819 h 3435963"/>
                <a:gd name="connsiteX103" fmla="*/ 3939157 w 4168043"/>
                <a:gd name="connsiteY103" fmla="*/ 1296572 h 3435963"/>
                <a:gd name="connsiteX104" fmla="*/ 3945990 w 4168043"/>
                <a:gd name="connsiteY104" fmla="*/ 1286323 h 3435963"/>
                <a:gd name="connsiteX105" fmla="*/ 3952822 w 4168043"/>
                <a:gd name="connsiteY105" fmla="*/ 1296572 h 3435963"/>
                <a:gd name="connsiteX106" fmla="*/ 3963071 w 4168043"/>
                <a:gd name="connsiteY106" fmla="*/ 1306819 h 3435963"/>
                <a:gd name="connsiteX107" fmla="*/ 3963071 w 4168043"/>
                <a:gd name="connsiteY107" fmla="*/ 1340982 h 3435963"/>
                <a:gd name="connsiteX108" fmla="*/ 3939157 w 4168043"/>
                <a:gd name="connsiteY108" fmla="*/ 1347814 h 3435963"/>
                <a:gd name="connsiteX109" fmla="*/ 3901580 w 4168043"/>
                <a:gd name="connsiteY109" fmla="*/ 1358063 h 3435963"/>
                <a:gd name="connsiteX110" fmla="*/ 3887915 w 4168043"/>
                <a:gd name="connsiteY110" fmla="*/ 1378560 h 3435963"/>
                <a:gd name="connsiteX111" fmla="*/ 3884499 w 4168043"/>
                <a:gd name="connsiteY111" fmla="*/ 1409305 h 3435963"/>
                <a:gd name="connsiteX112" fmla="*/ 3890767 w 4168043"/>
                <a:gd name="connsiteY112" fmla="*/ 1416033 h 3435963"/>
                <a:gd name="connsiteX113" fmla="*/ 3911827 w 4168043"/>
                <a:gd name="connsiteY113" fmla="*/ 1422970 h 3435963"/>
                <a:gd name="connsiteX114" fmla="*/ 3908411 w 4168043"/>
                <a:gd name="connsiteY114" fmla="*/ 1446884 h 3435963"/>
                <a:gd name="connsiteX115" fmla="*/ 3901579 w 4168043"/>
                <a:gd name="connsiteY115" fmla="*/ 1457133 h 3435963"/>
                <a:gd name="connsiteX116" fmla="*/ 3884497 w 4168043"/>
                <a:gd name="connsiteY116" fmla="*/ 1487878 h 3435963"/>
                <a:gd name="connsiteX117" fmla="*/ 3881081 w 4168043"/>
                <a:gd name="connsiteY117" fmla="*/ 1508375 h 3435963"/>
                <a:gd name="connsiteX118" fmla="*/ 3877665 w 4168043"/>
                <a:gd name="connsiteY118" fmla="*/ 1542537 h 3435963"/>
                <a:gd name="connsiteX119" fmla="*/ 3846919 w 4168043"/>
                <a:gd name="connsiteY119" fmla="*/ 1539121 h 3435963"/>
                <a:gd name="connsiteX120" fmla="*/ 3836670 w 4168043"/>
                <a:gd name="connsiteY120" fmla="*/ 1535705 h 3435963"/>
                <a:gd name="connsiteX121" fmla="*/ 3829837 w 4168043"/>
                <a:gd name="connsiteY121" fmla="*/ 1525456 h 3435963"/>
                <a:gd name="connsiteX122" fmla="*/ 3819590 w 4168043"/>
                <a:gd name="connsiteY122" fmla="*/ 1518624 h 3435963"/>
                <a:gd name="connsiteX123" fmla="*/ 3785428 w 4168043"/>
                <a:gd name="connsiteY123" fmla="*/ 1515208 h 3435963"/>
                <a:gd name="connsiteX124" fmla="*/ 3775179 w 4168043"/>
                <a:gd name="connsiteY124" fmla="*/ 1511791 h 3435963"/>
                <a:gd name="connsiteX125" fmla="*/ 3737600 w 4168043"/>
                <a:gd name="connsiteY125" fmla="*/ 1508375 h 3435963"/>
                <a:gd name="connsiteX126" fmla="*/ 3713688 w 4168043"/>
                <a:gd name="connsiteY126" fmla="*/ 1518624 h 3435963"/>
                <a:gd name="connsiteX127" fmla="*/ 3706855 w 4168043"/>
                <a:gd name="connsiteY127" fmla="*/ 1528872 h 3435963"/>
                <a:gd name="connsiteX128" fmla="*/ 3693190 w 4168043"/>
                <a:gd name="connsiteY128" fmla="*/ 1549370 h 3435963"/>
                <a:gd name="connsiteX129" fmla="*/ 3689774 w 4168043"/>
                <a:gd name="connsiteY129" fmla="*/ 1559619 h 3435963"/>
                <a:gd name="connsiteX130" fmla="*/ 3682941 w 4168043"/>
                <a:gd name="connsiteY130" fmla="*/ 1569867 h 3435963"/>
                <a:gd name="connsiteX131" fmla="*/ 3754681 w 4168043"/>
                <a:gd name="connsiteY131" fmla="*/ 1600612 h 3435963"/>
                <a:gd name="connsiteX132" fmla="*/ 3758098 w 4168043"/>
                <a:gd name="connsiteY132" fmla="*/ 1617693 h 3435963"/>
                <a:gd name="connsiteX133" fmla="*/ 3764930 w 4168043"/>
                <a:gd name="connsiteY133" fmla="*/ 1627942 h 3435963"/>
                <a:gd name="connsiteX134" fmla="*/ 3778595 w 4168043"/>
                <a:gd name="connsiteY134" fmla="*/ 1648440 h 3435963"/>
                <a:gd name="connsiteX135" fmla="*/ 3782011 w 4168043"/>
                <a:gd name="connsiteY135" fmla="*/ 1658688 h 3435963"/>
                <a:gd name="connsiteX136" fmla="*/ 3792260 w 4168043"/>
                <a:gd name="connsiteY136" fmla="*/ 1665521 h 3435963"/>
                <a:gd name="connsiteX137" fmla="*/ 3812757 w 4168043"/>
                <a:gd name="connsiteY137" fmla="*/ 1675770 h 3435963"/>
                <a:gd name="connsiteX138" fmla="*/ 3809341 w 4168043"/>
                <a:gd name="connsiteY138" fmla="*/ 1686017 h 3435963"/>
                <a:gd name="connsiteX139" fmla="*/ 3805925 w 4168043"/>
                <a:gd name="connsiteY139" fmla="*/ 1699682 h 3435963"/>
                <a:gd name="connsiteX140" fmla="*/ 3795676 w 4168043"/>
                <a:gd name="connsiteY140" fmla="*/ 1706514 h 3435963"/>
                <a:gd name="connsiteX141" fmla="*/ 3785428 w 4168043"/>
                <a:gd name="connsiteY141" fmla="*/ 1774838 h 3435963"/>
                <a:gd name="connsiteX142" fmla="*/ 3792260 w 4168043"/>
                <a:gd name="connsiteY142" fmla="*/ 1785087 h 3435963"/>
                <a:gd name="connsiteX143" fmla="*/ 3795676 w 4168043"/>
                <a:gd name="connsiteY143" fmla="*/ 1795335 h 3435963"/>
                <a:gd name="connsiteX144" fmla="*/ 3805925 w 4168043"/>
                <a:gd name="connsiteY144" fmla="*/ 1802168 h 3435963"/>
                <a:gd name="connsiteX145" fmla="*/ 3816174 w 4168043"/>
                <a:gd name="connsiteY145" fmla="*/ 1805584 h 3435963"/>
                <a:gd name="connsiteX146" fmla="*/ 3829837 w 4168043"/>
                <a:gd name="connsiteY146" fmla="*/ 1843163 h 3435963"/>
                <a:gd name="connsiteX147" fmla="*/ 3829837 w 4168043"/>
                <a:gd name="connsiteY147" fmla="*/ 1870491 h 3435963"/>
                <a:gd name="connsiteX148" fmla="*/ 3850335 w 4168043"/>
                <a:gd name="connsiteY148" fmla="*/ 1873908 h 3435963"/>
                <a:gd name="connsiteX149" fmla="*/ 3881081 w 4168043"/>
                <a:gd name="connsiteY149" fmla="*/ 1867075 h 3435963"/>
                <a:gd name="connsiteX150" fmla="*/ 3901579 w 4168043"/>
                <a:gd name="connsiteY150" fmla="*/ 1860244 h 3435963"/>
                <a:gd name="connsiteX151" fmla="*/ 3925491 w 4168043"/>
                <a:gd name="connsiteY151" fmla="*/ 1829498 h 3435963"/>
                <a:gd name="connsiteX152" fmla="*/ 3942572 w 4168043"/>
                <a:gd name="connsiteY152" fmla="*/ 1812417 h 3435963"/>
                <a:gd name="connsiteX153" fmla="*/ 3952821 w 4168043"/>
                <a:gd name="connsiteY153" fmla="*/ 1819249 h 3435963"/>
                <a:gd name="connsiteX154" fmla="*/ 3973318 w 4168043"/>
                <a:gd name="connsiteY154" fmla="*/ 1836330 h 3435963"/>
                <a:gd name="connsiteX155" fmla="*/ 3990400 w 4168043"/>
                <a:gd name="connsiteY155" fmla="*/ 1867075 h 3435963"/>
                <a:gd name="connsiteX156" fmla="*/ 3997232 w 4168043"/>
                <a:gd name="connsiteY156" fmla="*/ 1880740 h 3435963"/>
                <a:gd name="connsiteX157" fmla="*/ 4014312 w 4168043"/>
                <a:gd name="connsiteY157" fmla="*/ 1914903 h 3435963"/>
                <a:gd name="connsiteX158" fmla="*/ 4021145 w 4168043"/>
                <a:gd name="connsiteY158" fmla="*/ 1925151 h 3435963"/>
                <a:gd name="connsiteX159" fmla="*/ 4031393 w 4168043"/>
                <a:gd name="connsiteY159" fmla="*/ 1952481 h 3435963"/>
                <a:gd name="connsiteX160" fmla="*/ 4041642 w 4168043"/>
                <a:gd name="connsiteY160" fmla="*/ 1976394 h 3435963"/>
                <a:gd name="connsiteX161" fmla="*/ 4038226 w 4168043"/>
                <a:gd name="connsiteY161" fmla="*/ 1986642 h 3435963"/>
                <a:gd name="connsiteX162" fmla="*/ 4034809 w 4168043"/>
                <a:gd name="connsiteY162" fmla="*/ 2024221 h 3435963"/>
                <a:gd name="connsiteX163" fmla="*/ 4058723 w 4168043"/>
                <a:gd name="connsiteY163" fmla="*/ 2031053 h 3435963"/>
                <a:gd name="connsiteX164" fmla="*/ 4065556 w 4168043"/>
                <a:gd name="connsiteY164" fmla="*/ 2041302 h 3435963"/>
                <a:gd name="connsiteX165" fmla="*/ 4065556 w 4168043"/>
                <a:gd name="connsiteY165" fmla="*/ 2092544 h 3435963"/>
                <a:gd name="connsiteX166" fmla="*/ 4045058 w 4168043"/>
                <a:gd name="connsiteY166" fmla="*/ 2099377 h 3435963"/>
                <a:gd name="connsiteX167" fmla="*/ 4041642 w 4168043"/>
                <a:gd name="connsiteY167" fmla="*/ 2113042 h 3435963"/>
                <a:gd name="connsiteX168" fmla="*/ 4038226 w 4168043"/>
                <a:gd name="connsiteY168" fmla="*/ 2123291 h 3435963"/>
                <a:gd name="connsiteX169" fmla="*/ 4031393 w 4168043"/>
                <a:gd name="connsiteY169" fmla="*/ 2143788 h 3435963"/>
                <a:gd name="connsiteX170" fmla="*/ 4021145 w 4168043"/>
                <a:gd name="connsiteY170" fmla="*/ 2150621 h 3435963"/>
                <a:gd name="connsiteX171" fmla="*/ 3983567 w 4168043"/>
                <a:gd name="connsiteY171" fmla="*/ 2177949 h 3435963"/>
                <a:gd name="connsiteX172" fmla="*/ 3970075 w 4168043"/>
                <a:gd name="connsiteY172" fmla="*/ 2173494 h 3435963"/>
                <a:gd name="connsiteX173" fmla="*/ 3980152 w 4168043"/>
                <a:gd name="connsiteY173" fmla="*/ 2188198 h 3435963"/>
                <a:gd name="connsiteX174" fmla="*/ 3969903 w 4168043"/>
                <a:gd name="connsiteY174" fmla="*/ 2188198 h 3435963"/>
                <a:gd name="connsiteX175" fmla="*/ 3959655 w 4168043"/>
                <a:gd name="connsiteY175" fmla="*/ 2177949 h 3435963"/>
                <a:gd name="connsiteX176" fmla="*/ 3949406 w 4168043"/>
                <a:gd name="connsiteY176" fmla="*/ 2174533 h 3435963"/>
                <a:gd name="connsiteX177" fmla="*/ 3922076 w 4168043"/>
                <a:gd name="connsiteY177" fmla="*/ 2177949 h 3435963"/>
                <a:gd name="connsiteX178" fmla="*/ 3898163 w 4168043"/>
                <a:gd name="connsiteY178" fmla="*/ 2205279 h 3435963"/>
                <a:gd name="connsiteX179" fmla="*/ 3887915 w 4168043"/>
                <a:gd name="connsiteY179" fmla="*/ 2212112 h 3435963"/>
                <a:gd name="connsiteX180" fmla="*/ 3840087 w 4168043"/>
                <a:gd name="connsiteY180" fmla="*/ 2215528 h 3435963"/>
                <a:gd name="connsiteX181" fmla="*/ 3833255 w 4168043"/>
                <a:gd name="connsiteY181" fmla="*/ 2225777 h 3435963"/>
                <a:gd name="connsiteX182" fmla="*/ 3826422 w 4168043"/>
                <a:gd name="connsiteY182" fmla="*/ 2246274 h 3435963"/>
                <a:gd name="connsiteX183" fmla="*/ 3799094 w 4168043"/>
                <a:gd name="connsiteY183" fmla="*/ 2256521 h 3435963"/>
                <a:gd name="connsiteX184" fmla="*/ 3788845 w 4168043"/>
                <a:gd name="connsiteY184" fmla="*/ 2263354 h 3435963"/>
                <a:gd name="connsiteX185" fmla="*/ 3768347 w 4168043"/>
                <a:gd name="connsiteY185" fmla="*/ 2266770 h 3435963"/>
                <a:gd name="connsiteX186" fmla="*/ 3758099 w 4168043"/>
                <a:gd name="connsiteY186" fmla="*/ 2270186 h 3435963"/>
                <a:gd name="connsiteX187" fmla="*/ 3754682 w 4168043"/>
                <a:gd name="connsiteY187" fmla="*/ 2280435 h 3435963"/>
                <a:gd name="connsiteX188" fmla="*/ 3727352 w 4168043"/>
                <a:gd name="connsiteY188" fmla="*/ 2283851 h 3435963"/>
                <a:gd name="connsiteX189" fmla="*/ 3717105 w 4168043"/>
                <a:gd name="connsiteY189" fmla="*/ 2290684 h 3435963"/>
                <a:gd name="connsiteX190" fmla="*/ 3696608 w 4168043"/>
                <a:gd name="connsiteY190" fmla="*/ 2304349 h 3435963"/>
                <a:gd name="connsiteX191" fmla="*/ 3669278 w 4168043"/>
                <a:gd name="connsiteY191" fmla="*/ 2311181 h 3435963"/>
                <a:gd name="connsiteX192" fmla="*/ 3659029 w 4168043"/>
                <a:gd name="connsiteY192" fmla="*/ 2318014 h 3435963"/>
                <a:gd name="connsiteX193" fmla="*/ 3635115 w 4168043"/>
                <a:gd name="connsiteY193" fmla="*/ 2328263 h 3435963"/>
                <a:gd name="connsiteX194" fmla="*/ 3628284 w 4168043"/>
                <a:gd name="connsiteY194" fmla="*/ 2338511 h 3435963"/>
                <a:gd name="connsiteX195" fmla="*/ 3621452 w 4168043"/>
                <a:gd name="connsiteY195" fmla="*/ 2352175 h 3435963"/>
                <a:gd name="connsiteX196" fmla="*/ 3614619 w 4168043"/>
                <a:gd name="connsiteY196" fmla="*/ 2379505 h 3435963"/>
                <a:gd name="connsiteX197" fmla="*/ 3611203 w 4168043"/>
                <a:gd name="connsiteY197" fmla="*/ 2389754 h 3435963"/>
                <a:gd name="connsiteX198" fmla="*/ 3587289 w 4168043"/>
                <a:gd name="connsiteY198" fmla="*/ 2420500 h 3435963"/>
                <a:gd name="connsiteX199" fmla="*/ 3583873 w 4168043"/>
                <a:gd name="connsiteY199" fmla="*/ 2430749 h 3435963"/>
                <a:gd name="connsiteX200" fmla="*/ 3577040 w 4168043"/>
                <a:gd name="connsiteY200" fmla="*/ 2440996 h 3435963"/>
                <a:gd name="connsiteX201" fmla="*/ 3570208 w 4168043"/>
                <a:gd name="connsiteY201" fmla="*/ 2413668 h 3435963"/>
                <a:gd name="connsiteX202" fmla="*/ 3566792 w 4168043"/>
                <a:gd name="connsiteY202" fmla="*/ 2403419 h 3435963"/>
                <a:gd name="connsiteX203" fmla="*/ 3546294 w 4168043"/>
                <a:gd name="connsiteY203" fmla="*/ 2393170 h 3435963"/>
                <a:gd name="connsiteX204" fmla="*/ 3539462 w 4168043"/>
                <a:gd name="connsiteY204" fmla="*/ 2382921 h 3435963"/>
                <a:gd name="connsiteX205" fmla="*/ 3525798 w 4168043"/>
                <a:gd name="connsiteY205" fmla="*/ 2376089 h 3435963"/>
                <a:gd name="connsiteX206" fmla="*/ 3505301 w 4168043"/>
                <a:gd name="connsiteY206" fmla="*/ 2365840 h 3435963"/>
                <a:gd name="connsiteX207" fmla="*/ 3491635 w 4168043"/>
                <a:gd name="connsiteY207" fmla="*/ 2341926 h 3435963"/>
                <a:gd name="connsiteX208" fmla="*/ 3484803 w 4168043"/>
                <a:gd name="connsiteY208" fmla="*/ 2328263 h 3435963"/>
                <a:gd name="connsiteX209" fmla="*/ 3447224 w 4168043"/>
                <a:gd name="connsiteY209" fmla="*/ 2335095 h 3435963"/>
                <a:gd name="connsiteX210" fmla="*/ 3436977 w 4168043"/>
                <a:gd name="connsiteY210" fmla="*/ 2338511 h 3435963"/>
                <a:gd name="connsiteX211" fmla="*/ 3430144 w 4168043"/>
                <a:gd name="connsiteY211" fmla="*/ 2348759 h 3435963"/>
                <a:gd name="connsiteX212" fmla="*/ 3430144 w 4168043"/>
                <a:gd name="connsiteY212" fmla="*/ 2430749 h 3435963"/>
                <a:gd name="connsiteX213" fmla="*/ 3440393 w 4168043"/>
                <a:gd name="connsiteY213" fmla="*/ 2461494 h 3435963"/>
                <a:gd name="connsiteX214" fmla="*/ 3447224 w 4168043"/>
                <a:gd name="connsiteY214" fmla="*/ 2485408 h 3435963"/>
                <a:gd name="connsiteX215" fmla="*/ 3460889 w 4168043"/>
                <a:gd name="connsiteY215" fmla="*/ 2499073 h 3435963"/>
                <a:gd name="connsiteX216" fmla="*/ 3447224 w 4168043"/>
                <a:gd name="connsiteY216" fmla="*/ 2522986 h 3435963"/>
                <a:gd name="connsiteX217" fmla="*/ 3436977 w 4168043"/>
                <a:gd name="connsiteY217" fmla="*/ 2540066 h 3435963"/>
                <a:gd name="connsiteX218" fmla="*/ 3424244 w 4168043"/>
                <a:gd name="connsiteY218" fmla="*/ 2519924 h 3435963"/>
                <a:gd name="connsiteX219" fmla="*/ 3433561 w 4168043"/>
                <a:gd name="connsiteY219" fmla="*/ 2550314 h 3435963"/>
                <a:gd name="connsiteX220" fmla="*/ 3413063 w 4168043"/>
                <a:gd name="connsiteY220" fmla="*/ 2557147 h 3435963"/>
                <a:gd name="connsiteX221" fmla="*/ 3402815 w 4168043"/>
                <a:gd name="connsiteY221" fmla="*/ 2563979 h 3435963"/>
                <a:gd name="connsiteX222" fmla="*/ 3392566 w 4168043"/>
                <a:gd name="connsiteY222" fmla="*/ 2567396 h 3435963"/>
                <a:gd name="connsiteX223" fmla="*/ 3368653 w 4168043"/>
                <a:gd name="connsiteY223" fmla="*/ 2584477 h 3435963"/>
                <a:gd name="connsiteX224" fmla="*/ 3334491 w 4168043"/>
                <a:gd name="connsiteY224" fmla="*/ 2591309 h 3435963"/>
                <a:gd name="connsiteX225" fmla="*/ 3324243 w 4168043"/>
                <a:gd name="connsiteY225" fmla="*/ 2587893 h 3435963"/>
                <a:gd name="connsiteX226" fmla="*/ 3303745 w 4168043"/>
                <a:gd name="connsiteY226" fmla="*/ 2553731 h 3435963"/>
                <a:gd name="connsiteX227" fmla="*/ 3296913 w 4168043"/>
                <a:gd name="connsiteY227" fmla="*/ 2543482 h 3435963"/>
                <a:gd name="connsiteX228" fmla="*/ 3283248 w 4168043"/>
                <a:gd name="connsiteY228" fmla="*/ 2522986 h 3435963"/>
                <a:gd name="connsiteX229" fmla="*/ 3269583 w 4168043"/>
                <a:gd name="connsiteY229" fmla="*/ 2502488 h 3435963"/>
                <a:gd name="connsiteX230" fmla="*/ 3266167 w 4168043"/>
                <a:gd name="connsiteY230" fmla="*/ 2475158 h 3435963"/>
                <a:gd name="connsiteX231" fmla="*/ 3272999 w 4168043"/>
                <a:gd name="connsiteY231" fmla="*/ 2464910 h 3435963"/>
                <a:gd name="connsiteX232" fmla="*/ 3293496 w 4168043"/>
                <a:gd name="connsiteY232" fmla="*/ 2440996 h 3435963"/>
                <a:gd name="connsiteX233" fmla="*/ 3300329 w 4168043"/>
                <a:gd name="connsiteY233" fmla="*/ 2430749 h 3435963"/>
                <a:gd name="connsiteX234" fmla="*/ 3296913 w 4168043"/>
                <a:gd name="connsiteY234" fmla="*/ 2420500 h 3435963"/>
                <a:gd name="connsiteX235" fmla="*/ 3286664 w 4168043"/>
                <a:gd name="connsiteY235" fmla="*/ 2410251 h 3435963"/>
                <a:gd name="connsiteX236" fmla="*/ 3276415 w 4168043"/>
                <a:gd name="connsiteY236" fmla="*/ 2406835 h 3435963"/>
                <a:gd name="connsiteX237" fmla="*/ 3262750 w 4168043"/>
                <a:gd name="connsiteY237" fmla="*/ 2396586 h 3435963"/>
                <a:gd name="connsiteX238" fmla="*/ 3232005 w 4168043"/>
                <a:gd name="connsiteY238" fmla="*/ 2379505 h 3435963"/>
                <a:gd name="connsiteX239" fmla="*/ 3225173 w 4168043"/>
                <a:gd name="connsiteY239" fmla="*/ 2365840 h 3435963"/>
                <a:gd name="connsiteX240" fmla="*/ 3211508 w 4168043"/>
                <a:gd name="connsiteY240" fmla="*/ 2345343 h 3435963"/>
                <a:gd name="connsiteX241" fmla="*/ 3197843 w 4168043"/>
                <a:gd name="connsiteY241" fmla="*/ 2324846 h 3435963"/>
                <a:gd name="connsiteX242" fmla="*/ 3194427 w 4168043"/>
                <a:gd name="connsiteY242" fmla="*/ 2314598 h 3435963"/>
                <a:gd name="connsiteX243" fmla="*/ 3180762 w 4168043"/>
                <a:gd name="connsiteY243" fmla="*/ 2307765 h 3435963"/>
                <a:gd name="connsiteX244" fmla="*/ 3170513 w 4168043"/>
                <a:gd name="connsiteY244" fmla="*/ 2314598 h 3435963"/>
                <a:gd name="connsiteX245" fmla="*/ 3163681 w 4168043"/>
                <a:gd name="connsiteY245" fmla="*/ 2324846 h 3435963"/>
                <a:gd name="connsiteX246" fmla="*/ 3153433 w 4168043"/>
                <a:gd name="connsiteY246" fmla="*/ 2328263 h 3435963"/>
                <a:gd name="connsiteX247" fmla="*/ 3102189 w 4168043"/>
                <a:gd name="connsiteY247" fmla="*/ 2338511 h 3435963"/>
                <a:gd name="connsiteX248" fmla="*/ 3088524 w 4168043"/>
                <a:gd name="connsiteY248" fmla="*/ 2341926 h 3435963"/>
                <a:gd name="connsiteX249" fmla="*/ 3074859 w 4168043"/>
                <a:gd name="connsiteY249" fmla="*/ 2352175 h 3435963"/>
                <a:gd name="connsiteX250" fmla="*/ 3064611 w 4168043"/>
                <a:gd name="connsiteY250" fmla="*/ 2359008 h 3435963"/>
                <a:gd name="connsiteX251" fmla="*/ 3061194 w 4168043"/>
                <a:gd name="connsiteY251" fmla="*/ 2406835 h 3435963"/>
                <a:gd name="connsiteX252" fmla="*/ 3044115 w 4168043"/>
                <a:gd name="connsiteY252" fmla="*/ 2427332 h 3435963"/>
                <a:gd name="connsiteX253" fmla="*/ 3037282 w 4168043"/>
                <a:gd name="connsiteY253" fmla="*/ 2447829 h 3435963"/>
                <a:gd name="connsiteX254" fmla="*/ 2992871 w 4168043"/>
                <a:gd name="connsiteY254" fmla="*/ 2447829 h 3435963"/>
                <a:gd name="connsiteX255" fmla="*/ 2982622 w 4168043"/>
                <a:gd name="connsiteY255" fmla="*/ 2451245 h 3435963"/>
                <a:gd name="connsiteX256" fmla="*/ 2968957 w 4168043"/>
                <a:gd name="connsiteY256" fmla="*/ 2461493 h 3435963"/>
                <a:gd name="connsiteX257" fmla="*/ 2948461 w 4168043"/>
                <a:gd name="connsiteY257" fmla="*/ 2475158 h 3435963"/>
                <a:gd name="connsiteX258" fmla="*/ 2938212 w 4168043"/>
                <a:gd name="connsiteY258" fmla="*/ 2478575 h 3435963"/>
                <a:gd name="connsiteX259" fmla="*/ 2927964 w 4168043"/>
                <a:gd name="connsiteY259" fmla="*/ 2471742 h 3435963"/>
                <a:gd name="connsiteX260" fmla="*/ 2910882 w 4168043"/>
                <a:gd name="connsiteY260" fmla="*/ 2468326 h 3435963"/>
                <a:gd name="connsiteX261" fmla="*/ 2883552 w 4168043"/>
                <a:gd name="connsiteY261" fmla="*/ 2475158 h 3435963"/>
                <a:gd name="connsiteX262" fmla="*/ 2873304 w 4168043"/>
                <a:gd name="connsiteY262" fmla="*/ 2478575 h 3435963"/>
                <a:gd name="connsiteX263" fmla="*/ 2866473 w 4168043"/>
                <a:gd name="connsiteY263" fmla="*/ 2488823 h 3435963"/>
                <a:gd name="connsiteX264" fmla="*/ 2845975 w 4168043"/>
                <a:gd name="connsiteY264" fmla="*/ 2499072 h 3435963"/>
                <a:gd name="connsiteX265" fmla="*/ 2839143 w 4168043"/>
                <a:gd name="connsiteY265" fmla="*/ 2509321 h 3435963"/>
                <a:gd name="connsiteX266" fmla="*/ 2828894 w 4168043"/>
                <a:gd name="connsiteY266" fmla="*/ 2516153 h 3435963"/>
                <a:gd name="connsiteX267" fmla="*/ 2811813 w 4168043"/>
                <a:gd name="connsiteY267" fmla="*/ 2536649 h 3435963"/>
                <a:gd name="connsiteX268" fmla="*/ 2781066 w 4168043"/>
                <a:gd name="connsiteY268" fmla="*/ 2540066 h 3435963"/>
                <a:gd name="connsiteX269" fmla="*/ 2774235 w 4168043"/>
                <a:gd name="connsiteY269" fmla="*/ 2529818 h 3435963"/>
                <a:gd name="connsiteX270" fmla="*/ 2763987 w 4168043"/>
                <a:gd name="connsiteY270" fmla="*/ 2519570 h 3435963"/>
                <a:gd name="connsiteX271" fmla="*/ 2760570 w 4168043"/>
                <a:gd name="connsiteY271" fmla="*/ 2505905 h 3435963"/>
                <a:gd name="connsiteX272" fmla="*/ 2750322 w 4168043"/>
                <a:gd name="connsiteY272" fmla="*/ 2475158 h 3435963"/>
                <a:gd name="connsiteX273" fmla="*/ 2729824 w 4168043"/>
                <a:gd name="connsiteY273" fmla="*/ 2434165 h 3435963"/>
                <a:gd name="connsiteX274" fmla="*/ 2688829 w 4168043"/>
                <a:gd name="connsiteY274" fmla="*/ 2430749 h 3435963"/>
                <a:gd name="connsiteX275" fmla="*/ 2678582 w 4168043"/>
                <a:gd name="connsiteY275" fmla="*/ 2437580 h 3435963"/>
                <a:gd name="connsiteX276" fmla="*/ 2675166 w 4168043"/>
                <a:gd name="connsiteY276" fmla="*/ 2447829 h 3435963"/>
                <a:gd name="connsiteX277" fmla="*/ 2668333 w 4168043"/>
                <a:gd name="connsiteY277" fmla="*/ 2468326 h 3435963"/>
                <a:gd name="connsiteX278" fmla="*/ 2654668 w 4168043"/>
                <a:gd name="connsiteY278" fmla="*/ 2488823 h 3435963"/>
                <a:gd name="connsiteX279" fmla="*/ 2651252 w 4168043"/>
                <a:gd name="connsiteY279" fmla="*/ 2502488 h 3435963"/>
                <a:gd name="connsiteX280" fmla="*/ 2664917 w 4168043"/>
                <a:gd name="connsiteY280" fmla="*/ 2522986 h 3435963"/>
                <a:gd name="connsiteX281" fmla="*/ 2658084 w 4168043"/>
                <a:gd name="connsiteY281" fmla="*/ 2543482 h 3435963"/>
                <a:gd name="connsiteX282" fmla="*/ 2637587 w 4168043"/>
                <a:gd name="connsiteY282" fmla="*/ 2557147 h 3435963"/>
                <a:gd name="connsiteX283" fmla="*/ 2606841 w 4168043"/>
                <a:gd name="connsiteY283" fmla="*/ 2560563 h 3435963"/>
                <a:gd name="connsiteX284" fmla="*/ 2600008 w 4168043"/>
                <a:gd name="connsiteY284" fmla="*/ 2570812 h 3435963"/>
                <a:gd name="connsiteX285" fmla="*/ 2596592 w 4168043"/>
                <a:gd name="connsiteY285" fmla="*/ 2622056 h 3435963"/>
                <a:gd name="connsiteX286" fmla="*/ 2600008 w 4168043"/>
                <a:gd name="connsiteY286" fmla="*/ 2632303 h 3435963"/>
                <a:gd name="connsiteX287" fmla="*/ 2610257 w 4168043"/>
                <a:gd name="connsiteY287" fmla="*/ 2663049 h 3435963"/>
                <a:gd name="connsiteX288" fmla="*/ 2623922 w 4168043"/>
                <a:gd name="connsiteY288" fmla="*/ 2697212 h 3435963"/>
                <a:gd name="connsiteX289" fmla="*/ 2634171 w 4168043"/>
                <a:gd name="connsiteY289" fmla="*/ 2704044 h 3435963"/>
                <a:gd name="connsiteX290" fmla="*/ 2637587 w 4168043"/>
                <a:gd name="connsiteY290" fmla="*/ 2738205 h 3435963"/>
                <a:gd name="connsiteX291" fmla="*/ 2624998 w 4168043"/>
                <a:gd name="connsiteY291" fmla="*/ 2733694 h 3435963"/>
                <a:gd name="connsiteX292" fmla="*/ 2630755 w 4168043"/>
                <a:gd name="connsiteY292" fmla="*/ 2741620 h 3435963"/>
                <a:gd name="connsiteX293" fmla="*/ 2627339 w 4168043"/>
                <a:gd name="connsiteY293" fmla="*/ 2755285 h 3435963"/>
                <a:gd name="connsiteX294" fmla="*/ 2617090 w 4168043"/>
                <a:gd name="connsiteY294" fmla="*/ 2765533 h 3435963"/>
                <a:gd name="connsiteX295" fmla="*/ 2613674 w 4168043"/>
                <a:gd name="connsiteY295" fmla="*/ 2775782 h 3435963"/>
                <a:gd name="connsiteX296" fmla="*/ 2593176 w 4168043"/>
                <a:gd name="connsiteY296" fmla="*/ 2789447 h 3435963"/>
                <a:gd name="connsiteX297" fmla="*/ 2586345 w 4168043"/>
                <a:gd name="connsiteY297" fmla="*/ 2799696 h 3435963"/>
                <a:gd name="connsiteX298" fmla="*/ 2565848 w 4168043"/>
                <a:gd name="connsiteY298" fmla="*/ 2820192 h 3435963"/>
                <a:gd name="connsiteX299" fmla="*/ 2500939 w 4168043"/>
                <a:gd name="connsiteY299" fmla="*/ 2830441 h 3435963"/>
                <a:gd name="connsiteX300" fmla="*/ 2470194 w 4168043"/>
                <a:gd name="connsiteY300" fmla="*/ 2827024 h 3435963"/>
                <a:gd name="connsiteX301" fmla="*/ 2449697 w 4168043"/>
                <a:gd name="connsiteY301" fmla="*/ 2837273 h 3435963"/>
                <a:gd name="connsiteX302" fmla="*/ 2429199 w 4168043"/>
                <a:gd name="connsiteY302" fmla="*/ 2854354 h 3435963"/>
                <a:gd name="connsiteX303" fmla="*/ 2418951 w 4168043"/>
                <a:gd name="connsiteY303" fmla="*/ 2857771 h 3435963"/>
                <a:gd name="connsiteX304" fmla="*/ 2408702 w 4168043"/>
                <a:gd name="connsiteY304" fmla="*/ 2854354 h 3435963"/>
                <a:gd name="connsiteX305" fmla="*/ 2395038 w 4168043"/>
                <a:gd name="connsiteY305" fmla="*/ 2847522 h 3435963"/>
                <a:gd name="connsiteX306" fmla="*/ 2364292 w 4168043"/>
                <a:gd name="connsiteY306" fmla="*/ 2844106 h 3435963"/>
                <a:gd name="connsiteX307" fmla="*/ 2347211 w 4168043"/>
                <a:gd name="connsiteY307" fmla="*/ 2857771 h 3435963"/>
                <a:gd name="connsiteX308" fmla="*/ 2336962 w 4168043"/>
                <a:gd name="connsiteY308" fmla="*/ 2868019 h 3435963"/>
                <a:gd name="connsiteX309" fmla="*/ 2333546 w 4168043"/>
                <a:gd name="connsiteY309" fmla="*/ 2881684 h 3435963"/>
                <a:gd name="connsiteX310" fmla="*/ 2330130 w 4168043"/>
                <a:gd name="connsiteY310" fmla="*/ 2891933 h 3435963"/>
                <a:gd name="connsiteX311" fmla="*/ 2313048 w 4168043"/>
                <a:gd name="connsiteY311" fmla="*/ 2932927 h 3435963"/>
                <a:gd name="connsiteX312" fmla="*/ 2299385 w 4168043"/>
                <a:gd name="connsiteY312" fmla="*/ 2953424 h 3435963"/>
                <a:gd name="connsiteX313" fmla="*/ 2295969 w 4168043"/>
                <a:gd name="connsiteY313" fmla="*/ 2967089 h 3435963"/>
                <a:gd name="connsiteX314" fmla="*/ 2289136 w 4168043"/>
                <a:gd name="connsiteY314" fmla="*/ 2977338 h 3435963"/>
                <a:gd name="connsiteX315" fmla="*/ 2265222 w 4168043"/>
                <a:gd name="connsiteY315" fmla="*/ 2980754 h 3435963"/>
                <a:gd name="connsiteX316" fmla="*/ 2241309 w 4168043"/>
                <a:gd name="connsiteY316" fmla="*/ 2984170 h 3435963"/>
                <a:gd name="connsiteX317" fmla="*/ 2220811 w 4168043"/>
                <a:gd name="connsiteY317" fmla="*/ 3001251 h 3435963"/>
                <a:gd name="connsiteX318" fmla="*/ 2196899 w 4168043"/>
                <a:gd name="connsiteY318" fmla="*/ 3018331 h 3435963"/>
                <a:gd name="connsiteX319" fmla="*/ 2166153 w 4168043"/>
                <a:gd name="connsiteY319" fmla="*/ 3001251 h 3435963"/>
                <a:gd name="connsiteX320" fmla="*/ 2155904 w 4168043"/>
                <a:gd name="connsiteY320" fmla="*/ 3004668 h 3435963"/>
                <a:gd name="connsiteX321" fmla="*/ 2128574 w 4168043"/>
                <a:gd name="connsiteY321" fmla="*/ 3025164 h 3435963"/>
                <a:gd name="connsiteX322" fmla="*/ 2118325 w 4168043"/>
                <a:gd name="connsiteY322" fmla="*/ 3031996 h 3435963"/>
                <a:gd name="connsiteX323" fmla="*/ 2094413 w 4168043"/>
                <a:gd name="connsiteY323" fmla="*/ 3059326 h 3435963"/>
                <a:gd name="connsiteX324" fmla="*/ 2050002 w 4168043"/>
                <a:gd name="connsiteY324" fmla="*/ 3062743 h 3435963"/>
                <a:gd name="connsiteX325" fmla="*/ 2039753 w 4168043"/>
                <a:gd name="connsiteY325" fmla="*/ 3055910 h 3435963"/>
                <a:gd name="connsiteX326" fmla="*/ 2012424 w 4168043"/>
                <a:gd name="connsiteY326" fmla="*/ 3052494 h 3435963"/>
                <a:gd name="connsiteX327" fmla="*/ 1998759 w 4168043"/>
                <a:gd name="connsiteY327" fmla="*/ 3066159 h 3435963"/>
                <a:gd name="connsiteX328" fmla="*/ 1974846 w 4168043"/>
                <a:gd name="connsiteY328" fmla="*/ 3086656 h 3435963"/>
                <a:gd name="connsiteX329" fmla="*/ 1964597 w 4168043"/>
                <a:gd name="connsiteY329" fmla="*/ 3090072 h 3435963"/>
                <a:gd name="connsiteX330" fmla="*/ 1944100 w 4168043"/>
                <a:gd name="connsiteY330" fmla="*/ 3096905 h 3435963"/>
                <a:gd name="connsiteX331" fmla="*/ 1940683 w 4168043"/>
                <a:gd name="connsiteY331" fmla="*/ 3107152 h 3435963"/>
                <a:gd name="connsiteX332" fmla="*/ 1937267 w 4168043"/>
                <a:gd name="connsiteY332" fmla="*/ 3120817 h 3435963"/>
                <a:gd name="connsiteX333" fmla="*/ 1930435 w 4168043"/>
                <a:gd name="connsiteY333" fmla="*/ 3131066 h 3435963"/>
                <a:gd name="connsiteX334" fmla="*/ 1920187 w 4168043"/>
                <a:gd name="connsiteY334" fmla="*/ 3141315 h 3435963"/>
                <a:gd name="connsiteX335" fmla="*/ 1906522 w 4168043"/>
                <a:gd name="connsiteY335" fmla="*/ 3161812 h 3435963"/>
                <a:gd name="connsiteX336" fmla="*/ 1903106 w 4168043"/>
                <a:gd name="connsiteY336" fmla="*/ 3172061 h 3435963"/>
                <a:gd name="connsiteX337" fmla="*/ 1896273 w 4168043"/>
                <a:gd name="connsiteY337" fmla="*/ 3182310 h 3435963"/>
                <a:gd name="connsiteX338" fmla="*/ 1865527 w 4168043"/>
                <a:gd name="connsiteY338" fmla="*/ 3209638 h 3435963"/>
                <a:gd name="connsiteX339" fmla="*/ 1845030 w 4168043"/>
                <a:gd name="connsiteY339" fmla="*/ 3213055 h 3435963"/>
                <a:gd name="connsiteX340" fmla="*/ 1838197 w 4168043"/>
                <a:gd name="connsiteY340" fmla="*/ 3223303 h 3435963"/>
                <a:gd name="connsiteX341" fmla="*/ 1827949 w 4168043"/>
                <a:gd name="connsiteY341" fmla="*/ 3233552 h 3435963"/>
                <a:gd name="connsiteX342" fmla="*/ 1817701 w 4168043"/>
                <a:gd name="connsiteY342" fmla="*/ 3257466 h 3435963"/>
                <a:gd name="connsiteX343" fmla="*/ 1814285 w 4168043"/>
                <a:gd name="connsiteY343" fmla="*/ 3284796 h 3435963"/>
                <a:gd name="connsiteX344" fmla="*/ 1821117 w 4168043"/>
                <a:gd name="connsiteY344" fmla="*/ 3295043 h 3435963"/>
                <a:gd name="connsiteX345" fmla="*/ 1831365 w 4168043"/>
                <a:gd name="connsiteY345" fmla="*/ 3301876 h 3435963"/>
                <a:gd name="connsiteX346" fmla="*/ 1841614 w 4168043"/>
                <a:gd name="connsiteY346" fmla="*/ 3336038 h 3435963"/>
                <a:gd name="connsiteX347" fmla="*/ 1838197 w 4168043"/>
                <a:gd name="connsiteY347" fmla="*/ 3346287 h 3435963"/>
                <a:gd name="connsiteX348" fmla="*/ 1827949 w 4168043"/>
                <a:gd name="connsiteY348" fmla="*/ 3356535 h 3435963"/>
                <a:gd name="connsiteX349" fmla="*/ 1817701 w 4168043"/>
                <a:gd name="connsiteY349" fmla="*/ 3359952 h 3435963"/>
                <a:gd name="connsiteX350" fmla="*/ 1807452 w 4168043"/>
                <a:gd name="connsiteY350" fmla="*/ 3363368 h 3435963"/>
                <a:gd name="connsiteX351" fmla="*/ 1783539 w 4168043"/>
                <a:gd name="connsiteY351" fmla="*/ 3387280 h 3435963"/>
                <a:gd name="connsiteX352" fmla="*/ 1759625 w 4168043"/>
                <a:gd name="connsiteY352" fmla="*/ 3400945 h 3435963"/>
                <a:gd name="connsiteX353" fmla="*/ 1725464 w 4168043"/>
                <a:gd name="connsiteY353" fmla="*/ 3407778 h 3435963"/>
                <a:gd name="connsiteX354" fmla="*/ 1715215 w 4168043"/>
                <a:gd name="connsiteY354" fmla="*/ 3411194 h 3435963"/>
                <a:gd name="connsiteX355" fmla="*/ 1691302 w 4168043"/>
                <a:gd name="connsiteY355" fmla="*/ 3414610 h 3435963"/>
                <a:gd name="connsiteX356" fmla="*/ 1670804 w 4168043"/>
                <a:gd name="connsiteY356" fmla="*/ 3407778 h 3435963"/>
                <a:gd name="connsiteX357" fmla="*/ 1660555 w 4168043"/>
                <a:gd name="connsiteY357" fmla="*/ 3394113 h 3435963"/>
                <a:gd name="connsiteX358" fmla="*/ 1650307 w 4168043"/>
                <a:gd name="connsiteY358" fmla="*/ 3383865 h 3435963"/>
                <a:gd name="connsiteX359" fmla="*/ 1629810 w 4168043"/>
                <a:gd name="connsiteY359" fmla="*/ 3377033 h 3435963"/>
                <a:gd name="connsiteX360" fmla="*/ 1619562 w 4168043"/>
                <a:gd name="connsiteY360" fmla="*/ 3370200 h 3435963"/>
                <a:gd name="connsiteX361" fmla="*/ 1609313 w 4168043"/>
                <a:gd name="connsiteY361" fmla="*/ 3366784 h 3435963"/>
                <a:gd name="connsiteX362" fmla="*/ 1605336 w 4168043"/>
                <a:gd name="connsiteY362" fmla="*/ 3365193 h 3435963"/>
                <a:gd name="connsiteX363" fmla="*/ 1588817 w 4168043"/>
                <a:gd name="connsiteY363" fmla="*/ 3373617 h 3435963"/>
                <a:gd name="connsiteX364" fmla="*/ 1591028 w 4168043"/>
                <a:gd name="connsiteY364" fmla="*/ 3359603 h 3435963"/>
                <a:gd name="connsiteX365" fmla="*/ 1592255 w 4168043"/>
                <a:gd name="connsiteY365" fmla="*/ 3359294 h 3435963"/>
                <a:gd name="connsiteX366" fmla="*/ 1592603 w 4168043"/>
                <a:gd name="connsiteY366" fmla="*/ 3349622 h 3435963"/>
                <a:gd name="connsiteX367" fmla="*/ 1591028 w 4168043"/>
                <a:gd name="connsiteY367" fmla="*/ 3359603 h 3435963"/>
                <a:gd name="connsiteX368" fmla="*/ 1589680 w 4168043"/>
                <a:gd name="connsiteY368" fmla="*/ 3359942 h 3435963"/>
                <a:gd name="connsiteX369" fmla="*/ 1585400 w 4168043"/>
                <a:gd name="connsiteY369" fmla="*/ 3359952 h 3435963"/>
                <a:gd name="connsiteX370" fmla="*/ 1581984 w 4168043"/>
                <a:gd name="connsiteY370" fmla="*/ 3342871 h 3435963"/>
                <a:gd name="connsiteX371" fmla="*/ 1575152 w 4168043"/>
                <a:gd name="connsiteY371" fmla="*/ 3332622 h 3435963"/>
                <a:gd name="connsiteX372" fmla="*/ 1564903 w 4168043"/>
                <a:gd name="connsiteY372" fmla="*/ 3312124 h 3435963"/>
                <a:gd name="connsiteX373" fmla="*/ 1544406 w 4168043"/>
                <a:gd name="connsiteY373" fmla="*/ 3301876 h 3435963"/>
                <a:gd name="connsiteX374" fmla="*/ 1517077 w 4168043"/>
                <a:gd name="connsiteY374" fmla="*/ 3298460 h 3435963"/>
                <a:gd name="connsiteX375" fmla="*/ 1486331 w 4168043"/>
                <a:gd name="connsiteY375" fmla="*/ 3281380 h 3435963"/>
                <a:gd name="connsiteX376" fmla="*/ 1462417 w 4168043"/>
                <a:gd name="connsiteY376" fmla="*/ 3271131 h 3435963"/>
                <a:gd name="connsiteX377" fmla="*/ 1441921 w 4168043"/>
                <a:gd name="connsiteY377" fmla="*/ 3257466 h 3435963"/>
                <a:gd name="connsiteX378" fmla="*/ 1438505 w 4168043"/>
                <a:gd name="connsiteY378" fmla="*/ 3247217 h 3435963"/>
                <a:gd name="connsiteX379" fmla="*/ 1431672 w 4168043"/>
                <a:gd name="connsiteY379" fmla="*/ 3236968 h 3435963"/>
                <a:gd name="connsiteX380" fmla="*/ 1428256 w 4168043"/>
                <a:gd name="connsiteY380" fmla="*/ 3202806 h 3435963"/>
                <a:gd name="connsiteX381" fmla="*/ 1424840 w 4168043"/>
                <a:gd name="connsiteY381" fmla="*/ 3189142 h 3435963"/>
                <a:gd name="connsiteX382" fmla="*/ 1435088 w 4168043"/>
                <a:gd name="connsiteY382" fmla="*/ 3168645 h 3435963"/>
                <a:gd name="connsiteX383" fmla="*/ 1448752 w 4168043"/>
                <a:gd name="connsiteY383" fmla="*/ 3148147 h 3435963"/>
                <a:gd name="connsiteX384" fmla="*/ 1459001 w 4168043"/>
                <a:gd name="connsiteY384" fmla="*/ 3141315 h 3435963"/>
                <a:gd name="connsiteX385" fmla="*/ 1465833 w 4168043"/>
                <a:gd name="connsiteY385" fmla="*/ 3131066 h 3435963"/>
                <a:gd name="connsiteX386" fmla="*/ 1476082 w 4168043"/>
                <a:gd name="connsiteY386" fmla="*/ 3127650 h 3435963"/>
                <a:gd name="connsiteX387" fmla="*/ 1486331 w 4168043"/>
                <a:gd name="connsiteY387" fmla="*/ 3120817 h 3435963"/>
                <a:gd name="connsiteX388" fmla="*/ 1499996 w 4168043"/>
                <a:gd name="connsiteY388" fmla="*/ 3117401 h 3435963"/>
                <a:gd name="connsiteX389" fmla="*/ 1503412 w 4168043"/>
                <a:gd name="connsiteY389" fmla="*/ 3103736 h 3435963"/>
                <a:gd name="connsiteX390" fmla="*/ 1482914 w 4168043"/>
                <a:gd name="connsiteY390" fmla="*/ 3093489 h 3435963"/>
                <a:gd name="connsiteX391" fmla="*/ 1476082 w 4168043"/>
                <a:gd name="connsiteY391" fmla="*/ 3052494 h 3435963"/>
                <a:gd name="connsiteX392" fmla="*/ 1469249 w 4168043"/>
                <a:gd name="connsiteY392" fmla="*/ 3031996 h 3435963"/>
                <a:gd name="connsiteX393" fmla="*/ 1452168 w 4168043"/>
                <a:gd name="connsiteY393" fmla="*/ 3028580 h 3435963"/>
                <a:gd name="connsiteX394" fmla="*/ 1441921 w 4168043"/>
                <a:gd name="connsiteY394" fmla="*/ 3031996 h 3435963"/>
                <a:gd name="connsiteX395" fmla="*/ 1411175 w 4168043"/>
                <a:gd name="connsiteY395" fmla="*/ 3045661 h 3435963"/>
                <a:gd name="connsiteX396" fmla="*/ 1400926 w 4168043"/>
                <a:gd name="connsiteY396" fmla="*/ 3049078 h 3435963"/>
                <a:gd name="connsiteX397" fmla="*/ 1380428 w 4168043"/>
                <a:gd name="connsiteY397" fmla="*/ 3062743 h 3435963"/>
                <a:gd name="connsiteX398" fmla="*/ 1353100 w 4168043"/>
                <a:gd name="connsiteY398" fmla="*/ 3093489 h 3435963"/>
                <a:gd name="connsiteX399" fmla="*/ 1346267 w 4168043"/>
                <a:gd name="connsiteY399" fmla="*/ 3113985 h 3435963"/>
                <a:gd name="connsiteX400" fmla="*/ 1339435 w 4168043"/>
                <a:gd name="connsiteY400" fmla="*/ 3134482 h 3435963"/>
                <a:gd name="connsiteX401" fmla="*/ 1336019 w 4168043"/>
                <a:gd name="connsiteY401" fmla="*/ 3148147 h 3435963"/>
                <a:gd name="connsiteX402" fmla="*/ 1332602 w 4168043"/>
                <a:gd name="connsiteY402" fmla="*/ 3158396 h 3435963"/>
                <a:gd name="connsiteX403" fmla="*/ 1325770 w 4168043"/>
                <a:gd name="connsiteY403" fmla="*/ 3178894 h 3435963"/>
                <a:gd name="connsiteX404" fmla="*/ 1318937 w 4168043"/>
                <a:gd name="connsiteY404" fmla="*/ 3192559 h 3435963"/>
                <a:gd name="connsiteX405" fmla="*/ 1315521 w 4168043"/>
                <a:gd name="connsiteY405" fmla="*/ 3202806 h 3435963"/>
                <a:gd name="connsiteX406" fmla="*/ 1298440 w 4168043"/>
                <a:gd name="connsiteY406" fmla="*/ 3236968 h 3435963"/>
                <a:gd name="connsiteX407" fmla="*/ 1295024 w 4168043"/>
                <a:gd name="connsiteY407" fmla="*/ 3325789 h 3435963"/>
                <a:gd name="connsiteX408" fmla="*/ 1284775 w 4168043"/>
                <a:gd name="connsiteY408" fmla="*/ 3329206 h 3435963"/>
                <a:gd name="connsiteX409" fmla="*/ 1271110 w 4168043"/>
                <a:gd name="connsiteY409" fmla="*/ 3353119 h 3435963"/>
                <a:gd name="connsiteX410" fmla="*/ 1264277 w 4168043"/>
                <a:gd name="connsiteY410" fmla="*/ 3363368 h 3435963"/>
                <a:gd name="connsiteX411" fmla="*/ 1254030 w 4168043"/>
                <a:gd name="connsiteY411" fmla="*/ 3366784 h 3435963"/>
                <a:gd name="connsiteX412" fmla="*/ 1230116 w 4168043"/>
                <a:gd name="connsiteY412" fmla="*/ 3373617 h 3435963"/>
                <a:gd name="connsiteX413" fmla="*/ 1182289 w 4168043"/>
                <a:gd name="connsiteY413" fmla="*/ 3377033 h 3435963"/>
                <a:gd name="connsiteX414" fmla="*/ 1172040 w 4168043"/>
                <a:gd name="connsiteY414" fmla="*/ 3387281 h 3435963"/>
                <a:gd name="connsiteX415" fmla="*/ 1148128 w 4168043"/>
                <a:gd name="connsiteY415" fmla="*/ 3397529 h 3435963"/>
                <a:gd name="connsiteX416" fmla="*/ 1103717 w 4168043"/>
                <a:gd name="connsiteY416" fmla="*/ 3400946 h 3435963"/>
                <a:gd name="connsiteX417" fmla="*/ 1094031 w 4168043"/>
                <a:gd name="connsiteY417" fmla="*/ 3404828 h 3435963"/>
                <a:gd name="connsiteX418" fmla="*/ 1076385 w 4168043"/>
                <a:gd name="connsiteY418" fmla="*/ 3435963 h 3435963"/>
                <a:gd name="connsiteX419" fmla="*/ 1006070 w 4168043"/>
                <a:gd name="connsiteY419" fmla="*/ 3425145 h 3435963"/>
                <a:gd name="connsiteX420" fmla="*/ 989842 w 4168043"/>
                <a:gd name="connsiteY420" fmla="*/ 3414327 h 3435963"/>
                <a:gd name="connsiteX421" fmla="*/ 973615 w 4168043"/>
                <a:gd name="connsiteY421" fmla="*/ 3371056 h 3435963"/>
                <a:gd name="connsiteX422" fmla="*/ 941161 w 4168043"/>
                <a:gd name="connsiteY422" fmla="*/ 3349420 h 3435963"/>
                <a:gd name="connsiteX423" fmla="*/ 924935 w 4168043"/>
                <a:gd name="connsiteY423" fmla="*/ 3338602 h 3435963"/>
                <a:gd name="connsiteX424" fmla="*/ 919525 w 4168043"/>
                <a:gd name="connsiteY424" fmla="*/ 3322375 h 3435963"/>
                <a:gd name="connsiteX425" fmla="*/ 914117 w 4168043"/>
                <a:gd name="connsiteY425" fmla="*/ 3289921 h 3435963"/>
                <a:gd name="connsiteX426" fmla="*/ 930343 w 4168043"/>
                <a:gd name="connsiteY426" fmla="*/ 3279103 h 3435963"/>
                <a:gd name="connsiteX427" fmla="*/ 930343 w 4168043"/>
                <a:gd name="connsiteY427" fmla="*/ 3214196 h 3435963"/>
                <a:gd name="connsiteX428" fmla="*/ 962797 w 4168043"/>
                <a:gd name="connsiteY428" fmla="*/ 3187151 h 3435963"/>
                <a:gd name="connsiteX429" fmla="*/ 973615 w 4168043"/>
                <a:gd name="connsiteY429" fmla="*/ 3170923 h 3435963"/>
                <a:gd name="connsiteX430" fmla="*/ 1006070 w 4168043"/>
                <a:gd name="connsiteY430" fmla="*/ 3143879 h 3435963"/>
                <a:gd name="connsiteX431" fmla="*/ 1043932 w 4168043"/>
                <a:gd name="connsiteY431" fmla="*/ 3116834 h 3435963"/>
                <a:gd name="connsiteX432" fmla="*/ 1054750 w 4168043"/>
                <a:gd name="connsiteY432" fmla="*/ 3100607 h 3435963"/>
                <a:gd name="connsiteX433" fmla="*/ 1038523 w 4168043"/>
                <a:gd name="connsiteY433" fmla="*/ 3019473 h 3435963"/>
                <a:gd name="connsiteX434" fmla="*/ 1022296 w 4168043"/>
                <a:gd name="connsiteY434" fmla="*/ 3008655 h 3435963"/>
                <a:gd name="connsiteX435" fmla="*/ 924935 w 4168043"/>
                <a:gd name="connsiteY435" fmla="*/ 3019473 h 3435963"/>
                <a:gd name="connsiteX436" fmla="*/ 908708 w 4168043"/>
                <a:gd name="connsiteY436" fmla="*/ 3024881 h 3435963"/>
                <a:gd name="connsiteX437" fmla="*/ 897890 w 4168043"/>
                <a:gd name="connsiteY437" fmla="*/ 3041108 h 3435963"/>
                <a:gd name="connsiteX438" fmla="*/ 892481 w 4168043"/>
                <a:gd name="connsiteY438" fmla="*/ 3057335 h 3435963"/>
                <a:gd name="connsiteX439" fmla="*/ 860026 w 4168043"/>
                <a:gd name="connsiteY439" fmla="*/ 3073562 h 3435963"/>
                <a:gd name="connsiteX440" fmla="*/ 843800 w 4168043"/>
                <a:gd name="connsiteY440" fmla="*/ 3068152 h 3435963"/>
                <a:gd name="connsiteX441" fmla="*/ 805937 w 4168043"/>
                <a:gd name="connsiteY441" fmla="*/ 3035699 h 3435963"/>
                <a:gd name="connsiteX442" fmla="*/ 768074 w 4168043"/>
                <a:gd name="connsiteY442" fmla="*/ 3024881 h 3435963"/>
                <a:gd name="connsiteX443" fmla="*/ 697758 w 4168043"/>
                <a:gd name="connsiteY443" fmla="*/ 3035699 h 3435963"/>
                <a:gd name="connsiteX444" fmla="*/ 665303 w 4168043"/>
                <a:gd name="connsiteY444" fmla="*/ 3051926 h 3435963"/>
                <a:gd name="connsiteX445" fmla="*/ 670713 w 4168043"/>
                <a:gd name="connsiteY445" fmla="*/ 3068152 h 3435963"/>
                <a:gd name="connsiteX446" fmla="*/ 681531 w 4168043"/>
                <a:gd name="connsiteY446" fmla="*/ 3106016 h 3435963"/>
                <a:gd name="connsiteX447" fmla="*/ 670713 w 4168043"/>
                <a:gd name="connsiteY447" fmla="*/ 3122243 h 3435963"/>
                <a:gd name="connsiteX448" fmla="*/ 638259 w 4168043"/>
                <a:gd name="connsiteY448" fmla="*/ 3133061 h 3435963"/>
                <a:gd name="connsiteX449" fmla="*/ 622032 w 4168043"/>
                <a:gd name="connsiteY449" fmla="*/ 3127652 h 3435963"/>
                <a:gd name="connsiteX450" fmla="*/ 589578 w 4168043"/>
                <a:gd name="connsiteY450" fmla="*/ 3106016 h 3435963"/>
                <a:gd name="connsiteX451" fmla="*/ 551715 w 4168043"/>
                <a:gd name="connsiteY451" fmla="*/ 3095198 h 3435963"/>
                <a:gd name="connsiteX452" fmla="*/ 535489 w 4168043"/>
                <a:gd name="connsiteY452" fmla="*/ 3062744 h 3435963"/>
                <a:gd name="connsiteX453" fmla="*/ 503035 w 4168043"/>
                <a:gd name="connsiteY453" fmla="*/ 3057335 h 3435963"/>
                <a:gd name="connsiteX454" fmla="*/ 497625 w 4168043"/>
                <a:gd name="connsiteY454" fmla="*/ 2970792 h 3435963"/>
                <a:gd name="connsiteX455" fmla="*/ 481399 w 4168043"/>
                <a:gd name="connsiteY455" fmla="*/ 2965382 h 3435963"/>
                <a:gd name="connsiteX456" fmla="*/ 470580 w 4168043"/>
                <a:gd name="connsiteY456" fmla="*/ 2954564 h 3435963"/>
                <a:gd name="connsiteX457" fmla="*/ 448944 w 4168043"/>
                <a:gd name="connsiteY457" fmla="*/ 2943746 h 3435963"/>
                <a:gd name="connsiteX458" fmla="*/ 421900 w 4168043"/>
                <a:gd name="connsiteY458" fmla="*/ 2911292 h 3435963"/>
                <a:gd name="connsiteX459" fmla="*/ 389447 w 4168043"/>
                <a:gd name="connsiteY459" fmla="*/ 2868021 h 3435963"/>
                <a:gd name="connsiteX460" fmla="*/ 346174 w 4168043"/>
                <a:gd name="connsiteY460" fmla="*/ 2862611 h 3435963"/>
                <a:gd name="connsiteX461" fmla="*/ 329948 w 4168043"/>
                <a:gd name="connsiteY461" fmla="*/ 2846385 h 3435963"/>
                <a:gd name="connsiteX462" fmla="*/ 324538 w 4168043"/>
                <a:gd name="connsiteY462" fmla="*/ 2830158 h 3435963"/>
                <a:gd name="connsiteX463" fmla="*/ 340766 w 4168043"/>
                <a:gd name="connsiteY463" fmla="*/ 2819340 h 3435963"/>
                <a:gd name="connsiteX464" fmla="*/ 389447 w 4168043"/>
                <a:gd name="connsiteY464" fmla="*/ 2813931 h 3435963"/>
                <a:gd name="connsiteX465" fmla="*/ 394855 w 4168043"/>
                <a:gd name="connsiteY465" fmla="*/ 2781478 h 3435963"/>
                <a:gd name="connsiteX466" fmla="*/ 400265 w 4168043"/>
                <a:gd name="connsiteY466" fmla="*/ 2738205 h 3435963"/>
                <a:gd name="connsiteX467" fmla="*/ 416491 w 4168043"/>
                <a:gd name="connsiteY467" fmla="*/ 2727387 h 3435963"/>
                <a:gd name="connsiteX468" fmla="*/ 421900 w 4168043"/>
                <a:gd name="connsiteY468" fmla="*/ 2711161 h 3435963"/>
                <a:gd name="connsiteX469" fmla="*/ 421900 w 4168043"/>
                <a:gd name="connsiteY469" fmla="*/ 2624616 h 3435963"/>
                <a:gd name="connsiteX470" fmla="*/ 405673 w 4168043"/>
                <a:gd name="connsiteY470" fmla="*/ 2619208 h 3435963"/>
                <a:gd name="connsiteX471" fmla="*/ 340766 w 4168043"/>
                <a:gd name="connsiteY471" fmla="*/ 2624616 h 3435963"/>
                <a:gd name="connsiteX472" fmla="*/ 308312 w 4168043"/>
                <a:gd name="connsiteY472" fmla="*/ 2635434 h 3435963"/>
                <a:gd name="connsiteX473" fmla="*/ 281267 w 4168043"/>
                <a:gd name="connsiteY473" fmla="*/ 2667888 h 3435963"/>
                <a:gd name="connsiteX474" fmla="*/ 265039 w 4168043"/>
                <a:gd name="connsiteY474" fmla="*/ 2673298 h 3435963"/>
                <a:gd name="connsiteX475" fmla="*/ 248813 w 4168043"/>
                <a:gd name="connsiteY475" fmla="*/ 2662480 h 3435963"/>
                <a:gd name="connsiteX476" fmla="*/ 216359 w 4168043"/>
                <a:gd name="connsiteY476" fmla="*/ 2657070 h 3435963"/>
                <a:gd name="connsiteX477" fmla="*/ 200132 w 4168043"/>
                <a:gd name="connsiteY477" fmla="*/ 2651662 h 3435963"/>
                <a:gd name="connsiteX478" fmla="*/ 173088 w 4168043"/>
                <a:gd name="connsiteY478" fmla="*/ 2657070 h 3435963"/>
                <a:gd name="connsiteX479" fmla="*/ 151451 w 4168043"/>
                <a:gd name="connsiteY479" fmla="*/ 2678707 h 3435963"/>
                <a:gd name="connsiteX480" fmla="*/ 129815 w 4168043"/>
                <a:gd name="connsiteY480" fmla="*/ 2673298 h 3435963"/>
                <a:gd name="connsiteX481" fmla="*/ 135225 w 4168043"/>
                <a:gd name="connsiteY481" fmla="*/ 2640844 h 3435963"/>
                <a:gd name="connsiteX482" fmla="*/ 146042 w 4168043"/>
                <a:gd name="connsiteY482" fmla="*/ 2608390 h 3435963"/>
                <a:gd name="connsiteX483" fmla="*/ 140633 w 4168043"/>
                <a:gd name="connsiteY483" fmla="*/ 2592163 h 3435963"/>
                <a:gd name="connsiteX484" fmla="*/ 97361 w 4168043"/>
                <a:gd name="connsiteY484" fmla="*/ 2554300 h 3435963"/>
                <a:gd name="connsiteX485" fmla="*/ 81135 w 4168043"/>
                <a:gd name="connsiteY485" fmla="*/ 2538073 h 3435963"/>
                <a:gd name="connsiteX486" fmla="*/ 64908 w 4168043"/>
                <a:gd name="connsiteY486" fmla="*/ 2527255 h 3435963"/>
                <a:gd name="connsiteX487" fmla="*/ 37862 w 4168043"/>
                <a:gd name="connsiteY487" fmla="*/ 2489392 h 3435963"/>
                <a:gd name="connsiteX488" fmla="*/ 43272 w 4168043"/>
                <a:gd name="connsiteY488" fmla="*/ 2473166 h 3435963"/>
                <a:gd name="connsiteX489" fmla="*/ 64908 w 4168043"/>
                <a:gd name="connsiteY489" fmla="*/ 2467756 h 3435963"/>
                <a:gd name="connsiteX490" fmla="*/ 81135 w 4168043"/>
                <a:gd name="connsiteY490" fmla="*/ 2456939 h 3435963"/>
                <a:gd name="connsiteX491" fmla="*/ 79787 w 4168043"/>
                <a:gd name="connsiteY491" fmla="*/ 2448851 h 3435963"/>
                <a:gd name="connsiteX492" fmla="*/ 75725 w 4168043"/>
                <a:gd name="connsiteY492" fmla="*/ 2451528 h 3435963"/>
                <a:gd name="connsiteX493" fmla="*/ 75725 w 4168043"/>
                <a:gd name="connsiteY493" fmla="*/ 2424485 h 3435963"/>
                <a:gd name="connsiteX494" fmla="*/ 75725 w 4168043"/>
                <a:gd name="connsiteY494" fmla="*/ 2408257 h 3435963"/>
                <a:gd name="connsiteX495" fmla="*/ 70317 w 4168043"/>
                <a:gd name="connsiteY495" fmla="*/ 2375803 h 3435963"/>
                <a:gd name="connsiteX496" fmla="*/ 64907 w 4168043"/>
                <a:gd name="connsiteY496" fmla="*/ 2337940 h 3435963"/>
                <a:gd name="connsiteX497" fmla="*/ 59498 w 4168043"/>
                <a:gd name="connsiteY497" fmla="*/ 2321714 h 3435963"/>
                <a:gd name="connsiteX498" fmla="*/ 54089 w 4168043"/>
                <a:gd name="connsiteY498" fmla="*/ 2300078 h 3435963"/>
                <a:gd name="connsiteX499" fmla="*/ 32454 w 4168043"/>
                <a:gd name="connsiteY499" fmla="*/ 2267624 h 3435963"/>
                <a:gd name="connsiteX500" fmla="*/ 21636 w 4168043"/>
                <a:gd name="connsiteY500" fmla="*/ 2256805 h 3435963"/>
                <a:gd name="connsiteX501" fmla="*/ 10818 w 4168043"/>
                <a:gd name="connsiteY501" fmla="*/ 2218943 h 3435963"/>
                <a:gd name="connsiteX502" fmla="*/ 0 w 4168043"/>
                <a:gd name="connsiteY502" fmla="*/ 2191898 h 3435963"/>
                <a:gd name="connsiteX503" fmla="*/ 29821 w 4168043"/>
                <a:gd name="connsiteY503" fmla="*/ 2187766 h 3435963"/>
                <a:gd name="connsiteX504" fmla="*/ 67104 w 4168043"/>
                <a:gd name="connsiteY504" fmla="*/ 2179367 h 3435963"/>
                <a:gd name="connsiteX505" fmla="*/ 93891 w 4168043"/>
                <a:gd name="connsiteY505" fmla="*/ 2183162 h 3435963"/>
                <a:gd name="connsiteX506" fmla="*/ 130783 w 4168043"/>
                <a:gd name="connsiteY506" fmla="*/ 2198973 h 3435963"/>
                <a:gd name="connsiteX507" fmla="*/ 162405 w 4168043"/>
                <a:gd name="connsiteY507" fmla="*/ 2209512 h 3435963"/>
                <a:gd name="connsiteX508" fmla="*/ 178216 w 4168043"/>
                <a:gd name="connsiteY508" fmla="*/ 2214784 h 3435963"/>
                <a:gd name="connsiteX509" fmla="*/ 194026 w 4168043"/>
                <a:gd name="connsiteY509" fmla="*/ 2225324 h 3435963"/>
                <a:gd name="connsiteX510" fmla="*/ 225649 w 4168043"/>
                <a:gd name="connsiteY510" fmla="*/ 2235865 h 3435963"/>
                <a:gd name="connsiteX511" fmla="*/ 262540 w 4168043"/>
                <a:gd name="connsiteY511" fmla="*/ 2251676 h 3435963"/>
                <a:gd name="connsiteX512" fmla="*/ 352135 w 4168043"/>
                <a:gd name="connsiteY512" fmla="*/ 2256945 h 3435963"/>
                <a:gd name="connsiteX513" fmla="*/ 410109 w 4168043"/>
                <a:gd name="connsiteY513" fmla="*/ 2241134 h 3435963"/>
                <a:gd name="connsiteX514" fmla="*/ 541866 w 4168043"/>
                <a:gd name="connsiteY514" fmla="*/ 2246405 h 3435963"/>
                <a:gd name="connsiteX515" fmla="*/ 578758 w 4168043"/>
                <a:gd name="connsiteY515" fmla="*/ 2256945 h 3435963"/>
                <a:gd name="connsiteX516" fmla="*/ 626190 w 4168043"/>
                <a:gd name="connsiteY516" fmla="*/ 2288566 h 3435963"/>
                <a:gd name="connsiteX517" fmla="*/ 647271 w 4168043"/>
                <a:gd name="connsiteY517" fmla="*/ 2293838 h 3435963"/>
                <a:gd name="connsiteX518" fmla="*/ 678893 w 4168043"/>
                <a:gd name="connsiteY518" fmla="*/ 2304379 h 3435963"/>
                <a:gd name="connsiteX519" fmla="*/ 699974 w 4168043"/>
                <a:gd name="connsiteY519" fmla="*/ 2314918 h 3435963"/>
                <a:gd name="connsiteX520" fmla="*/ 731596 w 4168043"/>
                <a:gd name="connsiteY520" fmla="*/ 2325459 h 3435963"/>
                <a:gd name="connsiteX521" fmla="*/ 747407 w 4168043"/>
                <a:gd name="connsiteY521" fmla="*/ 2330730 h 3435963"/>
                <a:gd name="connsiteX522" fmla="*/ 768488 w 4168043"/>
                <a:gd name="connsiteY522" fmla="*/ 2341270 h 3435963"/>
                <a:gd name="connsiteX523" fmla="*/ 784299 w 4168043"/>
                <a:gd name="connsiteY523" fmla="*/ 2346541 h 3435963"/>
                <a:gd name="connsiteX524" fmla="*/ 821191 w 4168043"/>
                <a:gd name="connsiteY524" fmla="*/ 2362351 h 3435963"/>
                <a:gd name="connsiteX525" fmla="*/ 842272 w 4168043"/>
                <a:gd name="connsiteY525" fmla="*/ 2383432 h 3435963"/>
                <a:gd name="connsiteX526" fmla="*/ 858083 w 4168043"/>
                <a:gd name="connsiteY526" fmla="*/ 2388703 h 3435963"/>
                <a:gd name="connsiteX527" fmla="*/ 873894 w 4168043"/>
                <a:gd name="connsiteY527" fmla="*/ 2399244 h 3435963"/>
                <a:gd name="connsiteX528" fmla="*/ 916055 w 4168043"/>
                <a:gd name="connsiteY528" fmla="*/ 2430865 h 3435963"/>
                <a:gd name="connsiteX529" fmla="*/ 926597 w 4168043"/>
                <a:gd name="connsiteY529" fmla="*/ 2441406 h 3435963"/>
                <a:gd name="connsiteX530" fmla="*/ 963489 w 4168043"/>
                <a:gd name="connsiteY530" fmla="*/ 2457216 h 3435963"/>
                <a:gd name="connsiteX531" fmla="*/ 995111 w 4168043"/>
                <a:gd name="connsiteY531" fmla="*/ 2483568 h 3435963"/>
                <a:gd name="connsiteX532" fmla="*/ 1010921 w 4168043"/>
                <a:gd name="connsiteY532" fmla="*/ 2488838 h 3435963"/>
                <a:gd name="connsiteX533" fmla="*/ 1063624 w 4168043"/>
                <a:gd name="connsiteY533" fmla="*/ 2483568 h 3435963"/>
                <a:gd name="connsiteX534" fmla="*/ 1095246 w 4168043"/>
                <a:gd name="connsiteY534" fmla="*/ 2473027 h 3435963"/>
                <a:gd name="connsiteX535" fmla="*/ 1111056 w 4168043"/>
                <a:gd name="connsiteY535" fmla="*/ 2467757 h 3435963"/>
                <a:gd name="connsiteX536" fmla="*/ 1142678 w 4168043"/>
                <a:gd name="connsiteY536" fmla="*/ 2499379 h 3435963"/>
                <a:gd name="connsiteX537" fmla="*/ 1153218 w 4168043"/>
                <a:gd name="connsiteY537" fmla="*/ 2509920 h 3435963"/>
                <a:gd name="connsiteX538" fmla="*/ 1184841 w 4168043"/>
                <a:gd name="connsiteY538" fmla="*/ 2520460 h 3435963"/>
                <a:gd name="connsiteX539" fmla="*/ 1200652 w 4168043"/>
                <a:gd name="connsiteY539" fmla="*/ 2525731 h 3435963"/>
                <a:gd name="connsiteX540" fmla="*/ 1269165 w 4168043"/>
                <a:gd name="connsiteY540" fmla="*/ 2515189 h 3435963"/>
                <a:gd name="connsiteX541" fmla="*/ 1300787 w 4168043"/>
                <a:gd name="connsiteY541" fmla="*/ 2494108 h 3435963"/>
                <a:gd name="connsiteX542" fmla="*/ 1332408 w 4168043"/>
                <a:gd name="connsiteY542" fmla="*/ 2473027 h 3435963"/>
                <a:gd name="connsiteX543" fmla="*/ 1348219 w 4168043"/>
                <a:gd name="connsiteY543" fmla="*/ 2467757 h 3435963"/>
                <a:gd name="connsiteX544" fmla="*/ 1358759 w 4168043"/>
                <a:gd name="connsiteY544" fmla="*/ 2451946 h 3435963"/>
                <a:gd name="connsiteX545" fmla="*/ 1374571 w 4168043"/>
                <a:gd name="connsiteY545" fmla="*/ 2446675 h 3435963"/>
                <a:gd name="connsiteX546" fmla="*/ 1411462 w 4168043"/>
                <a:gd name="connsiteY546" fmla="*/ 2436135 h 3435963"/>
                <a:gd name="connsiteX547" fmla="*/ 1422003 w 4168043"/>
                <a:gd name="connsiteY547" fmla="*/ 2425594 h 3435963"/>
                <a:gd name="connsiteX548" fmla="*/ 1443085 w 4168043"/>
                <a:gd name="connsiteY548" fmla="*/ 2420325 h 3435963"/>
                <a:gd name="connsiteX549" fmla="*/ 1474706 w 4168043"/>
                <a:gd name="connsiteY549" fmla="*/ 2409784 h 3435963"/>
                <a:gd name="connsiteX550" fmla="*/ 1511598 w 4168043"/>
                <a:gd name="connsiteY550" fmla="*/ 2399244 h 3435963"/>
                <a:gd name="connsiteX551" fmla="*/ 1543220 w 4168043"/>
                <a:gd name="connsiteY551" fmla="*/ 2388703 h 3435963"/>
                <a:gd name="connsiteX552" fmla="*/ 1595923 w 4168043"/>
                <a:gd name="connsiteY552" fmla="*/ 2378162 h 3435963"/>
                <a:gd name="connsiteX553" fmla="*/ 1896328 w 4168043"/>
                <a:gd name="connsiteY553" fmla="*/ 2378162 h 3435963"/>
                <a:gd name="connsiteX554" fmla="*/ 1954302 w 4168043"/>
                <a:gd name="connsiteY554" fmla="*/ 2330730 h 3435963"/>
                <a:gd name="connsiteX555" fmla="*/ 1970113 w 4168043"/>
                <a:gd name="connsiteY555" fmla="*/ 2325459 h 3435963"/>
                <a:gd name="connsiteX556" fmla="*/ 1985923 w 4168043"/>
                <a:gd name="connsiteY556" fmla="*/ 2314918 h 3435963"/>
                <a:gd name="connsiteX557" fmla="*/ 2017545 w 4168043"/>
                <a:gd name="connsiteY557" fmla="*/ 2304379 h 3435963"/>
                <a:gd name="connsiteX558" fmla="*/ 2033356 w 4168043"/>
                <a:gd name="connsiteY558" fmla="*/ 2299108 h 3435963"/>
                <a:gd name="connsiteX559" fmla="*/ 2049166 w 4168043"/>
                <a:gd name="connsiteY559" fmla="*/ 2293838 h 3435963"/>
                <a:gd name="connsiteX560" fmla="*/ 2064977 w 4168043"/>
                <a:gd name="connsiteY560" fmla="*/ 2288566 h 3435963"/>
                <a:gd name="connsiteX561" fmla="*/ 2086059 w 4168043"/>
                <a:gd name="connsiteY561" fmla="*/ 2262216 h 3435963"/>
                <a:gd name="connsiteX562" fmla="*/ 2096599 w 4168043"/>
                <a:gd name="connsiteY562" fmla="*/ 2230594 h 3435963"/>
                <a:gd name="connsiteX563" fmla="*/ 2101869 w 4168043"/>
                <a:gd name="connsiteY563" fmla="*/ 2214784 h 3435963"/>
                <a:gd name="connsiteX564" fmla="*/ 2112409 w 4168043"/>
                <a:gd name="connsiteY564" fmla="*/ 2204243 h 3435963"/>
                <a:gd name="connsiteX565" fmla="*/ 2122951 w 4168043"/>
                <a:gd name="connsiteY565" fmla="*/ 2183162 h 3435963"/>
                <a:gd name="connsiteX566" fmla="*/ 2165112 w 4168043"/>
                <a:gd name="connsiteY566" fmla="*/ 2172621 h 3435963"/>
                <a:gd name="connsiteX567" fmla="*/ 2175654 w 4168043"/>
                <a:gd name="connsiteY567" fmla="*/ 2162081 h 3435963"/>
                <a:gd name="connsiteX568" fmla="*/ 2217815 w 4168043"/>
                <a:gd name="connsiteY568" fmla="*/ 2151540 h 3435963"/>
                <a:gd name="connsiteX569" fmla="*/ 2244167 w 4168043"/>
                <a:gd name="connsiteY569" fmla="*/ 2130459 h 3435963"/>
                <a:gd name="connsiteX570" fmla="*/ 2275789 w 4168043"/>
                <a:gd name="connsiteY570" fmla="*/ 2104107 h 3435963"/>
                <a:gd name="connsiteX571" fmla="*/ 2259978 w 4168043"/>
                <a:gd name="connsiteY571" fmla="*/ 2067215 h 3435963"/>
                <a:gd name="connsiteX572" fmla="*/ 2244167 w 4168043"/>
                <a:gd name="connsiteY572" fmla="*/ 2061945 h 3435963"/>
                <a:gd name="connsiteX573" fmla="*/ 2228357 w 4168043"/>
                <a:gd name="connsiteY573" fmla="*/ 2051404 h 3435963"/>
                <a:gd name="connsiteX574" fmla="*/ 2223086 w 4168043"/>
                <a:gd name="connsiteY574" fmla="*/ 2030324 h 3435963"/>
                <a:gd name="connsiteX575" fmla="*/ 2212546 w 4168043"/>
                <a:gd name="connsiteY575" fmla="*/ 1930187 h 3435963"/>
                <a:gd name="connsiteX576" fmla="*/ 2217815 w 4168043"/>
                <a:gd name="connsiteY576" fmla="*/ 1882755 h 3435963"/>
                <a:gd name="connsiteX577" fmla="*/ 2228357 w 4168043"/>
                <a:gd name="connsiteY577" fmla="*/ 1872215 h 3435963"/>
                <a:gd name="connsiteX578" fmla="*/ 2233626 w 4168043"/>
                <a:gd name="connsiteY578" fmla="*/ 1856405 h 3435963"/>
                <a:gd name="connsiteX579" fmla="*/ 2270518 w 4168043"/>
                <a:gd name="connsiteY579" fmla="*/ 1835323 h 3435963"/>
                <a:gd name="connsiteX580" fmla="*/ 2281060 w 4168043"/>
                <a:gd name="connsiteY580" fmla="*/ 1824783 h 3435963"/>
                <a:gd name="connsiteX581" fmla="*/ 2365384 w 4168043"/>
                <a:gd name="connsiteY581" fmla="*/ 1835323 h 3435963"/>
                <a:gd name="connsiteX582" fmla="*/ 2397006 w 4168043"/>
                <a:gd name="connsiteY582" fmla="*/ 1845863 h 3435963"/>
                <a:gd name="connsiteX583" fmla="*/ 2418087 w 4168043"/>
                <a:gd name="connsiteY583" fmla="*/ 1851134 h 3435963"/>
                <a:gd name="connsiteX584" fmla="*/ 2439167 w 4168043"/>
                <a:gd name="connsiteY584" fmla="*/ 1861674 h 3435963"/>
                <a:gd name="connsiteX585" fmla="*/ 2465519 w 4168043"/>
                <a:gd name="connsiteY585" fmla="*/ 1866945 h 3435963"/>
                <a:gd name="connsiteX586" fmla="*/ 2497141 w 4168043"/>
                <a:gd name="connsiteY586" fmla="*/ 1877484 h 3435963"/>
                <a:gd name="connsiteX587" fmla="*/ 2539304 w 4168043"/>
                <a:gd name="connsiteY587" fmla="*/ 1872215 h 3435963"/>
                <a:gd name="connsiteX588" fmla="*/ 2555114 w 4168043"/>
                <a:gd name="connsiteY588" fmla="*/ 1845863 h 3435963"/>
                <a:gd name="connsiteX589" fmla="*/ 2565654 w 4168043"/>
                <a:gd name="connsiteY589" fmla="*/ 1830052 h 3435963"/>
                <a:gd name="connsiteX590" fmla="*/ 2597276 w 4168043"/>
                <a:gd name="connsiteY590" fmla="*/ 1814241 h 3435963"/>
                <a:gd name="connsiteX591" fmla="*/ 2618357 w 4168043"/>
                <a:gd name="connsiteY591" fmla="*/ 1793160 h 3435963"/>
                <a:gd name="connsiteX592" fmla="*/ 2671060 w 4168043"/>
                <a:gd name="connsiteY592" fmla="*/ 1750999 h 3435963"/>
                <a:gd name="connsiteX593" fmla="*/ 2686871 w 4168043"/>
                <a:gd name="connsiteY593" fmla="*/ 1745727 h 3435963"/>
                <a:gd name="connsiteX594" fmla="*/ 2734303 w 4168043"/>
                <a:gd name="connsiteY594" fmla="*/ 1724646 h 3435963"/>
                <a:gd name="connsiteX595" fmla="*/ 2787006 w 4168043"/>
                <a:gd name="connsiteY595" fmla="*/ 1719377 h 3435963"/>
                <a:gd name="connsiteX596" fmla="*/ 2808088 w 4168043"/>
                <a:gd name="connsiteY596" fmla="*/ 1714107 h 3435963"/>
                <a:gd name="connsiteX597" fmla="*/ 2839709 w 4168043"/>
                <a:gd name="connsiteY597" fmla="*/ 1703566 h 3435963"/>
                <a:gd name="connsiteX598" fmla="*/ 2871331 w 4168043"/>
                <a:gd name="connsiteY598" fmla="*/ 1671943 h 3435963"/>
                <a:gd name="connsiteX599" fmla="*/ 2887141 w 4168043"/>
                <a:gd name="connsiteY599" fmla="*/ 1661403 h 3435963"/>
                <a:gd name="connsiteX600" fmla="*/ 2897683 w 4168043"/>
                <a:gd name="connsiteY600" fmla="*/ 1650863 h 3435963"/>
                <a:gd name="connsiteX601" fmla="*/ 2918763 w 4168043"/>
                <a:gd name="connsiteY601" fmla="*/ 1603429 h 3435963"/>
                <a:gd name="connsiteX602" fmla="*/ 2929304 w 4168043"/>
                <a:gd name="connsiteY602" fmla="*/ 1550728 h 3435963"/>
                <a:gd name="connsiteX603" fmla="*/ 2934574 w 4168043"/>
                <a:gd name="connsiteY603" fmla="*/ 1534916 h 3435963"/>
                <a:gd name="connsiteX604" fmla="*/ 2945115 w 4168043"/>
                <a:gd name="connsiteY604" fmla="*/ 1524376 h 3435963"/>
                <a:gd name="connsiteX605" fmla="*/ 2960926 w 4168043"/>
                <a:gd name="connsiteY605" fmla="*/ 1519106 h 3435963"/>
                <a:gd name="connsiteX606" fmla="*/ 3003087 w 4168043"/>
                <a:gd name="connsiteY606" fmla="*/ 1508565 h 3435963"/>
                <a:gd name="connsiteX607" fmla="*/ 3018899 w 4168043"/>
                <a:gd name="connsiteY607" fmla="*/ 1503295 h 3435963"/>
                <a:gd name="connsiteX608" fmla="*/ 3076872 w 4168043"/>
                <a:gd name="connsiteY608" fmla="*/ 1455862 h 3435963"/>
                <a:gd name="connsiteX609" fmla="*/ 3087413 w 4168043"/>
                <a:gd name="connsiteY609" fmla="*/ 1445322 h 3435963"/>
                <a:gd name="connsiteX610" fmla="*/ 3129575 w 4168043"/>
                <a:gd name="connsiteY610" fmla="*/ 1440052 h 3435963"/>
                <a:gd name="connsiteX611" fmla="*/ 3146860 w 4168043"/>
                <a:gd name="connsiteY611" fmla="*/ 1434377 h 3435963"/>
                <a:gd name="connsiteX612" fmla="*/ 3146943 w 4168043"/>
                <a:gd name="connsiteY612" fmla="*/ 1434366 h 3435963"/>
                <a:gd name="connsiteX613" fmla="*/ 3148162 w 4168043"/>
                <a:gd name="connsiteY613" fmla="*/ 1433949 h 3435963"/>
                <a:gd name="connsiteX614" fmla="*/ 3146860 w 4168043"/>
                <a:gd name="connsiteY614" fmla="*/ 1434377 h 3435963"/>
                <a:gd name="connsiteX615" fmla="*/ 3137101 w 4168043"/>
                <a:gd name="connsiteY615" fmla="*/ 1435683 h 3435963"/>
                <a:gd name="connsiteX616" fmla="*/ 3155927 w 4168043"/>
                <a:gd name="connsiteY616" fmla="*/ 1424241 h 3435963"/>
                <a:gd name="connsiteX617" fmla="*/ 3403629 w 4168043"/>
                <a:gd name="connsiteY617" fmla="*/ 1408431 h 3435963"/>
                <a:gd name="connsiteX618" fmla="*/ 3419440 w 4168043"/>
                <a:gd name="connsiteY618" fmla="*/ 1403159 h 3435963"/>
                <a:gd name="connsiteX619" fmla="*/ 3424711 w 4168043"/>
                <a:gd name="connsiteY619" fmla="*/ 1387349 h 3435963"/>
                <a:gd name="connsiteX620" fmla="*/ 3419440 w 4168043"/>
                <a:gd name="connsiteY620" fmla="*/ 1339916 h 3435963"/>
                <a:gd name="connsiteX621" fmla="*/ 3393089 w 4168043"/>
                <a:gd name="connsiteY621" fmla="*/ 1324106 h 3435963"/>
                <a:gd name="connsiteX622" fmla="*/ 3366737 w 4168043"/>
                <a:gd name="connsiteY622" fmla="*/ 1308295 h 3435963"/>
                <a:gd name="connsiteX623" fmla="*/ 3356197 w 4168043"/>
                <a:gd name="connsiteY623" fmla="*/ 1297754 h 3435963"/>
                <a:gd name="connsiteX624" fmla="*/ 3340386 w 4168043"/>
                <a:gd name="connsiteY624" fmla="*/ 1287214 h 3435963"/>
                <a:gd name="connsiteX625" fmla="*/ 3329845 w 4168043"/>
                <a:gd name="connsiteY625" fmla="*/ 1276673 h 3435963"/>
                <a:gd name="connsiteX626" fmla="*/ 3314034 w 4168043"/>
                <a:gd name="connsiteY626" fmla="*/ 1266132 h 3435963"/>
                <a:gd name="connsiteX627" fmla="*/ 3282413 w 4168043"/>
                <a:gd name="connsiteY627" fmla="*/ 1255592 h 3435963"/>
                <a:gd name="connsiteX628" fmla="*/ 3261331 w 4168043"/>
                <a:gd name="connsiteY628" fmla="*/ 1234511 h 3435963"/>
                <a:gd name="connsiteX629" fmla="*/ 3250791 w 4168043"/>
                <a:gd name="connsiteY629" fmla="*/ 1202889 h 3435963"/>
                <a:gd name="connsiteX630" fmla="*/ 3234981 w 4168043"/>
                <a:gd name="connsiteY630" fmla="*/ 1176537 h 3435963"/>
                <a:gd name="connsiteX631" fmla="*/ 3219170 w 4168043"/>
                <a:gd name="connsiteY631" fmla="*/ 1171268 h 3435963"/>
                <a:gd name="connsiteX632" fmla="*/ 3208628 w 4168043"/>
                <a:gd name="connsiteY632" fmla="*/ 1160726 h 3435963"/>
                <a:gd name="connsiteX633" fmla="*/ 3177007 w 4168043"/>
                <a:gd name="connsiteY633" fmla="*/ 1150186 h 3435963"/>
                <a:gd name="connsiteX634" fmla="*/ 3103224 w 4168043"/>
                <a:gd name="connsiteY634" fmla="*/ 1160726 h 3435963"/>
                <a:gd name="connsiteX635" fmla="*/ 3087413 w 4168043"/>
                <a:gd name="connsiteY635" fmla="*/ 1165996 h 3435963"/>
                <a:gd name="connsiteX636" fmla="*/ 3071601 w 4168043"/>
                <a:gd name="connsiteY636" fmla="*/ 1176537 h 3435963"/>
                <a:gd name="connsiteX637" fmla="*/ 3045250 w 4168043"/>
                <a:gd name="connsiteY637" fmla="*/ 1213429 h 3435963"/>
                <a:gd name="connsiteX638" fmla="*/ 3008358 w 4168043"/>
                <a:gd name="connsiteY638" fmla="*/ 1202889 h 3435963"/>
                <a:gd name="connsiteX639" fmla="*/ 2939844 w 4168043"/>
                <a:gd name="connsiteY639" fmla="*/ 1192348 h 3435963"/>
                <a:gd name="connsiteX640" fmla="*/ 2918763 w 4168043"/>
                <a:gd name="connsiteY640" fmla="*/ 1187078 h 3435963"/>
                <a:gd name="connsiteX641" fmla="*/ 2902952 w 4168043"/>
                <a:gd name="connsiteY641" fmla="*/ 1192348 h 3435963"/>
                <a:gd name="connsiteX642" fmla="*/ 2855520 w 4168043"/>
                <a:gd name="connsiteY642" fmla="*/ 1202889 h 3435963"/>
                <a:gd name="connsiteX643" fmla="*/ 2839709 w 4168043"/>
                <a:gd name="connsiteY643" fmla="*/ 1208160 h 3435963"/>
                <a:gd name="connsiteX644" fmla="*/ 2823898 w 4168043"/>
                <a:gd name="connsiteY644" fmla="*/ 1218700 h 3435963"/>
                <a:gd name="connsiteX645" fmla="*/ 2781736 w 4168043"/>
                <a:gd name="connsiteY645" fmla="*/ 1213429 h 3435963"/>
                <a:gd name="connsiteX646" fmla="*/ 2771195 w 4168043"/>
                <a:gd name="connsiteY646" fmla="*/ 1197618 h 3435963"/>
                <a:gd name="connsiteX647" fmla="*/ 2776466 w 4168043"/>
                <a:gd name="connsiteY647" fmla="*/ 1134375 h 3435963"/>
                <a:gd name="connsiteX648" fmla="*/ 2787006 w 4168043"/>
                <a:gd name="connsiteY648" fmla="*/ 1118565 h 3435963"/>
                <a:gd name="connsiteX649" fmla="*/ 2792277 w 4168043"/>
                <a:gd name="connsiteY649" fmla="*/ 1102754 h 3435963"/>
                <a:gd name="connsiteX650" fmla="*/ 2802817 w 4168043"/>
                <a:gd name="connsiteY650" fmla="*/ 1086943 h 3435963"/>
                <a:gd name="connsiteX651" fmla="*/ 2813358 w 4168043"/>
                <a:gd name="connsiteY651" fmla="*/ 1044780 h 3435963"/>
                <a:gd name="connsiteX652" fmla="*/ 2818628 w 4168043"/>
                <a:gd name="connsiteY652" fmla="*/ 1028969 h 3435963"/>
                <a:gd name="connsiteX653" fmla="*/ 2823898 w 4168043"/>
                <a:gd name="connsiteY653" fmla="*/ 1007888 h 3435963"/>
                <a:gd name="connsiteX654" fmla="*/ 2850249 w 4168043"/>
                <a:gd name="connsiteY654" fmla="*/ 960456 h 3435963"/>
                <a:gd name="connsiteX655" fmla="*/ 2871331 w 4168043"/>
                <a:gd name="connsiteY655" fmla="*/ 939374 h 3435963"/>
                <a:gd name="connsiteX656" fmla="*/ 2876601 w 4168043"/>
                <a:gd name="connsiteY656" fmla="*/ 891942 h 3435963"/>
                <a:gd name="connsiteX657" fmla="*/ 2881872 w 4168043"/>
                <a:gd name="connsiteY657" fmla="*/ 812888 h 3435963"/>
                <a:gd name="connsiteX658" fmla="*/ 2887141 w 4168043"/>
                <a:gd name="connsiteY658" fmla="*/ 797077 h 3435963"/>
                <a:gd name="connsiteX659" fmla="*/ 2902952 w 4168043"/>
                <a:gd name="connsiteY659" fmla="*/ 781265 h 3435963"/>
                <a:gd name="connsiteX660" fmla="*/ 2930028 w 4168043"/>
                <a:gd name="connsiteY660" fmla="*/ 800047 h 3435963"/>
                <a:gd name="connsiteX661" fmla="*/ 2913495 w 4168043"/>
                <a:gd name="connsiteY661" fmla="*/ 781264 h 3435963"/>
                <a:gd name="connsiteX662" fmla="*/ 2992549 w 4168043"/>
                <a:gd name="connsiteY662" fmla="*/ 791805 h 3435963"/>
                <a:gd name="connsiteX663" fmla="*/ 3008360 w 4168043"/>
                <a:gd name="connsiteY663" fmla="*/ 802346 h 3435963"/>
                <a:gd name="connsiteX664" fmla="*/ 3039981 w 4168043"/>
                <a:gd name="connsiteY664" fmla="*/ 797076 h 3435963"/>
                <a:gd name="connsiteX665" fmla="*/ 3066333 w 4168043"/>
                <a:gd name="connsiteY665" fmla="*/ 775995 h 3435963"/>
                <a:gd name="connsiteX666" fmla="*/ 3113766 w 4168043"/>
                <a:gd name="connsiteY666" fmla="*/ 770724 h 3435963"/>
                <a:gd name="connsiteX667" fmla="*/ 3129576 w 4168043"/>
                <a:gd name="connsiteY667" fmla="*/ 760184 h 3435963"/>
                <a:gd name="connsiteX668" fmla="*/ 3166469 w 4168043"/>
                <a:gd name="connsiteY668" fmla="*/ 728562 h 3435963"/>
                <a:gd name="connsiteX669" fmla="*/ 3182279 w 4168043"/>
                <a:gd name="connsiteY669" fmla="*/ 723292 h 3435963"/>
                <a:gd name="connsiteX670" fmla="*/ 3192819 w 4168043"/>
                <a:gd name="connsiteY670" fmla="*/ 712751 h 3435963"/>
                <a:gd name="connsiteX671" fmla="*/ 3224442 w 4168043"/>
                <a:gd name="connsiteY671" fmla="*/ 702210 h 3435963"/>
                <a:gd name="connsiteX672" fmla="*/ 3238405 w 4168043"/>
                <a:gd name="connsiteY672" fmla="*/ 688075 h 3435963"/>
                <a:gd name="connsiteX673" fmla="*/ 3241920 w 4168043"/>
                <a:gd name="connsiteY673" fmla="*/ 684364 h 3435963"/>
                <a:gd name="connsiteX674" fmla="*/ 3238910 w 4168043"/>
                <a:gd name="connsiteY674" fmla="*/ 690202 h 3435963"/>
                <a:gd name="connsiteX675" fmla="*/ 3256064 w 4168043"/>
                <a:gd name="connsiteY675" fmla="*/ 681129 h 3435963"/>
                <a:gd name="connsiteX676" fmla="*/ 3271874 w 4168043"/>
                <a:gd name="connsiteY676" fmla="*/ 665319 h 3435963"/>
                <a:gd name="connsiteX677" fmla="*/ 3277144 w 4168043"/>
                <a:gd name="connsiteY677" fmla="*/ 649507 h 3435963"/>
                <a:gd name="connsiteX678" fmla="*/ 3261333 w 4168043"/>
                <a:gd name="connsiteY678" fmla="*/ 623157 h 3435963"/>
                <a:gd name="connsiteX679" fmla="*/ 3256064 w 4168043"/>
                <a:gd name="connsiteY679" fmla="*/ 607346 h 3435963"/>
                <a:gd name="connsiteX680" fmla="*/ 3266604 w 4168043"/>
                <a:gd name="connsiteY680" fmla="*/ 586265 h 3435963"/>
                <a:gd name="connsiteX681" fmla="*/ 3292956 w 4168043"/>
                <a:gd name="connsiteY681" fmla="*/ 549372 h 3435963"/>
                <a:gd name="connsiteX682" fmla="*/ 3308767 w 4168043"/>
                <a:gd name="connsiteY682" fmla="*/ 533561 h 3435963"/>
                <a:gd name="connsiteX683" fmla="*/ 3314036 w 4168043"/>
                <a:gd name="connsiteY683" fmla="*/ 517751 h 3435963"/>
                <a:gd name="connsiteX684" fmla="*/ 3324577 w 4168043"/>
                <a:gd name="connsiteY684" fmla="*/ 507209 h 3435963"/>
                <a:gd name="connsiteX685" fmla="*/ 3329847 w 4168043"/>
                <a:gd name="connsiteY685" fmla="*/ 486130 h 3435963"/>
                <a:gd name="connsiteX686" fmla="*/ 3335117 w 4168043"/>
                <a:gd name="connsiteY686" fmla="*/ 438696 h 3435963"/>
                <a:gd name="connsiteX687" fmla="*/ 3361470 w 4168043"/>
                <a:gd name="connsiteY687" fmla="*/ 407074 h 3435963"/>
                <a:gd name="connsiteX688" fmla="*/ 3377280 w 4168043"/>
                <a:gd name="connsiteY688" fmla="*/ 380724 h 3435963"/>
                <a:gd name="connsiteX689" fmla="*/ 3393091 w 4168043"/>
                <a:gd name="connsiteY689" fmla="*/ 343832 h 3435963"/>
                <a:gd name="connsiteX690" fmla="*/ 3403631 w 4168043"/>
                <a:gd name="connsiteY690" fmla="*/ 322750 h 3435963"/>
                <a:gd name="connsiteX691" fmla="*/ 3424712 w 4168043"/>
                <a:gd name="connsiteY691" fmla="*/ 306940 h 3435963"/>
                <a:gd name="connsiteX692" fmla="*/ 3445794 w 4168043"/>
                <a:gd name="connsiteY692" fmla="*/ 280588 h 3435963"/>
                <a:gd name="connsiteX693" fmla="*/ 3461604 w 4168043"/>
                <a:gd name="connsiteY693" fmla="*/ 275318 h 3435963"/>
                <a:gd name="connsiteX694" fmla="*/ 3472145 w 4168043"/>
                <a:gd name="connsiteY694" fmla="*/ 259507 h 3435963"/>
                <a:gd name="connsiteX695" fmla="*/ 3477415 w 4168043"/>
                <a:gd name="connsiteY695" fmla="*/ 243697 h 3435963"/>
                <a:gd name="connsiteX696" fmla="*/ 3472145 w 4168043"/>
                <a:gd name="connsiteY696" fmla="*/ 227886 h 3435963"/>
                <a:gd name="connsiteX697" fmla="*/ 3456334 w 4168043"/>
                <a:gd name="connsiteY697" fmla="*/ 222615 h 3435963"/>
                <a:gd name="connsiteX698" fmla="*/ 3419442 w 4168043"/>
                <a:gd name="connsiteY698" fmla="*/ 212075 h 3435963"/>
                <a:gd name="connsiteX699" fmla="*/ 3414171 w 4168043"/>
                <a:gd name="connsiteY699" fmla="*/ 196264 h 3435963"/>
                <a:gd name="connsiteX700" fmla="*/ 3408902 w 4168043"/>
                <a:gd name="connsiteY700" fmla="*/ 175183 h 3435963"/>
                <a:gd name="connsiteX701" fmla="*/ 3319307 w 4168043"/>
                <a:gd name="connsiteY701" fmla="*/ 159372 h 3435963"/>
                <a:gd name="connsiteX702" fmla="*/ 3324577 w 4168043"/>
                <a:gd name="connsiteY702" fmla="*/ 117209 h 3435963"/>
                <a:gd name="connsiteX703" fmla="*/ 3356199 w 4168043"/>
                <a:gd name="connsiteY703" fmla="*/ 85588 h 3435963"/>
                <a:gd name="connsiteX704" fmla="*/ 3377280 w 4168043"/>
                <a:gd name="connsiteY704" fmla="*/ 53966 h 3435963"/>
                <a:gd name="connsiteX705" fmla="*/ 3393091 w 4168043"/>
                <a:gd name="connsiteY705" fmla="*/ 38155 h 3435963"/>
                <a:gd name="connsiteX706" fmla="*/ 3398360 w 4168043"/>
                <a:gd name="connsiteY706" fmla="*/ 22345 h 3435963"/>
                <a:gd name="connsiteX707" fmla="*/ 3482685 w 4168043"/>
                <a:gd name="connsiteY707" fmla="*/ 6534 h 3435963"/>
                <a:gd name="connsiteX0-1" fmla="*/ 3244226 w 4168043"/>
                <a:gd name="connsiteY0-2" fmla="*/ 681928 h 3435963"/>
                <a:gd name="connsiteX1-3" fmla="*/ 3241920 w 4168043"/>
                <a:gd name="connsiteY1-4" fmla="*/ 684364 h 3435963"/>
                <a:gd name="connsiteX2-5" fmla="*/ 3242006 w 4168043"/>
                <a:gd name="connsiteY2-6" fmla="*/ 684197 h 3435963"/>
                <a:gd name="connsiteX3-7" fmla="*/ 3244226 w 4168043"/>
                <a:gd name="connsiteY3-8" fmla="*/ 681928 h 3435963"/>
                <a:gd name="connsiteX4-9" fmla="*/ 3492400 w 4168043"/>
                <a:gd name="connsiteY4-10" fmla="*/ 0 h 3435963"/>
                <a:gd name="connsiteX5-11" fmla="*/ 3498468 w 4168043"/>
                <a:gd name="connsiteY5-12" fmla="*/ 1833 h 3435963"/>
                <a:gd name="connsiteX6-13" fmla="*/ 3515549 w 4168043"/>
                <a:gd name="connsiteY6-14" fmla="*/ 25747 h 3435963"/>
                <a:gd name="connsiteX7-15" fmla="*/ 3536046 w 4168043"/>
                <a:gd name="connsiteY7-16" fmla="*/ 35995 h 3435963"/>
                <a:gd name="connsiteX8-17" fmla="*/ 3539462 w 4168043"/>
                <a:gd name="connsiteY8-18" fmla="*/ 53077 h 3435963"/>
                <a:gd name="connsiteX9-19" fmla="*/ 3525798 w 4168043"/>
                <a:gd name="connsiteY9-20" fmla="*/ 73573 h 3435963"/>
                <a:gd name="connsiteX10-21" fmla="*/ 3518966 w 4168043"/>
                <a:gd name="connsiteY10-22" fmla="*/ 94070 h 3435963"/>
                <a:gd name="connsiteX11-23" fmla="*/ 3501885 w 4168043"/>
                <a:gd name="connsiteY11-24" fmla="*/ 114568 h 3435963"/>
                <a:gd name="connsiteX12-25" fmla="*/ 3498468 w 4168043"/>
                <a:gd name="connsiteY12-26" fmla="*/ 124816 h 3435963"/>
                <a:gd name="connsiteX13-27" fmla="*/ 3498468 w 4168043"/>
                <a:gd name="connsiteY13-28" fmla="*/ 169226 h 3435963"/>
                <a:gd name="connsiteX14-29" fmla="*/ 3518966 w 4168043"/>
                <a:gd name="connsiteY14-30" fmla="*/ 176059 h 3435963"/>
                <a:gd name="connsiteX15-31" fmla="*/ 3546294 w 4168043"/>
                <a:gd name="connsiteY15-32" fmla="*/ 182891 h 3435963"/>
                <a:gd name="connsiteX16-33" fmla="*/ 3556543 w 4168043"/>
                <a:gd name="connsiteY16-34" fmla="*/ 189724 h 3435963"/>
                <a:gd name="connsiteX17-35" fmla="*/ 3566792 w 4168043"/>
                <a:gd name="connsiteY17-36" fmla="*/ 193140 h 3435963"/>
                <a:gd name="connsiteX18-37" fmla="*/ 3573624 w 4168043"/>
                <a:gd name="connsiteY18-38" fmla="*/ 203389 h 3435963"/>
                <a:gd name="connsiteX19-39" fmla="*/ 3597538 w 4168043"/>
                <a:gd name="connsiteY19-40" fmla="*/ 176059 h 3435963"/>
                <a:gd name="connsiteX20-41" fmla="*/ 3604371 w 4168043"/>
                <a:gd name="connsiteY20-42" fmla="*/ 162394 h 3435963"/>
                <a:gd name="connsiteX21-43" fmla="*/ 3621452 w 4168043"/>
                <a:gd name="connsiteY21-44" fmla="*/ 158979 h 3435963"/>
                <a:gd name="connsiteX22-45" fmla="*/ 3631699 w 4168043"/>
                <a:gd name="connsiteY22-46" fmla="*/ 165810 h 3435963"/>
                <a:gd name="connsiteX23-47" fmla="*/ 3652197 w 4168043"/>
                <a:gd name="connsiteY23-48" fmla="*/ 179475 h 3435963"/>
                <a:gd name="connsiteX24-49" fmla="*/ 3672694 w 4168043"/>
                <a:gd name="connsiteY24-50" fmla="*/ 186307 h 3435963"/>
                <a:gd name="connsiteX25-51" fmla="*/ 3682943 w 4168043"/>
                <a:gd name="connsiteY25-52" fmla="*/ 193140 h 3435963"/>
                <a:gd name="connsiteX26-53" fmla="*/ 3696608 w 4168043"/>
                <a:gd name="connsiteY26-54" fmla="*/ 237551 h 3435963"/>
                <a:gd name="connsiteX27-55" fmla="*/ 3713689 w 4168043"/>
                <a:gd name="connsiteY27-56" fmla="*/ 268296 h 3435963"/>
                <a:gd name="connsiteX28-57" fmla="*/ 3723938 w 4168043"/>
                <a:gd name="connsiteY28-58" fmla="*/ 271712 h 3435963"/>
                <a:gd name="connsiteX29-59" fmla="*/ 3730769 w 4168043"/>
                <a:gd name="connsiteY29-60" fmla="*/ 281961 h 3435963"/>
                <a:gd name="connsiteX30-61" fmla="*/ 3737601 w 4168043"/>
                <a:gd name="connsiteY30-62" fmla="*/ 346870 h 3435963"/>
                <a:gd name="connsiteX31-63" fmla="*/ 3754683 w 4168043"/>
                <a:gd name="connsiteY31-64" fmla="*/ 367366 h 3435963"/>
                <a:gd name="connsiteX32-65" fmla="*/ 3764931 w 4168043"/>
                <a:gd name="connsiteY32-66" fmla="*/ 374198 h 3435963"/>
                <a:gd name="connsiteX33-67" fmla="*/ 3768348 w 4168043"/>
                <a:gd name="connsiteY33-68" fmla="*/ 384447 h 3435963"/>
                <a:gd name="connsiteX34-69" fmla="*/ 3792261 w 4168043"/>
                <a:gd name="connsiteY34-70" fmla="*/ 394696 h 3435963"/>
                <a:gd name="connsiteX35-71" fmla="*/ 3819591 w 4168043"/>
                <a:gd name="connsiteY35-72" fmla="*/ 398112 h 3435963"/>
                <a:gd name="connsiteX36-73" fmla="*/ 3826422 w 4168043"/>
                <a:gd name="connsiteY36-74" fmla="*/ 387863 h 3435963"/>
                <a:gd name="connsiteX37-75" fmla="*/ 3857169 w 4168043"/>
                <a:gd name="connsiteY37-76" fmla="*/ 363950 h 3435963"/>
                <a:gd name="connsiteX38-77" fmla="*/ 3877666 w 4168043"/>
                <a:gd name="connsiteY38-78" fmla="*/ 357117 h 3435963"/>
                <a:gd name="connsiteX39-79" fmla="*/ 3887915 w 4168043"/>
                <a:gd name="connsiteY39-80" fmla="*/ 360533 h 3435963"/>
                <a:gd name="connsiteX40-81" fmla="*/ 3901580 w 4168043"/>
                <a:gd name="connsiteY40-82" fmla="*/ 363950 h 3435963"/>
                <a:gd name="connsiteX41-83" fmla="*/ 3939157 w 4168043"/>
                <a:gd name="connsiteY41-84" fmla="*/ 357117 h 3435963"/>
                <a:gd name="connsiteX42-85" fmla="*/ 3959655 w 4168043"/>
                <a:gd name="connsiteY42-86" fmla="*/ 350285 h 3435963"/>
                <a:gd name="connsiteX43-87" fmla="*/ 3973320 w 4168043"/>
                <a:gd name="connsiteY43-88" fmla="*/ 346870 h 3435963"/>
                <a:gd name="connsiteX44-89" fmla="*/ 4004066 w 4168043"/>
                <a:gd name="connsiteY44-90" fmla="*/ 329788 h 3435963"/>
                <a:gd name="connsiteX45-91" fmla="*/ 4007482 w 4168043"/>
                <a:gd name="connsiteY45-92" fmla="*/ 319540 h 3435963"/>
                <a:gd name="connsiteX46-93" fmla="*/ 4017729 w 4168043"/>
                <a:gd name="connsiteY46-94" fmla="*/ 295626 h 3435963"/>
                <a:gd name="connsiteX47-95" fmla="*/ 4024562 w 4168043"/>
                <a:gd name="connsiteY47-96" fmla="*/ 285377 h 3435963"/>
                <a:gd name="connsiteX48-97" fmla="*/ 4027978 w 4168043"/>
                <a:gd name="connsiteY48-98" fmla="*/ 275129 h 3435963"/>
                <a:gd name="connsiteX49-99" fmla="*/ 4048476 w 4168043"/>
                <a:gd name="connsiteY49-100" fmla="*/ 271712 h 3435963"/>
                <a:gd name="connsiteX50-101" fmla="*/ 4058725 w 4168043"/>
                <a:gd name="connsiteY50-102" fmla="*/ 278545 h 3435963"/>
                <a:gd name="connsiteX51-103" fmla="*/ 4079222 w 4168043"/>
                <a:gd name="connsiteY51-104" fmla="*/ 292210 h 3435963"/>
                <a:gd name="connsiteX52-105" fmla="*/ 4099719 w 4168043"/>
                <a:gd name="connsiteY52-106" fmla="*/ 299042 h 3435963"/>
                <a:gd name="connsiteX53-107" fmla="*/ 4120215 w 4168043"/>
                <a:gd name="connsiteY53-108" fmla="*/ 302458 h 3435963"/>
                <a:gd name="connsiteX54-109" fmla="*/ 4127048 w 4168043"/>
                <a:gd name="connsiteY54-110" fmla="*/ 316123 h 3435963"/>
                <a:gd name="connsiteX55-111" fmla="*/ 4130464 w 4168043"/>
                <a:gd name="connsiteY55-112" fmla="*/ 329788 h 3435963"/>
                <a:gd name="connsiteX56-113" fmla="*/ 4133881 w 4168043"/>
                <a:gd name="connsiteY56-114" fmla="*/ 340037 h 3435963"/>
                <a:gd name="connsiteX57-115" fmla="*/ 4147545 w 4168043"/>
                <a:gd name="connsiteY57-116" fmla="*/ 370782 h 3435963"/>
                <a:gd name="connsiteX58-117" fmla="*/ 4157794 w 4168043"/>
                <a:gd name="connsiteY58-118" fmla="*/ 377614 h 3435963"/>
                <a:gd name="connsiteX59-119" fmla="*/ 4168043 w 4168043"/>
                <a:gd name="connsiteY59-120" fmla="*/ 398112 h 3435963"/>
                <a:gd name="connsiteX60-121" fmla="*/ 4164627 w 4168043"/>
                <a:gd name="connsiteY60-122" fmla="*/ 408361 h 3435963"/>
                <a:gd name="connsiteX61-123" fmla="*/ 4157794 w 4168043"/>
                <a:gd name="connsiteY61-124" fmla="*/ 459603 h 3435963"/>
                <a:gd name="connsiteX62-125" fmla="*/ 4157794 w 4168043"/>
                <a:gd name="connsiteY62-126" fmla="*/ 497182 h 3435963"/>
                <a:gd name="connsiteX63-127" fmla="*/ 4147545 w 4168043"/>
                <a:gd name="connsiteY63-128" fmla="*/ 507430 h 3435963"/>
                <a:gd name="connsiteX64-129" fmla="*/ 4137297 w 4168043"/>
                <a:gd name="connsiteY64-130" fmla="*/ 514263 h 3435963"/>
                <a:gd name="connsiteX65-131" fmla="*/ 4130464 w 4168043"/>
                <a:gd name="connsiteY65-132" fmla="*/ 524512 h 3435963"/>
                <a:gd name="connsiteX66-133" fmla="*/ 4120215 w 4168043"/>
                <a:gd name="connsiteY66-134" fmla="*/ 531344 h 3435963"/>
                <a:gd name="connsiteX67-135" fmla="*/ 4109967 w 4168043"/>
                <a:gd name="connsiteY67-136" fmla="*/ 551840 h 3435963"/>
                <a:gd name="connsiteX68-137" fmla="*/ 4106551 w 4168043"/>
                <a:gd name="connsiteY68-138" fmla="*/ 695321 h 3435963"/>
                <a:gd name="connsiteX69-139" fmla="*/ 4113383 w 4168043"/>
                <a:gd name="connsiteY69-140" fmla="*/ 719235 h 3435963"/>
                <a:gd name="connsiteX70-141" fmla="*/ 4120215 w 4168043"/>
                <a:gd name="connsiteY70-142" fmla="*/ 780726 h 3435963"/>
                <a:gd name="connsiteX71-143" fmla="*/ 4092887 w 4168043"/>
                <a:gd name="connsiteY71-144" fmla="*/ 784142 h 3435963"/>
                <a:gd name="connsiteX72-145" fmla="*/ 4075806 w 4168043"/>
                <a:gd name="connsiteY72-146" fmla="*/ 801223 h 3435963"/>
                <a:gd name="connsiteX73-147" fmla="*/ 4058725 w 4168043"/>
                <a:gd name="connsiteY73-148" fmla="*/ 825136 h 3435963"/>
                <a:gd name="connsiteX74-149" fmla="*/ 4055308 w 4168043"/>
                <a:gd name="connsiteY74-150" fmla="*/ 838801 h 3435963"/>
                <a:gd name="connsiteX75-151" fmla="*/ 4048476 w 4168043"/>
                <a:gd name="connsiteY75-152" fmla="*/ 859298 h 3435963"/>
                <a:gd name="connsiteX76-153" fmla="*/ 4041643 w 4168043"/>
                <a:gd name="connsiteY76-154" fmla="*/ 931038 h 3435963"/>
                <a:gd name="connsiteX77-155" fmla="*/ 4031395 w 4168043"/>
                <a:gd name="connsiteY77-156" fmla="*/ 934454 h 3435963"/>
                <a:gd name="connsiteX78-157" fmla="*/ 4010897 w 4168043"/>
                <a:gd name="connsiteY78-158" fmla="*/ 941287 h 3435963"/>
                <a:gd name="connsiteX79-159" fmla="*/ 3997233 w 4168043"/>
                <a:gd name="connsiteY79-160" fmla="*/ 944703 h 3435963"/>
                <a:gd name="connsiteX80-161" fmla="*/ 3990401 w 4168043"/>
                <a:gd name="connsiteY80-162" fmla="*/ 958368 h 3435963"/>
                <a:gd name="connsiteX81-163" fmla="*/ 3976736 w 4168043"/>
                <a:gd name="connsiteY81-164" fmla="*/ 989114 h 3435963"/>
                <a:gd name="connsiteX82-165" fmla="*/ 3959655 w 4168043"/>
                <a:gd name="connsiteY82-166" fmla="*/ 1006195 h 3435963"/>
                <a:gd name="connsiteX83-167" fmla="*/ 3942573 w 4168043"/>
                <a:gd name="connsiteY83-168" fmla="*/ 1023275 h 3435963"/>
                <a:gd name="connsiteX84-169" fmla="*/ 3932325 w 4168043"/>
                <a:gd name="connsiteY84-170" fmla="*/ 1030108 h 3435963"/>
                <a:gd name="connsiteX85-171" fmla="*/ 3915243 w 4168043"/>
                <a:gd name="connsiteY85-172" fmla="*/ 1054021 h 3435963"/>
                <a:gd name="connsiteX86-173" fmla="*/ 3898164 w 4168043"/>
                <a:gd name="connsiteY86-174" fmla="*/ 1077935 h 3435963"/>
                <a:gd name="connsiteX87-175" fmla="*/ 3874250 w 4168043"/>
                <a:gd name="connsiteY87-176" fmla="*/ 1105265 h 3435963"/>
                <a:gd name="connsiteX88-177" fmla="*/ 3853752 w 4168043"/>
                <a:gd name="connsiteY88-178" fmla="*/ 1125761 h 3435963"/>
                <a:gd name="connsiteX89-179" fmla="*/ 3850336 w 4168043"/>
                <a:gd name="connsiteY89-180" fmla="*/ 1136010 h 3435963"/>
                <a:gd name="connsiteX90-181" fmla="*/ 3843504 w 4168043"/>
                <a:gd name="connsiteY90-182" fmla="*/ 1146258 h 3435963"/>
                <a:gd name="connsiteX91-183" fmla="*/ 3836671 w 4168043"/>
                <a:gd name="connsiteY91-184" fmla="*/ 1159923 h 3435963"/>
                <a:gd name="connsiteX92-185" fmla="*/ 3826422 w 4168043"/>
                <a:gd name="connsiteY92-186" fmla="*/ 1166756 h 3435963"/>
                <a:gd name="connsiteX93-187" fmla="*/ 3805926 w 4168043"/>
                <a:gd name="connsiteY93-188" fmla="*/ 1177005 h 3435963"/>
                <a:gd name="connsiteX94-189" fmla="*/ 3795678 w 4168043"/>
                <a:gd name="connsiteY94-190" fmla="*/ 1187253 h 3435963"/>
                <a:gd name="connsiteX95-191" fmla="*/ 3792261 w 4168043"/>
                <a:gd name="connsiteY95-192" fmla="*/ 1228247 h 3435963"/>
                <a:gd name="connsiteX96-193" fmla="*/ 3805926 w 4168043"/>
                <a:gd name="connsiteY96-194" fmla="*/ 1248744 h 3435963"/>
                <a:gd name="connsiteX97-195" fmla="*/ 3816175 w 4168043"/>
                <a:gd name="connsiteY97-196" fmla="*/ 1255577 h 3435963"/>
                <a:gd name="connsiteX98-197" fmla="*/ 3823006 w 4168043"/>
                <a:gd name="connsiteY98-198" fmla="*/ 1265826 h 3435963"/>
                <a:gd name="connsiteX99-199" fmla="*/ 3833255 w 4168043"/>
                <a:gd name="connsiteY99-200" fmla="*/ 1269242 h 3435963"/>
                <a:gd name="connsiteX100-201" fmla="*/ 3853752 w 4168043"/>
                <a:gd name="connsiteY100-202" fmla="*/ 1327317 h 3435963"/>
                <a:gd name="connsiteX101-203" fmla="*/ 3915243 w 4168043"/>
                <a:gd name="connsiteY101-204" fmla="*/ 1317068 h 3435963"/>
                <a:gd name="connsiteX102-205" fmla="*/ 3935741 w 4168043"/>
                <a:gd name="connsiteY102-206" fmla="*/ 1306819 h 3435963"/>
                <a:gd name="connsiteX103-207" fmla="*/ 3939157 w 4168043"/>
                <a:gd name="connsiteY103-208" fmla="*/ 1296572 h 3435963"/>
                <a:gd name="connsiteX104-209" fmla="*/ 3945990 w 4168043"/>
                <a:gd name="connsiteY104-210" fmla="*/ 1286323 h 3435963"/>
                <a:gd name="connsiteX105-211" fmla="*/ 3952822 w 4168043"/>
                <a:gd name="connsiteY105-212" fmla="*/ 1296572 h 3435963"/>
                <a:gd name="connsiteX106-213" fmla="*/ 3963071 w 4168043"/>
                <a:gd name="connsiteY106-214" fmla="*/ 1306819 h 3435963"/>
                <a:gd name="connsiteX107-215" fmla="*/ 3963071 w 4168043"/>
                <a:gd name="connsiteY107-216" fmla="*/ 1340982 h 3435963"/>
                <a:gd name="connsiteX108-217" fmla="*/ 3939157 w 4168043"/>
                <a:gd name="connsiteY108-218" fmla="*/ 1347814 h 3435963"/>
                <a:gd name="connsiteX109-219" fmla="*/ 3901580 w 4168043"/>
                <a:gd name="connsiteY109-220" fmla="*/ 1358063 h 3435963"/>
                <a:gd name="connsiteX110-221" fmla="*/ 3887915 w 4168043"/>
                <a:gd name="connsiteY110-222" fmla="*/ 1378560 h 3435963"/>
                <a:gd name="connsiteX111-223" fmla="*/ 3884499 w 4168043"/>
                <a:gd name="connsiteY111-224" fmla="*/ 1409305 h 3435963"/>
                <a:gd name="connsiteX112-225" fmla="*/ 3890767 w 4168043"/>
                <a:gd name="connsiteY112-226" fmla="*/ 1416033 h 3435963"/>
                <a:gd name="connsiteX113-227" fmla="*/ 3911827 w 4168043"/>
                <a:gd name="connsiteY113-228" fmla="*/ 1422970 h 3435963"/>
                <a:gd name="connsiteX114-229" fmla="*/ 3908411 w 4168043"/>
                <a:gd name="connsiteY114-230" fmla="*/ 1446884 h 3435963"/>
                <a:gd name="connsiteX115-231" fmla="*/ 3901579 w 4168043"/>
                <a:gd name="connsiteY115-232" fmla="*/ 1457133 h 3435963"/>
                <a:gd name="connsiteX116-233" fmla="*/ 3884497 w 4168043"/>
                <a:gd name="connsiteY116-234" fmla="*/ 1487878 h 3435963"/>
                <a:gd name="connsiteX117-235" fmla="*/ 3881081 w 4168043"/>
                <a:gd name="connsiteY117-236" fmla="*/ 1508375 h 3435963"/>
                <a:gd name="connsiteX118-237" fmla="*/ 3877665 w 4168043"/>
                <a:gd name="connsiteY118-238" fmla="*/ 1542537 h 3435963"/>
                <a:gd name="connsiteX119-239" fmla="*/ 3846919 w 4168043"/>
                <a:gd name="connsiteY119-240" fmla="*/ 1539121 h 3435963"/>
                <a:gd name="connsiteX120-241" fmla="*/ 3836670 w 4168043"/>
                <a:gd name="connsiteY120-242" fmla="*/ 1535705 h 3435963"/>
                <a:gd name="connsiteX121-243" fmla="*/ 3829837 w 4168043"/>
                <a:gd name="connsiteY121-244" fmla="*/ 1525456 h 3435963"/>
                <a:gd name="connsiteX122-245" fmla="*/ 3819590 w 4168043"/>
                <a:gd name="connsiteY122-246" fmla="*/ 1518624 h 3435963"/>
                <a:gd name="connsiteX123-247" fmla="*/ 3785428 w 4168043"/>
                <a:gd name="connsiteY123-248" fmla="*/ 1515208 h 3435963"/>
                <a:gd name="connsiteX124-249" fmla="*/ 3775179 w 4168043"/>
                <a:gd name="connsiteY124-250" fmla="*/ 1511791 h 3435963"/>
                <a:gd name="connsiteX125-251" fmla="*/ 3737600 w 4168043"/>
                <a:gd name="connsiteY125-252" fmla="*/ 1508375 h 3435963"/>
                <a:gd name="connsiteX126-253" fmla="*/ 3713688 w 4168043"/>
                <a:gd name="connsiteY126-254" fmla="*/ 1518624 h 3435963"/>
                <a:gd name="connsiteX127-255" fmla="*/ 3706855 w 4168043"/>
                <a:gd name="connsiteY127-256" fmla="*/ 1528872 h 3435963"/>
                <a:gd name="connsiteX128-257" fmla="*/ 3693190 w 4168043"/>
                <a:gd name="connsiteY128-258" fmla="*/ 1549370 h 3435963"/>
                <a:gd name="connsiteX129-259" fmla="*/ 3689774 w 4168043"/>
                <a:gd name="connsiteY129-260" fmla="*/ 1559619 h 3435963"/>
                <a:gd name="connsiteX130-261" fmla="*/ 3682941 w 4168043"/>
                <a:gd name="connsiteY130-262" fmla="*/ 1569867 h 3435963"/>
                <a:gd name="connsiteX131-263" fmla="*/ 3754681 w 4168043"/>
                <a:gd name="connsiteY131-264" fmla="*/ 1600612 h 3435963"/>
                <a:gd name="connsiteX132-265" fmla="*/ 3758098 w 4168043"/>
                <a:gd name="connsiteY132-266" fmla="*/ 1617693 h 3435963"/>
                <a:gd name="connsiteX133-267" fmla="*/ 3764930 w 4168043"/>
                <a:gd name="connsiteY133-268" fmla="*/ 1627942 h 3435963"/>
                <a:gd name="connsiteX134-269" fmla="*/ 3778595 w 4168043"/>
                <a:gd name="connsiteY134-270" fmla="*/ 1648440 h 3435963"/>
                <a:gd name="connsiteX135-271" fmla="*/ 3782011 w 4168043"/>
                <a:gd name="connsiteY135-272" fmla="*/ 1658688 h 3435963"/>
                <a:gd name="connsiteX136-273" fmla="*/ 3792260 w 4168043"/>
                <a:gd name="connsiteY136-274" fmla="*/ 1665521 h 3435963"/>
                <a:gd name="connsiteX137-275" fmla="*/ 3812757 w 4168043"/>
                <a:gd name="connsiteY137-276" fmla="*/ 1675770 h 3435963"/>
                <a:gd name="connsiteX138-277" fmla="*/ 3809341 w 4168043"/>
                <a:gd name="connsiteY138-278" fmla="*/ 1686017 h 3435963"/>
                <a:gd name="connsiteX139-279" fmla="*/ 3805925 w 4168043"/>
                <a:gd name="connsiteY139-280" fmla="*/ 1699682 h 3435963"/>
                <a:gd name="connsiteX140-281" fmla="*/ 3795676 w 4168043"/>
                <a:gd name="connsiteY140-282" fmla="*/ 1706514 h 3435963"/>
                <a:gd name="connsiteX141-283" fmla="*/ 3785428 w 4168043"/>
                <a:gd name="connsiteY141-284" fmla="*/ 1774838 h 3435963"/>
                <a:gd name="connsiteX142-285" fmla="*/ 3792260 w 4168043"/>
                <a:gd name="connsiteY142-286" fmla="*/ 1785087 h 3435963"/>
                <a:gd name="connsiteX143-287" fmla="*/ 3795676 w 4168043"/>
                <a:gd name="connsiteY143-288" fmla="*/ 1795335 h 3435963"/>
                <a:gd name="connsiteX144-289" fmla="*/ 3805925 w 4168043"/>
                <a:gd name="connsiteY144-290" fmla="*/ 1802168 h 3435963"/>
                <a:gd name="connsiteX145-291" fmla="*/ 3816174 w 4168043"/>
                <a:gd name="connsiteY145-292" fmla="*/ 1805584 h 3435963"/>
                <a:gd name="connsiteX146-293" fmla="*/ 3829837 w 4168043"/>
                <a:gd name="connsiteY146-294" fmla="*/ 1843163 h 3435963"/>
                <a:gd name="connsiteX147-295" fmla="*/ 3829837 w 4168043"/>
                <a:gd name="connsiteY147-296" fmla="*/ 1870491 h 3435963"/>
                <a:gd name="connsiteX148-297" fmla="*/ 3850335 w 4168043"/>
                <a:gd name="connsiteY148-298" fmla="*/ 1873908 h 3435963"/>
                <a:gd name="connsiteX149-299" fmla="*/ 3881081 w 4168043"/>
                <a:gd name="connsiteY149-300" fmla="*/ 1867075 h 3435963"/>
                <a:gd name="connsiteX150-301" fmla="*/ 3901579 w 4168043"/>
                <a:gd name="connsiteY150-302" fmla="*/ 1860244 h 3435963"/>
                <a:gd name="connsiteX151-303" fmla="*/ 3925491 w 4168043"/>
                <a:gd name="connsiteY151-304" fmla="*/ 1829498 h 3435963"/>
                <a:gd name="connsiteX152-305" fmla="*/ 3942572 w 4168043"/>
                <a:gd name="connsiteY152-306" fmla="*/ 1812417 h 3435963"/>
                <a:gd name="connsiteX153-307" fmla="*/ 3952821 w 4168043"/>
                <a:gd name="connsiteY153-308" fmla="*/ 1819249 h 3435963"/>
                <a:gd name="connsiteX154-309" fmla="*/ 3973318 w 4168043"/>
                <a:gd name="connsiteY154-310" fmla="*/ 1836330 h 3435963"/>
                <a:gd name="connsiteX155-311" fmla="*/ 3990400 w 4168043"/>
                <a:gd name="connsiteY155-312" fmla="*/ 1867075 h 3435963"/>
                <a:gd name="connsiteX156-313" fmla="*/ 3997232 w 4168043"/>
                <a:gd name="connsiteY156-314" fmla="*/ 1880740 h 3435963"/>
                <a:gd name="connsiteX157-315" fmla="*/ 4014312 w 4168043"/>
                <a:gd name="connsiteY157-316" fmla="*/ 1914903 h 3435963"/>
                <a:gd name="connsiteX158-317" fmla="*/ 4021145 w 4168043"/>
                <a:gd name="connsiteY158-318" fmla="*/ 1925151 h 3435963"/>
                <a:gd name="connsiteX159-319" fmla="*/ 4031393 w 4168043"/>
                <a:gd name="connsiteY159-320" fmla="*/ 1952481 h 3435963"/>
                <a:gd name="connsiteX160-321" fmla="*/ 4041642 w 4168043"/>
                <a:gd name="connsiteY160-322" fmla="*/ 1976394 h 3435963"/>
                <a:gd name="connsiteX161-323" fmla="*/ 4038226 w 4168043"/>
                <a:gd name="connsiteY161-324" fmla="*/ 1986642 h 3435963"/>
                <a:gd name="connsiteX162-325" fmla="*/ 4034809 w 4168043"/>
                <a:gd name="connsiteY162-326" fmla="*/ 2024221 h 3435963"/>
                <a:gd name="connsiteX163-327" fmla="*/ 4058723 w 4168043"/>
                <a:gd name="connsiteY163-328" fmla="*/ 2031053 h 3435963"/>
                <a:gd name="connsiteX164-329" fmla="*/ 4065556 w 4168043"/>
                <a:gd name="connsiteY164-330" fmla="*/ 2041302 h 3435963"/>
                <a:gd name="connsiteX165-331" fmla="*/ 4065556 w 4168043"/>
                <a:gd name="connsiteY165-332" fmla="*/ 2092544 h 3435963"/>
                <a:gd name="connsiteX166-333" fmla="*/ 4045058 w 4168043"/>
                <a:gd name="connsiteY166-334" fmla="*/ 2099377 h 3435963"/>
                <a:gd name="connsiteX167-335" fmla="*/ 4041642 w 4168043"/>
                <a:gd name="connsiteY167-336" fmla="*/ 2113042 h 3435963"/>
                <a:gd name="connsiteX168-337" fmla="*/ 4038226 w 4168043"/>
                <a:gd name="connsiteY168-338" fmla="*/ 2123291 h 3435963"/>
                <a:gd name="connsiteX169-339" fmla="*/ 4031393 w 4168043"/>
                <a:gd name="connsiteY169-340" fmla="*/ 2143788 h 3435963"/>
                <a:gd name="connsiteX170-341" fmla="*/ 4021145 w 4168043"/>
                <a:gd name="connsiteY170-342" fmla="*/ 2150621 h 3435963"/>
                <a:gd name="connsiteX171-343" fmla="*/ 3983567 w 4168043"/>
                <a:gd name="connsiteY171-344" fmla="*/ 2177949 h 3435963"/>
                <a:gd name="connsiteX172-345" fmla="*/ 3970075 w 4168043"/>
                <a:gd name="connsiteY172-346" fmla="*/ 2173494 h 3435963"/>
                <a:gd name="connsiteX173-347" fmla="*/ 3980152 w 4168043"/>
                <a:gd name="connsiteY173-348" fmla="*/ 2188198 h 3435963"/>
                <a:gd name="connsiteX174-349" fmla="*/ 3969903 w 4168043"/>
                <a:gd name="connsiteY174-350" fmla="*/ 2188198 h 3435963"/>
                <a:gd name="connsiteX175-351" fmla="*/ 3959655 w 4168043"/>
                <a:gd name="connsiteY175-352" fmla="*/ 2177949 h 3435963"/>
                <a:gd name="connsiteX176-353" fmla="*/ 3949406 w 4168043"/>
                <a:gd name="connsiteY176-354" fmla="*/ 2174533 h 3435963"/>
                <a:gd name="connsiteX177-355" fmla="*/ 3922076 w 4168043"/>
                <a:gd name="connsiteY177-356" fmla="*/ 2177949 h 3435963"/>
                <a:gd name="connsiteX178-357" fmla="*/ 3898163 w 4168043"/>
                <a:gd name="connsiteY178-358" fmla="*/ 2205279 h 3435963"/>
                <a:gd name="connsiteX179-359" fmla="*/ 3887915 w 4168043"/>
                <a:gd name="connsiteY179-360" fmla="*/ 2212112 h 3435963"/>
                <a:gd name="connsiteX180-361" fmla="*/ 3840087 w 4168043"/>
                <a:gd name="connsiteY180-362" fmla="*/ 2215528 h 3435963"/>
                <a:gd name="connsiteX181-363" fmla="*/ 3833255 w 4168043"/>
                <a:gd name="connsiteY181-364" fmla="*/ 2225777 h 3435963"/>
                <a:gd name="connsiteX182-365" fmla="*/ 3826422 w 4168043"/>
                <a:gd name="connsiteY182-366" fmla="*/ 2246274 h 3435963"/>
                <a:gd name="connsiteX183-367" fmla="*/ 3799094 w 4168043"/>
                <a:gd name="connsiteY183-368" fmla="*/ 2256521 h 3435963"/>
                <a:gd name="connsiteX184-369" fmla="*/ 3788845 w 4168043"/>
                <a:gd name="connsiteY184-370" fmla="*/ 2263354 h 3435963"/>
                <a:gd name="connsiteX185-371" fmla="*/ 3768347 w 4168043"/>
                <a:gd name="connsiteY185-372" fmla="*/ 2266770 h 3435963"/>
                <a:gd name="connsiteX186-373" fmla="*/ 3758099 w 4168043"/>
                <a:gd name="connsiteY186-374" fmla="*/ 2270186 h 3435963"/>
                <a:gd name="connsiteX187-375" fmla="*/ 3754682 w 4168043"/>
                <a:gd name="connsiteY187-376" fmla="*/ 2280435 h 3435963"/>
                <a:gd name="connsiteX188-377" fmla="*/ 3727352 w 4168043"/>
                <a:gd name="connsiteY188-378" fmla="*/ 2283851 h 3435963"/>
                <a:gd name="connsiteX189-379" fmla="*/ 3717105 w 4168043"/>
                <a:gd name="connsiteY189-380" fmla="*/ 2290684 h 3435963"/>
                <a:gd name="connsiteX190-381" fmla="*/ 3696608 w 4168043"/>
                <a:gd name="connsiteY190-382" fmla="*/ 2304349 h 3435963"/>
                <a:gd name="connsiteX191-383" fmla="*/ 3669278 w 4168043"/>
                <a:gd name="connsiteY191-384" fmla="*/ 2311181 h 3435963"/>
                <a:gd name="connsiteX192-385" fmla="*/ 3659029 w 4168043"/>
                <a:gd name="connsiteY192-386" fmla="*/ 2318014 h 3435963"/>
                <a:gd name="connsiteX193-387" fmla="*/ 3635115 w 4168043"/>
                <a:gd name="connsiteY193-388" fmla="*/ 2328263 h 3435963"/>
                <a:gd name="connsiteX194-389" fmla="*/ 3628284 w 4168043"/>
                <a:gd name="connsiteY194-390" fmla="*/ 2338511 h 3435963"/>
                <a:gd name="connsiteX195-391" fmla="*/ 3621452 w 4168043"/>
                <a:gd name="connsiteY195-392" fmla="*/ 2352175 h 3435963"/>
                <a:gd name="connsiteX196-393" fmla="*/ 3614619 w 4168043"/>
                <a:gd name="connsiteY196-394" fmla="*/ 2379505 h 3435963"/>
                <a:gd name="connsiteX197-395" fmla="*/ 3611203 w 4168043"/>
                <a:gd name="connsiteY197-396" fmla="*/ 2389754 h 3435963"/>
                <a:gd name="connsiteX198-397" fmla="*/ 3587289 w 4168043"/>
                <a:gd name="connsiteY198-398" fmla="*/ 2420500 h 3435963"/>
                <a:gd name="connsiteX199-399" fmla="*/ 3583873 w 4168043"/>
                <a:gd name="connsiteY199-400" fmla="*/ 2430749 h 3435963"/>
                <a:gd name="connsiteX200-401" fmla="*/ 3577040 w 4168043"/>
                <a:gd name="connsiteY200-402" fmla="*/ 2440996 h 3435963"/>
                <a:gd name="connsiteX201-403" fmla="*/ 3570208 w 4168043"/>
                <a:gd name="connsiteY201-404" fmla="*/ 2413668 h 3435963"/>
                <a:gd name="connsiteX202-405" fmla="*/ 3566792 w 4168043"/>
                <a:gd name="connsiteY202-406" fmla="*/ 2403419 h 3435963"/>
                <a:gd name="connsiteX203-407" fmla="*/ 3546294 w 4168043"/>
                <a:gd name="connsiteY203-408" fmla="*/ 2393170 h 3435963"/>
                <a:gd name="connsiteX204-409" fmla="*/ 3539462 w 4168043"/>
                <a:gd name="connsiteY204-410" fmla="*/ 2382921 h 3435963"/>
                <a:gd name="connsiteX205-411" fmla="*/ 3525798 w 4168043"/>
                <a:gd name="connsiteY205-412" fmla="*/ 2376089 h 3435963"/>
                <a:gd name="connsiteX206-413" fmla="*/ 3505301 w 4168043"/>
                <a:gd name="connsiteY206-414" fmla="*/ 2365840 h 3435963"/>
                <a:gd name="connsiteX207-415" fmla="*/ 3491635 w 4168043"/>
                <a:gd name="connsiteY207-416" fmla="*/ 2341926 h 3435963"/>
                <a:gd name="connsiteX208-417" fmla="*/ 3484803 w 4168043"/>
                <a:gd name="connsiteY208-418" fmla="*/ 2328263 h 3435963"/>
                <a:gd name="connsiteX209-419" fmla="*/ 3447224 w 4168043"/>
                <a:gd name="connsiteY209-420" fmla="*/ 2335095 h 3435963"/>
                <a:gd name="connsiteX210-421" fmla="*/ 3436977 w 4168043"/>
                <a:gd name="connsiteY210-422" fmla="*/ 2338511 h 3435963"/>
                <a:gd name="connsiteX211-423" fmla="*/ 3430144 w 4168043"/>
                <a:gd name="connsiteY211-424" fmla="*/ 2348759 h 3435963"/>
                <a:gd name="connsiteX212-425" fmla="*/ 3430144 w 4168043"/>
                <a:gd name="connsiteY212-426" fmla="*/ 2430749 h 3435963"/>
                <a:gd name="connsiteX213-427" fmla="*/ 3440393 w 4168043"/>
                <a:gd name="connsiteY213-428" fmla="*/ 2461494 h 3435963"/>
                <a:gd name="connsiteX214-429" fmla="*/ 3447224 w 4168043"/>
                <a:gd name="connsiteY214-430" fmla="*/ 2485408 h 3435963"/>
                <a:gd name="connsiteX215-431" fmla="*/ 3460889 w 4168043"/>
                <a:gd name="connsiteY215-432" fmla="*/ 2499073 h 3435963"/>
                <a:gd name="connsiteX216-433" fmla="*/ 3447224 w 4168043"/>
                <a:gd name="connsiteY216-434" fmla="*/ 2522986 h 3435963"/>
                <a:gd name="connsiteX217-435" fmla="*/ 3436977 w 4168043"/>
                <a:gd name="connsiteY217-436" fmla="*/ 2540066 h 3435963"/>
                <a:gd name="connsiteX218-437" fmla="*/ 3433561 w 4168043"/>
                <a:gd name="connsiteY218-438" fmla="*/ 2550314 h 3435963"/>
                <a:gd name="connsiteX219-439" fmla="*/ 3413063 w 4168043"/>
                <a:gd name="connsiteY219-440" fmla="*/ 2557147 h 3435963"/>
                <a:gd name="connsiteX220-441" fmla="*/ 3402815 w 4168043"/>
                <a:gd name="connsiteY220-442" fmla="*/ 2563979 h 3435963"/>
                <a:gd name="connsiteX221-443" fmla="*/ 3392566 w 4168043"/>
                <a:gd name="connsiteY221-444" fmla="*/ 2567396 h 3435963"/>
                <a:gd name="connsiteX222-445" fmla="*/ 3368653 w 4168043"/>
                <a:gd name="connsiteY222-446" fmla="*/ 2584477 h 3435963"/>
                <a:gd name="connsiteX223-447" fmla="*/ 3334491 w 4168043"/>
                <a:gd name="connsiteY223-448" fmla="*/ 2591309 h 3435963"/>
                <a:gd name="connsiteX224-449" fmla="*/ 3324243 w 4168043"/>
                <a:gd name="connsiteY224-450" fmla="*/ 2587893 h 3435963"/>
                <a:gd name="connsiteX225-451" fmla="*/ 3303745 w 4168043"/>
                <a:gd name="connsiteY225-452" fmla="*/ 2553731 h 3435963"/>
                <a:gd name="connsiteX226-453" fmla="*/ 3296913 w 4168043"/>
                <a:gd name="connsiteY226-454" fmla="*/ 2543482 h 3435963"/>
                <a:gd name="connsiteX227-455" fmla="*/ 3283248 w 4168043"/>
                <a:gd name="connsiteY227-456" fmla="*/ 2522986 h 3435963"/>
                <a:gd name="connsiteX228-457" fmla="*/ 3269583 w 4168043"/>
                <a:gd name="connsiteY228-458" fmla="*/ 2502488 h 3435963"/>
                <a:gd name="connsiteX229-459" fmla="*/ 3266167 w 4168043"/>
                <a:gd name="connsiteY229-460" fmla="*/ 2475158 h 3435963"/>
                <a:gd name="connsiteX230-461" fmla="*/ 3272999 w 4168043"/>
                <a:gd name="connsiteY230-462" fmla="*/ 2464910 h 3435963"/>
                <a:gd name="connsiteX231-463" fmla="*/ 3293496 w 4168043"/>
                <a:gd name="connsiteY231-464" fmla="*/ 2440996 h 3435963"/>
                <a:gd name="connsiteX232-465" fmla="*/ 3300329 w 4168043"/>
                <a:gd name="connsiteY232-466" fmla="*/ 2430749 h 3435963"/>
                <a:gd name="connsiteX233-467" fmla="*/ 3296913 w 4168043"/>
                <a:gd name="connsiteY233-468" fmla="*/ 2420500 h 3435963"/>
                <a:gd name="connsiteX234-469" fmla="*/ 3286664 w 4168043"/>
                <a:gd name="connsiteY234-470" fmla="*/ 2410251 h 3435963"/>
                <a:gd name="connsiteX235-471" fmla="*/ 3276415 w 4168043"/>
                <a:gd name="connsiteY235-472" fmla="*/ 2406835 h 3435963"/>
                <a:gd name="connsiteX236-473" fmla="*/ 3262750 w 4168043"/>
                <a:gd name="connsiteY236-474" fmla="*/ 2396586 h 3435963"/>
                <a:gd name="connsiteX237-475" fmla="*/ 3232005 w 4168043"/>
                <a:gd name="connsiteY237-476" fmla="*/ 2379505 h 3435963"/>
                <a:gd name="connsiteX238-477" fmla="*/ 3225173 w 4168043"/>
                <a:gd name="connsiteY238-478" fmla="*/ 2365840 h 3435963"/>
                <a:gd name="connsiteX239-479" fmla="*/ 3211508 w 4168043"/>
                <a:gd name="connsiteY239-480" fmla="*/ 2345343 h 3435963"/>
                <a:gd name="connsiteX240-481" fmla="*/ 3197843 w 4168043"/>
                <a:gd name="connsiteY240-482" fmla="*/ 2324846 h 3435963"/>
                <a:gd name="connsiteX241-483" fmla="*/ 3194427 w 4168043"/>
                <a:gd name="connsiteY241-484" fmla="*/ 2314598 h 3435963"/>
                <a:gd name="connsiteX242-485" fmla="*/ 3180762 w 4168043"/>
                <a:gd name="connsiteY242-486" fmla="*/ 2307765 h 3435963"/>
                <a:gd name="connsiteX243-487" fmla="*/ 3170513 w 4168043"/>
                <a:gd name="connsiteY243-488" fmla="*/ 2314598 h 3435963"/>
                <a:gd name="connsiteX244-489" fmla="*/ 3163681 w 4168043"/>
                <a:gd name="connsiteY244-490" fmla="*/ 2324846 h 3435963"/>
                <a:gd name="connsiteX245-491" fmla="*/ 3153433 w 4168043"/>
                <a:gd name="connsiteY245-492" fmla="*/ 2328263 h 3435963"/>
                <a:gd name="connsiteX246-493" fmla="*/ 3102189 w 4168043"/>
                <a:gd name="connsiteY246-494" fmla="*/ 2338511 h 3435963"/>
                <a:gd name="connsiteX247-495" fmla="*/ 3088524 w 4168043"/>
                <a:gd name="connsiteY247-496" fmla="*/ 2341926 h 3435963"/>
                <a:gd name="connsiteX248-497" fmla="*/ 3074859 w 4168043"/>
                <a:gd name="connsiteY248-498" fmla="*/ 2352175 h 3435963"/>
                <a:gd name="connsiteX249-499" fmla="*/ 3064611 w 4168043"/>
                <a:gd name="connsiteY249-500" fmla="*/ 2359008 h 3435963"/>
                <a:gd name="connsiteX250-501" fmla="*/ 3061194 w 4168043"/>
                <a:gd name="connsiteY250-502" fmla="*/ 2406835 h 3435963"/>
                <a:gd name="connsiteX251-503" fmla="*/ 3044115 w 4168043"/>
                <a:gd name="connsiteY251-504" fmla="*/ 2427332 h 3435963"/>
                <a:gd name="connsiteX252-505" fmla="*/ 3037282 w 4168043"/>
                <a:gd name="connsiteY252-506" fmla="*/ 2447829 h 3435963"/>
                <a:gd name="connsiteX253-507" fmla="*/ 2992871 w 4168043"/>
                <a:gd name="connsiteY253-508" fmla="*/ 2447829 h 3435963"/>
                <a:gd name="connsiteX254-509" fmla="*/ 2982622 w 4168043"/>
                <a:gd name="connsiteY254-510" fmla="*/ 2451245 h 3435963"/>
                <a:gd name="connsiteX255-511" fmla="*/ 2968957 w 4168043"/>
                <a:gd name="connsiteY255-512" fmla="*/ 2461493 h 3435963"/>
                <a:gd name="connsiteX256-513" fmla="*/ 2948461 w 4168043"/>
                <a:gd name="connsiteY256-514" fmla="*/ 2475158 h 3435963"/>
                <a:gd name="connsiteX257-515" fmla="*/ 2938212 w 4168043"/>
                <a:gd name="connsiteY257-516" fmla="*/ 2478575 h 3435963"/>
                <a:gd name="connsiteX258-517" fmla="*/ 2927964 w 4168043"/>
                <a:gd name="connsiteY258-518" fmla="*/ 2471742 h 3435963"/>
                <a:gd name="connsiteX259-519" fmla="*/ 2910882 w 4168043"/>
                <a:gd name="connsiteY259-520" fmla="*/ 2468326 h 3435963"/>
                <a:gd name="connsiteX260-521" fmla="*/ 2883552 w 4168043"/>
                <a:gd name="connsiteY260-522" fmla="*/ 2475158 h 3435963"/>
                <a:gd name="connsiteX261-523" fmla="*/ 2873304 w 4168043"/>
                <a:gd name="connsiteY261-524" fmla="*/ 2478575 h 3435963"/>
                <a:gd name="connsiteX262-525" fmla="*/ 2866473 w 4168043"/>
                <a:gd name="connsiteY262-526" fmla="*/ 2488823 h 3435963"/>
                <a:gd name="connsiteX263-527" fmla="*/ 2845975 w 4168043"/>
                <a:gd name="connsiteY263-528" fmla="*/ 2499072 h 3435963"/>
                <a:gd name="connsiteX264-529" fmla="*/ 2839143 w 4168043"/>
                <a:gd name="connsiteY264-530" fmla="*/ 2509321 h 3435963"/>
                <a:gd name="connsiteX265-531" fmla="*/ 2828894 w 4168043"/>
                <a:gd name="connsiteY265-532" fmla="*/ 2516153 h 3435963"/>
                <a:gd name="connsiteX266-533" fmla="*/ 2811813 w 4168043"/>
                <a:gd name="connsiteY266-534" fmla="*/ 2536649 h 3435963"/>
                <a:gd name="connsiteX267-535" fmla="*/ 2781066 w 4168043"/>
                <a:gd name="connsiteY267-536" fmla="*/ 2540066 h 3435963"/>
                <a:gd name="connsiteX268-537" fmla="*/ 2774235 w 4168043"/>
                <a:gd name="connsiteY268-538" fmla="*/ 2529818 h 3435963"/>
                <a:gd name="connsiteX269-539" fmla="*/ 2763987 w 4168043"/>
                <a:gd name="connsiteY269-540" fmla="*/ 2519570 h 3435963"/>
                <a:gd name="connsiteX270-541" fmla="*/ 2760570 w 4168043"/>
                <a:gd name="connsiteY270-542" fmla="*/ 2505905 h 3435963"/>
                <a:gd name="connsiteX271-543" fmla="*/ 2750322 w 4168043"/>
                <a:gd name="connsiteY271-544" fmla="*/ 2475158 h 3435963"/>
                <a:gd name="connsiteX272-545" fmla="*/ 2729824 w 4168043"/>
                <a:gd name="connsiteY272-546" fmla="*/ 2434165 h 3435963"/>
                <a:gd name="connsiteX273-547" fmla="*/ 2688829 w 4168043"/>
                <a:gd name="connsiteY273-548" fmla="*/ 2430749 h 3435963"/>
                <a:gd name="connsiteX274-549" fmla="*/ 2678582 w 4168043"/>
                <a:gd name="connsiteY274-550" fmla="*/ 2437580 h 3435963"/>
                <a:gd name="connsiteX275-551" fmla="*/ 2675166 w 4168043"/>
                <a:gd name="connsiteY275-552" fmla="*/ 2447829 h 3435963"/>
                <a:gd name="connsiteX276-553" fmla="*/ 2668333 w 4168043"/>
                <a:gd name="connsiteY276-554" fmla="*/ 2468326 h 3435963"/>
                <a:gd name="connsiteX277-555" fmla="*/ 2654668 w 4168043"/>
                <a:gd name="connsiteY277-556" fmla="*/ 2488823 h 3435963"/>
                <a:gd name="connsiteX278-557" fmla="*/ 2651252 w 4168043"/>
                <a:gd name="connsiteY278-558" fmla="*/ 2502488 h 3435963"/>
                <a:gd name="connsiteX279-559" fmla="*/ 2664917 w 4168043"/>
                <a:gd name="connsiteY279-560" fmla="*/ 2522986 h 3435963"/>
                <a:gd name="connsiteX280-561" fmla="*/ 2658084 w 4168043"/>
                <a:gd name="connsiteY280-562" fmla="*/ 2543482 h 3435963"/>
                <a:gd name="connsiteX281-563" fmla="*/ 2637587 w 4168043"/>
                <a:gd name="connsiteY281-564" fmla="*/ 2557147 h 3435963"/>
                <a:gd name="connsiteX282-565" fmla="*/ 2606841 w 4168043"/>
                <a:gd name="connsiteY282-566" fmla="*/ 2560563 h 3435963"/>
                <a:gd name="connsiteX283-567" fmla="*/ 2600008 w 4168043"/>
                <a:gd name="connsiteY283-568" fmla="*/ 2570812 h 3435963"/>
                <a:gd name="connsiteX284-569" fmla="*/ 2596592 w 4168043"/>
                <a:gd name="connsiteY284-570" fmla="*/ 2622056 h 3435963"/>
                <a:gd name="connsiteX285-571" fmla="*/ 2600008 w 4168043"/>
                <a:gd name="connsiteY285-572" fmla="*/ 2632303 h 3435963"/>
                <a:gd name="connsiteX286-573" fmla="*/ 2610257 w 4168043"/>
                <a:gd name="connsiteY286-574" fmla="*/ 2663049 h 3435963"/>
                <a:gd name="connsiteX287-575" fmla="*/ 2623922 w 4168043"/>
                <a:gd name="connsiteY287-576" fmla="*/ 2697212 h 3435963"/>
                <a:gd name="connsiteX288-577" fmla="*/ 2634171 w 4168043"/>
                <a:gd name="connsiteY288-578" fmla="*/ 2704044 h 3435963"/>
                <a:gd name="connsiteX289-579" fmla="*/ 2637587 w 4168043"/>
                <a:gd name="connsiteY289-580" fmla="*/ 2738205 h 3435963"/>
                <a:gd name="connsiteX290-581" fmla="*/ 2624998 w 4168043"/>
                <a:gd name="connsiteY290-582" fmla="*/ 2733694 h 3435963"/>
                <a:gd name="connsiteX291-583" fmla="*/ 2630755 w 4168043"/>
                <a:gd name="connsiteY291-584" fmla="*/ 2741620 h 3435963"/>
                <a:gd name="connsiteX292-585" fmla="*/ 2627339 w 4168043"/>
                <a:gd name="connsiteY292-586" fmla="*/ 2755285 h 3435963"/>
                <a:gd name="connsiteX293-587" fmla="*/ 2617090 w 4168043"/>
                <a:gd name="connsiteY293-588" fmla="*/ 2765533 h 3435963"/>
                <a:gd name="connsiteX294-589" fmla="*/ 2613674 w 4168043"/>
                <a:gd name="connsiteY294-590" fmla="*/ 2775782 h 3435963"/>
                <a:gd name="connsiteX295-591" fmla="*/ 2593176 w 4168043"/>
                <a:gd name="connsiteY295-592" fmla="*/ 2789447 h 3435963"/>
                <a:gd name="connsiteX296-593" fmla="*/ 2586345 w 4168043"/>
                <a:gd name="connsiteY296-594" fmla="*/ 2799696 h 3435963"/>
                <a:gd name="connsiteX297-595" fmla="*/ 2565848 w 4168043"/>
                <a:gd name="connsiteY297-596" fmla="*/ 2820192 h 3435963"/>
                <a:gd name="connsiteX298-597" fmla="*/ 2500939 w 4168043"/>
                <a:gd name="connsiteY298-598" fmla="*/ 2830441 h 3435963"/>
                <a:gd name="connsiteX299-599" fmla="*/ 2470194 w 4168043"/>
                <a:gd name="connsiteY299-600" fmla="*/ 2827024 h 3435963"/>
                <a:gd name="connsiteX300-601" fmla="*/ 2449697 w 4168043"/>
                <a:gd name="connsiteY300-602" fmla="*/ 2837273 h 3435963"/>
                <a:gd name="connsiteX301-603" fmla="*/ 2429199 w 4168043"/>
                <a:gd name="connsiteY301-604" fmla="*/ 2854354 h 3435963"/>
                <a:gd name="connsiteX302-605" fmla="*/ 2418951 w 4168043"/>
                <a:gd name="connsiteY302-606" fmla="*/ 2857771 h 3435963"/>
                <a:gd name="connsiteX303-607" fmla="*/ 2408702 w 4168043"/>
                <a:gd name="connsiteY303-608" fmla="*/ 2854354 h 3435963"/>
                <a:gd name="connsiteX304-609" fmla="*/ 2395038 w 4168043"/>
                <a:gd name="connsiteY304-610" fmla="*/ 2847522 h 3435963"/>
                <a:gd name="connsiteX305-611" fmla="*/ 2364292 w 4168043"/>
                <a:gd name="connsiteY305-612" fmla="*/ 2844106 h 3435963"/>
                <a:gd name="connsiteX306-613" fmla="*/ 2347211 w 4168043"/>
                <a:gd name="connsiteY306-614" fmla="*/ 2857771 h 3435963"/>
                <a:gd name="connsiteX307-615" fmla="*/ 2336962 w 4168043"/>
                <a:gd name="connsiteY307-616" fmla="*/ 2868019 h 3435963"/>
                <a:gd name="connsiteX308-617" fmla="*/ 2333546 w 4168043"/>
                <a:gd name="connsiteY308-618" fmla="*/ 2881684 h 3435963"/>
                <a:gd name="connsiteX309-619" fmla="*/ 2330130 w 4168043"/>
                <a:gd name="connsiteY309-620" fmla="*/ 2891933 h 3435963"/>
                <a:gd name="connsiteX310-621" fmla="*/ 2313048 w 4168043"/>
                <a:gd name="connsiteY310-622" fmla="*/ 2932927 h 3435963"/>
                <a:gd name="connsiteX311-623" fmla="*/ 2299385 w 4168043"/>
                <a:gd name="connsiteY311-624" fmla="*/ 2953424 h 3435963"/>
                <a:gd name="connsiteX312-625" fmla="*/ 2295969 w 4168043"/>
                <a:gd name="connsiteY312-626" fmla="*/ 2967089 h 3435963"/>
                <a:gd name="connsiteX313-627" fmla="*/ 2289136 w 4168043"/>
                <a:gd name="connsiteY313-628" fmla="*/ 2977338 h 3435963"/>
                <a:gd name="connsiteX314-629" fmla="*/ 2265222 w 4168043"/>
                <a:gd name="connsiteY314-630" fmla="*/ 2980754 h 3435963"/>
                <a:gd name="connsiteX315-631" fmla="*/ 2241309 w 4168043"/>
                <a:gd name="connsiteY315-632" fmla="*/ 2984170 h 3435963"/>
                <a:gd name="connsiteX316-633" fmla="*/ 2220811 w 4168043"/>
                <a:gd name="connsiteY316-634" fmla="*/ 3001251 h 3435963"/>
                <a:gd name="connsiteX317-635" fmla="*/ 2196899 w 4168043"/>
                <a:gd name="connsiteY317-636" fmla="*/ 3018331 h 3435963"/>
                <a:gd name="connsiteX318-637" fmla="*/ 2166153 w 4168043"/>
                <a:gd name="connsiteY318-638" fmla="*/ 3001251 h 3435963"/>
                <a:gd name="connsiteX319-639" fmla="*/ 2155904 w 4168043"/>
                <a:gd name="connsiteY319-640" fmla="*/ 3004668 h 3435963"/>
                <a:gd name="connsiteX320-641" fmla="*/ 2128574 w 4168043"/>
                <a:gd name="connsiteY320-642" fmla="*/ 3025164 h 3435963"/>
                <a:gd name="connsiteX321-643" fmla="*/ 2118325 w 4168043"/>
                <a:gd name="connsiteY321-644" fmla="*/ 3031996 h 3435963"/>
                <a:gd name="connsiteX322-645" fmla="*/ 2094413 w 4168043"/>
                <a:gd name="connsiteY322-646" fmla="*/ 3059326 h 3435963"/>
                <a:gd name="connsiteX323-647" fmla="*/ 2050002 w 4168043"/>
                <a:gd name="connsiteY323-648" fmla="*/ 3062743 h 3435963"/>
                <a:gd name="connsiteX324-649" fmla="*/ 2039753 w 4168043"/>
                <a:gd name="connsiteY324-650" fmla="*/ 3055910 h 3435963"/>
                <a:gd name="connsiteX325-651" fmla="*/ 2012424 w 4168043"/>
                <a:gd name="connsiteY325-652" fmla="*/ 3052494 h 3435963"/>
                <a:gd name="connsiteX326-653" fmla="*/ 1998759 w 4168043"/>
                <a:gd name="connsiteY326-654" fmla="*/ 3066159 h 3435963"/>
                <a:gd name="connsiteX327-655" fmla="*/ 1974846 w 4168043"/>
                <a:gd name="connsiteY327-656" fmla="*/ 3086656 h 3435963"/>
                <a:gd name="connsiteX328-657" fmla="*/ 1964597 w 4168043"/>
                <a:gd name="connsiteY328-658" fmla="*/ 3090072 h 3435963"/>
                <a:gd name="connsiteX329-659" fmla="*/ 1944100 w 4168043"/>
                <a:gd name="connsiteY329-660" fmla="*/ 3096905 h 3435963"/>
                <a:gd name="connsiteX330-661" fmla="*/ 1940683 w 4168043"/>
                <a:gd name="connsiteY330-662" fmla="*/ 3107152 h 3435963"/>
                <a:gd name="connsiteX331-663" fmla="*/ 1937267 w 4168043"/>
                <a:gd name="connsiteY331-664" fmla="*/ 3120817 h 3435963"/>
                <a:gd name="connsiteX332-665" fmla="*/ 1930435 w 4168043"/>
                <a:gd name="connsiteY332-666" fmla="*/ 3131066 h 3435963"/>
                <a:gd name="connsiteX333-667" fmla="*/ 1920187 w 4168043"/>
                <a:gd name="connsiteY333-668" fmla="*/ 3141315 h 3435963"/>
                <a:gd name="connsiteX334-669" fmla="*/ 1906522 w 4168043"/>
                <a:gd name="connsiteY334-670" fmla="*/ 3161812 h 3435963"/>
                <a:gd name="connsiteX335-671" fmla="*/ 1903106 w 4168043"/>
                <a:gd name="connsiteY335-672" fmla="*/ 3172061 h 3435963"/>
                <a:gd name="connsiteX336-673" fmla="*/ 1896273 w 4168043"/>
                <a:gd name="connsiteY336-674" fmla="*/ 3182310 h 3435963"/>
                <a:gd name="connsiteX337-675" fmla="*/ 1865527 w 4168043"/>
                <a:gd name="connsiteY337-676" fmla="*/ 3209638 h 3435963"/>
                <a:gd name="connsiteX338-677" fmla="*/ 1845030 w 4168043"/>
                <a:gd name="connsiteY338-678" fmla="*/ 3213055 h 3435963"/>
                <a:gd name="connsiteX339-679" fmla="*/ 1838197 w 4168043"/>
                <a:gd name="connsiteY339-680" fmla="*/ 3223303 h 3435963"/>
                <a:gd name="connsiteX340-681" fmla="*/ 1827949 w 4168043"/>
                <a:gd name="connsiteY340-682" fmla="*/ 3233552 h 3435963"/>
                <a:gd name="connsiteX341-683" fmla="*/ 1817701 w 4168043"/>
                <a:gd name="connsiteY341-684" fmla="*/ 3257466 h 3435963"/>
                <a:gd name="connsiteX342-685" fmla="*/ 1814285 w 4168043"/>
                <a:gd name="connsiteY342-686" fmla="*/ 3284796 h 3435963"/>
                <a:gd name="connsiteX343-687" fmla="*/ 1821117 w 4168043"/>
                <a:gd name="connsiteY343-688" fmla="*/ 3295043 h 3435963"/>
                <a:gd name="connsiteX344-689" fmla="*/ 1831365 w 4168043"/>
                <a:gd name="connsiteY344-690" fmla="*/ 3301876 h 3435963"/>
                <a:gd name="connsiteX345-691" fmla="*/ 1841614 w 4168043"/>
                <a:gd name="connsiteY345-692" fmla="*/ 3336038 h 3435963"/>
                <a:gd name="connsiteX346-693" fmla="*/ 1838197 w 4168043"/>
                <a:gd name="connsiteY346-694" fmla="*/ 3346287 h 3435963"/>
                <a:gd name="connsiteX347-695" fmla="*/ 1827949 w 4168043"/>
                <a:gd name="connsiteY347-696" fmla="*/ 3356535 h 3435963"/>
                <a:gd name="connsiteX348-697" fmla="*/ 1817701 w 4168043"/>
                <a:gd name="connsiteY348-698" fmla="*/ 3359952 h 3435963"/>
                <a:gd name="connsiteX349-699" fmla="*/ 1807452 w 4168043"/>
                <a:gd name="connsiteY349-700" fmla="*/ 3363368 h 3435963"/>
                <a:gd name="connsiteX350-701" fmla="*/ 1783539 w 4168043"/>
                <a:gd name="connsiteY350-702" fmla="*/ 3387280 h 3435963"/>
                <a:gd name="connsiteX351-703" fmla="*/ 1759625 w 4168043"/>
                <a:gd name="connsiteY351-704" fmla="*/ 3400945 h 3435963"/>
                <a:gd name="connsiteX352-705" fmla="*/ 1725464 w 4168043"/>
                <a:gd name="connsiteY352-706" fmla="*/ 3407778 h 3435963"/>
                <a:gd name="connsiteX353-707" fmla="*/ 1715215 w 4168043"/>
                <a:gd name="connsiteY353-708" fmla="*/ 3411194 h 3435963"/>
                <a:gd name="connsiteX354-709" fmla="*/ 1691302 w 4168043"/>
                <a:gd name="connsiteY354-710" fmla="*/ 3414610 h 3435963"/>
                <a:gd name="connsiteX355-711" fmla="*/ 1670804 w 4168043"/>
                <a:gd name="connsiteY355-712" fmla="*/ 3407778 h 3435963"/>
                <a:gd name="connsiteX356-713" fmla="*/ 1660555 w 4168043"/>
                <a:gd name="connsiteY356-714" fmla="*/ 3394113 h 3435963"/>
                <a:gd name="connsiteX357-715" fmla="*/ 1650307 w 4168043"/>
                <a:gd name="connsiteY357-716" fmla="*/ 3383865 h 3435963"/>
                <a:gd name="connsiteX358-717" fmla="*/ 1629810 w 4168043"/>
                <a:gd name="connsiteY358-718" fmla="*/ 3377033 h 3435963"/>
                <a:gd name="connsiteX359-719" fmla="*/ 1619562 w 4168043"/>
                <a:gd name="connsiteY359-720" fmla="*/ 3370200 h 3435963"/>
                <a:gd name="connsiteX360-721" fmla="*/ 1609313 w 4168043"/>
                <a:gd name="connsiteY360-722" fmla="*/ 3366784 h 3435963"/>
                <a:gd name="connsiteX361-723" fmla="*/ 1605336 w 4168043"/>
                <a:gd name="connsiteY361-724" fmla="*/ 3365193 h 3435963"/>
                <a:gd name="connsiteX362-725" fmla="*/ 1588817 w 4168043"/>
                <a:gd name="connsiteY362-726" fmla="*/ 3373617 h 3435963"/>
                <a:gd name="connsiteX363-727" fmla="*/ 1591028 w 4168043"/>
                <a:gd name="connsiteY363-728" fmla="*/ 3359603 h 3435963"/>
                <a:gd name="connsiteX364-729" fmla="*/ 1592255 w 4168043"/>
                <a:gd name="connsiteY364-730" fmla="*/ 3359294 h 3435963"/>
                <a:gd name="connsiteX365-731" fmla="*/ 1592603 w 4168043"/>
                <a:gd name="connsiteY365-732" fmla="*/ 3349622 h 3435963"/>
                <a:gd name="connsiteX366-733" fmla="*/ 1591028 w 4168043"/>
                <a:gd name="connsiteY366-734" fmla="*/ 3359603 h 3435963"/>
                <a:gd name="connsiteX367-735" fmla="*/ 1589680 w 4168043"/>
                <a:gd name="connsiteY367-736" fmla="*/ 3359942 h 3435963"/>
                <a:gd name="connsiteX368-737" fmla="*/ 1585400 w 4168043"/>
                <a:gd name="connsiteY368-738" fmla="*/ 3359952 h 3435963"/>
                <a:gd name="connsiteX369-739" fmla="*/ 1581984 w 4168043"/>
                <a:gd name="connsiteY369-740" fmla="*/ 3342871 h 3435963"/>
                <a:gd name="connsiteX370-741" fmla="*/ 1575152 w 4168043"/>
                <a:gd name="connsiteY370-742" fmla="*/ 3332622 h 3435963"/>
                <a:gd name="connsiteX371-743" fmla="*/ 1564903 w 4168043"/>
                <a:gd name="connsiteY371-744" fmla="*/ 3312124 h 3435963"/>
                <a:gd name="connsiteX372-745" fmla="*/ 1544406 w 4168043"/>
                <a:gd name="connsiteY372-746" fmla="*/ 3301876 h 3435963"/>
                <a:gd name="connsiteX373-747" fmla="*/ 1517077 w 4168043"/>
                <a:gd name="connsiteY373-748" fmla="*/ 3298460 h 3435963"/>
                <a:gd name="connsiteX374-749" fmla="*/ 1486331 w 4168043"/>
                <a:gd name="connsiteY374-750" fmla="*/ 3281380 h 3435963"/>
                <a:gd name="connsiteX375-751" fmla="*/ 1462417 w 4168043"/>
                <a:gd name="connsiteY375-752" fmla="*/ 3271131 h 3435963"/>
                <a:gd name="connsiteX376-753" fmla="*/ 1441921 w 4168043"/>
                <a:gd name="connsiteY376-754" fmla="*/ 3257466 h 3435963"/>
                <a:gd name="connsiteX377-755" fmla="*/ 1438505 w 4168043"/>
                <a:gd name="connsiteY377-756" fmla="*/ 3247217 h 3435963"/>
                <a:gd name="connsiteX378-757" fmla="*/ 1431672 w 4168043"/>
                <a:gd name="connsiteY378-758" fmla="*/ 3236968 h 3435963"/>
                <a:gd name="connsiteX379-759" fmla="*/ 1428256 w 4168043"/>
                <a:gd name="connsiteY379-760" fmla="*/ 3202806 h 3435963"/>
                <a:gd name="connsiteX380-761" fmla="*/ 1424840 w 4168043"/>
                <a:gd name="connsiteY380-762" fmla="*/ 3189142 h 3435963"/>
                <a:gd name="connsiteX381-763" fmla="*/ 1435088 w 4168043"/>
                <a:gd name="connsiteY381-764" fmla="*/ 3168645 h 3435963"/>
                <a:gd name="connsiteX382-765" fmla="*/ 1448752 w 4168043"/>
                <a:gd name="connsiteY382-766" fmla="*/ 3148147 h 3435963"/>
                <a:gd name="connsiteX383-767" fmla="*/ 1459001 w 4168043"/>
                <a:gd name="connsiteY383-768" fmla="*/ 3141315 h 3435963"/>
                <a:gd name="connsiteX384-769" fmla="*/ 1465833 w 4168043"/>
                <a:gd name="connsiteY384-770" fmla="*/ 3131066 h 3435963"/>
                <a:gd name="connsiteX385-771" fmla="*/ 1476082 w 4168043"/>
                <a:gd name="connsiteY385-772" fmla="*/ 3127650 h 3435963"/>
                <a:gd name="connsiteX386-773" fmla="*/ 1486331 w 4168043"/>
                <a:gd name="connsiteY386-774" fmla="*/ 3120817 h 3435963"/>
                <a:gd name="connsiteX387-775" fmla="*/ 1499996 w 4168043"/>
                <a:gd name="connsiteY387-776" fmla="*/ 3117401 h 3435963"/>
                <a:gd name="connsiteX388-777" fmla="*/ 1503412 w 4168043"/>
                <a:gd name="connsiteY388-778" fmla="*/ 3103736 h 3435963"/>
                <a:gd name="connsiteX389-779" fmla="*/ 1482914 w 4168043"/>
                <a:gd name="connsiteY389-780" fmla="*/ 3093489 h 3435963"/>
                <a:gd name="connsiteX390-781" fmla="*/ 1476082 w 4168043"/>
                <a:gd name="connsiteY390-782" fmla="*/ 3052494 h 3435963"/>
                <a:gd name="connsiteX391-783" fmla="*/ 1469249 w 4168043"/>
                <a:gd name="connsiteY391-784" fmla="*/ 3031996 h 3435963"/>
                <a:gd name="connsiteX392-785" fmla="*/ 1452168 w 4168043"/>
                <a:gd name="connsiteY392-786" fmla="*/ 3028580 h 3435963"/>
                <a:gd name="connsiteX393-787" fmla="*/ 1441921 w 4168043"/>
                <a:gd name="connsiteY393-788" fmla="*/ 3031996 h 3435963"/>
                <a:gd name="connsiteX394-789" fmla="*/ 1411175 w 4168043"/>
                <a:gd name="connsiteY394-790" fmla="*/ 3045661 h 3435963"/>
                <a:gd name="connsiteX395-791" fmla="*/ 1400926 w 4168043"/>
                <a:gd name="connsiteY395-792" fmla="*/ 3049078 h 3435963"/>
                <a:gd name="connsiteX396-793" fmla="*/ 1380428 w 4168043"/>
                <a:gd name="connsiteY396-794" fmla="*/ 3062743 h 3435963"/>
                <a:gd name="connsiteX397-795" fmla="*/ 1353100 w 4168043"/>
                <a:gd name="connsiteY397-796" fmla="*/ 3093489 h 3435963"/>
                <a:gd name="connsiteX398-797" fmla="*/ 1346267 w 4168043"/>
                <a:gd name="connsiteY398-798" fmla="*/ 3113985 h 3435963"/>
                <a:gd name="connsiteX399-799" fmla="*/ 1339435 w 4168043"/>
                <a:gd name="connsiteY399-800" fmla="*/ 3134482 h 3435963"/>
                <a:gd name="connsiteX400-801" fmla="*/ 1336019 w 4168043"/>
                <a:gd name="connsiteY400-802" fmla="*/ 3148147 h 3435963"/>
                <a:gd name="connsiteX401-803" fmla="*/ 1332602 w 4168043"/>
                <a:gd name="connsiteY401-804" fmla="*/ 3158396 h 3435963"/>
                <a:gd name="connsiteX402-805" fmla="*/ 1325770 w 4168043"/>
                <a:gd name="connsiteY402-806" fmla="*/ 3178894 h 3435963"/>
                <a:gd name="connsiteX403-807" fmla="*/ 1318937 w 4168043"/>
                <a:gd name="connsiteY403-808" fmla="*/ 3192559 h 3435963"/>
                <a:gd name="connsiteX404-809" fmla="*/ 1315521 w 4168043"/>
                <a:gd name="connsiteY404-810" fmla="*/ 3202806 h 3435963"/>
                <a:gd name="connsiteX405-811" fmla="*/ 1298440 w 4168043"/>
                <a:gd name="connsiteY405-812" fmla="*/ 3236968 h 3435963"/>
                <a:gd name="connsiteX406-813" fmla="*/ 1295024 w 4168043"/>
                <a:gd name="connsiteY406-814" fmla="*/ 3325789 h 3435963"/>
                <a:gd name="connsiteX407-815" fmla="*/ 1284775 w 4168043"/>
                <a:gd name="connsiteY407-816" fmla="*/ 3329206 h 3435963"/>
                <a:gd name="connsiteX408-817" fmla="*/ 1271110 w 4168043"/>
                <a:gd name="connsiteY408-818" fmla="*/ 3353119 h 3435963"/>
                <a:gd name="connsiteX409-819" fmla="*/ 1264277 w 4168043"/>
                <a:gd name="connsiteY409-820" fmla="*/ 3363368 h 3435963"/>
                <a:gd name="connsiteX410-821" fmla="*/ 1254030 w 4168043"/>
                <a:gd name="connsiteY410-822" fmla="*/ 3366784 h 3435963"/>
                <a:gd name="connsiteX411-823" fmla="*/ 1230116 w 4168043"/>
                <a:gd name="connsiteY411-824" fmla="*/ 3373617 h 3435963"/>
                <a:gd name="connsiteX412-825" fmla="*/ 1182289 w 4168043"/>
                <a:gd name="connsiteY412-826" fmla="*/ 3377033 h 3435963"/>
                <a:gd name="connsiteX413-827" fmla="*/ 1172040 w 4168043"/>
                <a:gd name="connsiteY413-828" fmla="*/ 3387281 h 3435963"/>
                <a:gd name="connsiteX414-829" fmla="*/ 1148128 w 4168043"/>
                <a:gd name="connsiteY414-830" fmla="*/ 3397529 h 3435963"/>
                <a:gd name="connsiteX415-831" fmla="*/ 1103717 w 4168043"/>
                <a:gd name="connsiteY415-832" fmla="*/ 3400946 h 3435963"/>
                <a:gd name="connsiteX416-833" fmla="*/ 1094031 w 4168043"/>
                <a:gd name="connsiteY416-834" fmla="*/ 3404828 h 3435963"/>
                <a:gd name="connsiteX417-835" fmla="*/ 1076385 w 4168043"/>
                <a:gd name="connsiteY417-836" fmla="*/ 3435963 h 3435963"/>
                <a:gd name="connsiteX418-837" fmla="*/ 1006070 w 4168043"/>
                <a:gd name="connsiteY418-838" fmla="*/ 3425145 h 3435963"/>
                <a:gd name="connsiteX419-839" fmla="*/ 989842 w 4168043"/>
                <a:gd name="connsiteY419-840" fmla="*/ 3414327 h 3435963"/>
                <a:gd name="connsiteX420-841" fmla="*/ 973615 w 4168043"/>
                <a:gd name="connsiteY420-842" fmla="*/ 3371056 h 3435963"/>
                <a:gd name="connsiteX421-843" fmla="*/ 941161 w 4168043"/>
                <a:gd name="connsiteY421-844" fmla="*/ 3349420 h 3435963"/>
                <a:gd name="connsiteX422-845" fmla="*/ 924935 w 4168043"/>
                <a:gd name="connsiteY422-846" fmla="*/ 3338602 h 3435963"/>
                <a:gd name="connsiteX423-847" fmla="*/ 919525 w 4168043"/>
                <a:gd name="connsiteY423-848" fmla="*/ 3322375 h 3435963"/>
                <a:gd name="connsiteX424-849" fmla="*/ 914117 w 4168043"/>
                <a:gd name="connsiteY424-850" fmla="*/ 3289921 h 3435963"/>
                <a:gd name="connsiteX425-851" fmla="*/ 930343 w 4168043"/>
                <a:gd name="connsiteY425-852" fmla="*/ 3279103 h 3435963"/>
                <a:gd name="connsiteX426-853" fmla="*/ 930343 w 4168043"/>
                <a:gd name="connsiteY426-854" fmla="*/ 3214196 h 3435963"/>
                <a:gd name="connsiteX427-855" fmla="*/ 962797 w 4168043"/>
                <a:gd name="connsiteY427-856" fmla="*/ 3187151 h 3435963"/>
                <a:gd name="connsiteX428-857" fmla="*/ 973615 w 4168043"/>
                <a:gd name="connsiteY428-858" fmla="*/ 3170923 h 3435963"/>
                <a:gd name="connsiteX429-859" fmla="*/ 1006070 w 4168043"/>
                <a:gd name="connsiteY429-860" fmla="*/ 3143879 h 3435963"/>
                <a:gd name="connsiteX430-861" fmla="*/ 1043932 w 4168043"/>
                <a:gd name="connsiteY430-862" fmla="*/ 3116834 h 3435963"/>
                <a:gd name="connsiteX431-863" fmla="*/ 1054750 w 4168043"/>
                <a:gd name="connsiteY431-864" fmla="*/ 3100607 h 3435963"/>
                <a:gd name="connsiteX432-865" fmla="*/ 1038523 w 4168043"/>
                <a:gd name="connsiteY432-866" fmla="*/ 3019473 h 3435963"/>
                <a:gd name="connsiteX433-867" fmla="*/ 1022296 w 4168043"/>
                <a:gd name="connsiteY433-868" fmla="*/ 3008655 h 3435963"/>
                <a:gd name="connsiteX434-869" fmla="*/ 924935 w 4168043"/>
                <a:gd name="connsiteY434-870" fmla="*/ 3019473 h 3435963"/>
                <a:gd name="connsiteX435-871" fmla="*/ 908708 w 4168043"/>
                <a:gd name="connsiteY435-872" fmla="*/ 3024881 h 3435963"/>
                <a:gd name="connsiteX436-873" fmla="*/ 897890 w 4168043"/>
                <a:gd name="connsiteY436-874" fmla="*/ 3041108 h 3435963"/>
                <a:gd name="connsiteX437-875" fmla="*/ 892481 w 4168043"/>
                <a:gd name="connsiteY437-876" fmla="*/ 3057335 h 3435963"/>
                <a:gd name="connsiteX438-877" fmla="*/ 860026 w 4168043"/>
                <a:gd name="connsiteY438-878" fmla="*/ 3073562 h 3435963"/>
                <a:gd name="connsiteX439-879" fmla="*/ 843800 w 4168043"/>
                <a:gd name="connsiteY439-880" fmla="*/ 3068152 h 3435963"/>
                <a:gd name="connsiteX440-881" fmla="*/ 805937 w 4168043"/>
                <a:gd name="connsiteY440-882" fmla="*/ 3035699 h 3435963"/>
                <a:gd name="connsiteX441-883" fmla="*/ 768074 w 4168043"/>
                <a:gd name="connsiteY441-884" fmla="*/ 3024881 h 3435963"/>
                <a:gd name="connsiteX442-885" fmla="*/ 697758 w 4168043"/>
                <a:gd name="connsiteY442-886" fmla="*/ 3035699 h 3435963"/>
                <a:gd name="connsiteX443-887" fmla="*/ 665303 w 4168043"/>
                <a:gd name="connsiteY443-888" fmla="*/ 3051926 h 3435963"/>
                <a:gd name="connsiteX444-889" fmla="*/ 670713 w 4168043"/>
                <a:gd name="connsiteY444-890" fmla="*/ 3068152 h 3435963"/>
                <a:gd name="connsiteX445-891" fmla="*/ 681531 w 4168043"/>
                <a:gd name="connsiteY445-892" fmla="*/ 3106016 h 3435963"/>
                <a:gd name="connsiteX446-893" fmla="*/ 670713 w 4168043"/>
                <a:gd name="connsiteY446-894" fmla="*/ 3122243 h 3435963"/>
                <a:gd name="connsiteX447-895" fmla="*/ 638259 w 4168043"/>
                <a:gd name="connsiteY447-896" fmla="*/ 3133061 h 3435963"/>
                <a:gd name="connsiteX448-897" fmla="*/ 622032 w 4168043"/>
                <a:gd name="connsiteY448-898" fmla="*/ 3127652 h 3435963"/>
                <a:gd name="connsiteX449-899" fmla="*/ 589578 w 4168043"/>
                <a:gd name="connsiteY449-900" fmla="*/ 3106016 h 3435963"/>
                <a:gd name="connsiteX450-901" fmla="*/ 551715 w 4168043"/>
                <a:gd name="connsiteY450-902" fmla="*/ 3095198 h 3435963"/>
                <a:gd name="connsiteX451-903" fmla="*/ 535489 w 4168043"/>
                <a:gd name="connsiteY451-904" fmla="*/ 3062744 h 3435963"/>
                <a:gd name="connsiteX452-905" fmla="*/ 503035 w 4168043"/>
                <a:gd name="connsiteY452-906" fmla="*/ 3057335 h 3435963"/>
                <a:gd name="connsiteX453-907" fmla="*/ 497625 w 4168043"/>
                <a:gd name="connsiteY453-908" fmla="*/ 2970792 h 3435963"/>
                <a:gd name="connsiteX454-909" fmla="*/ 481399 w 4168043"/>
                <a:gd name="connsiteY454-910" fmla="*/ 2965382 h 3435963"/>
                <a:gd name="connsiteX455-911" fmla="*/ 470580 w 4168043"/>
                <a:gd name="connsiteY455-912" fmla="*/ 2954564 h 3435963"/>
                <a:gd name="connsiteX456-913" fmla="*/ 448944 w 4168043"/>
                <a:gd name="connsiteY456-914" fmla="*/ 2943746 h 3435963"/>
                <a:gd name="connsiteX457-915" fmla="*/ 421900 w 4168043"/>
                <a:gd name="connsiteY457-916" fmla="*/ 2911292 h 3435963"/>
                <a:gd name="connsiteX458-917" fmla="*/ 389447 w 4168043"/>
                <a:gd name="connsiteY458-918" fmla="*/ 2868021 h 3435963"/>
                <a:gd name="connsiteX459-919" fmla="*/ 346174 w 4168043"/>
                <a:gd name="connsiteY459-920" fmla="*/ 2862611 h 3435963"/>
                <a:gd name="connsiteX460-921" fmla="*/ 329948 w 4168043"/>
                <a:gd name="connsiteY460-922" fmla="*/ 2846385 h 3435963"/>
                <a:gd name="connsiteX461-923" fmla="*/ 324538 w 4168043"/>
                <a:gd name="connsiteY461-924" fmla="*/ 2830158 h 3435963"/>
                <a:gd name="connsiteX462-925" fmla="*/ 340766 w 4168043"/>
                <a:gd name="connsiteY462-926" fmla="*/ 2819340 h 3435963"/>
                <a:gd name="connsiteX463-927" fmla="*/ 389447 w 4168043"/>
                <a:gd name="connsiteY463-928" fmla="*/ 2813931 h 3435963"/>
                <a:gd name="connsiteX464-929" fmla="*/ 394855 w 4168043"/>
                <a:gd name="connsiteY464-930" fmla="*/ 2781478 h 3435963"/>
                <a:gd name="connsiteX465-931" fmla="*/ 400265 w 4168043"/>
                <a:gd name="connsiteY465-932" fmla="*/ 2738205 h 3435963"/>
                <a:gd name="connsiteX466-933" fmla="*/ 416491 w 4168043"/>
                <a:gd name="connsiteY466-934" fmla="*/ 2727387 h 3435963"/>
                <a:gd name="connsiteX467-935" fmla="*/ 421900 w 4168043"/>
                <a:gd name="connsiteY467-936" fmla="*/ 2711161 h 3435963"/>
                <a:gd name="connsiteX468-937" fmla="*/ 421900 w 4168043"/>
                <a:gd name="connsiteY468-938" fmla="*/ 2624616 h 3435963"/>
                <a:gd name="connsiteX469-939" fmla="*/ 405673 w 4168043"/>
                <a:gd name="connsiteY469-940" fmla="*/ 2619208 h 3435963"/>
                <a:gd name="connsiteX470-941" fmla="*/ 340766 w 4168043"/>
                <a:gd name="connsiteY470-942" fmla="*/ 2624616 h 3435963"/>
                <a:gd name="connsiteX471-943" fmla="*/ 308312 w 4168043"/>
                <a:gd name="connsiteY471-944" fmla="*/ 2635434 h 3435963"/>
                <a:gd name="connsiteX472-945" fmla="*/ 281267 w 4168043"/>
                <a:gd name="connsiteY472-946" fmla="*/ 2667888 h 3435963"/>
                <a:gd name="connsiteX473-947" fmla="*/ 265039 w 4168043"/>
                <a:gd name="connsiteY473-948" fmla="*/ 2673298 h 3435963"/>
                <a:gd name="connsiteX474-949" fmla="*/ 248813 w 4168043"/>
                <a:gd name="connsiteY474-950" fmla="*/ 2662480 h 3435963"/>
                <a:gd name="connsiteX475-951" fmla="*/ 216359 w 4168043"/>
                <a:gd name="connsiteY475-952" fmla="*/ 2657070 h 3435963"/>
                <a:gd name="connsiteX476-953" fmla="*/ 200132 w 4168043"/>
                <a:gd name="connsiteY476-954" fmla="*/ 2651662 h 3435963"/>
                <a:gd name="connsiteX477-955" fmla="*/ 173088 w 4168043"/>
                <a:gd name="connsiteY477-956" fmla="*/ 2657070 h 3435963"/>
                <a:gd name="connsiteX478-957" fmla="*/ 151451 w 4168043"/>
                <a:gd name="connsiteY478-958" fmla="*/ 2678707 h 3435963"/>
                <a:gd name="connsiteX479-959" fmla="*/ 129815 w 4168043"/>
                <a:gd name="connsiteY479-960" fmla="*/ 2673298 h 3435963"/>
                <a:gd name="connsiteX480-961" fmla="*/ 135225 w 4168043"/>
                <a:gd name="connsiteY480-962" fmla="*/ 2640844 h 3435963"/>
                <a:gd name="connsiteX481-963" fmla="*/ 146042 w 4168043"/>
                <a:gd name="connsiteY481-964" fmla="*/ 2608390 h 3435963"/>
                <a:gd name="connsiteX482-965" fmla="*/ 140633 w 4168043"/>
                <a:gd name="connsiteY482-966" fmla="*/ 2592163 h 3435963"/>
                <a:gd name="connsiteX483-967" fmla="*/ 97361 w 4168043"/>
                <a:gd name="connsiteY483-968" fmla="*/ 2554300 h 3435963"/>
                <a:gd name="connsiteX484-969" fmla="*/ 81135 w 4168043"/>
                <a:gd name="connsiteY484-970" fmla="*/ 2538073 h 3435963"/>
                <a:gd name="connsiteX485-971" fmla="*/ 64908 w 4168043"/>
                <a:gd name="connsiteY485-972" fmla="*/ 2527255 h 3435963"/>
                <a:gd name="connsiteX486-973" fmla="*/ 37862 w 4168043"/>
                <a:gd name="connsiteY486-974" fmla="*/ 2489392 h 3435963"/>
                <a:gd name="connsiteX487-975" fmla="*/ 43272 w 4168043"/>
                <a:gd name="connsiteY487-976" fmla="*/ 2473166 h 3435963"/>
                <a:gd name="connsiteX488-977" fmla="*/ 64908 w 4168043"/>
                <a:gd name="connsiteY488-978" fmla="*/ 2467756 h 3435963"/>
                <a:gd name="connsiteX489-979" fmla="*/ 81135 w 4168043"/>
                <a:gd name="connsiteY489-980" fmla="*/ 2456939 h 3435963"/>
                <a:gd name="connsiteX490-981" fmla="*/ 79787 w 4168043"/>
                <a:gd name="connsiteY490-982" fmla="*/ 2448851 h 3435963"/>
                <a:gd name="connsiteX491-983" fmla="*/ 75725 w 4168043"/>
                <a:gd name="connsiteY491-984" fmla="*/ 2451528 h 3435963"/>
                <a:gd name="connsiteX492-985" fmla="*/ 75725 w 4168043"/>
                <a:gd name="connsiteY492-986" fmla="*/ 2424485 h 3435963"/>
                <a:gd name="connsiteX493-987" fmla="*/ 75725 w 4168043"/>
                <a:gd name="connsiteY493-988" fmla="*/ 2408257 h 3435963"/>
                <a:gd name="connsiteX494-989" fmla="*/ 70317 w 4168043"/>
                <a:gd name="connsiteY494-990" fmla="*/ 2375803 h 3435963"/>
                <a:gd name="connsiteX495-991" fmla="*/ 64907 w 4168043"/>
                <a:gd name="connsiteY495-992" fmla="*/ 2337940 h 3435963"/>
                <a:gd name="connsiteX496-993" fmla="*/ 59498 w 4168043"/>
                <a:gd name="connsiteY496-994" fmla="*/ 2321714 h 3435963"/>
                <a:gd name="connsiteX497-995" fmla="*/ 54089 w 4168043"/>
                <a:gd name="connsiteY497-996" fmla="*/ 2300078 h 3435963"/>
                <a:gd name="connsiteX498-997" fmla="*/ 32454 w 4168043"/>
                <a:gd name="connsiteY498-998" fmla="*/ 2267624 h 3435963"/>
                <a:gd name="connsiteX499-999" fmla="*/ 21636 w 4168043"/>
                <a:gd name="connsiteY499-1000" fmla="*/ 2256805 h 3435963"/>
                <a:gd name="connsiteX500-1001" fmla="*/ 10818 w 4168043"/>
                <a:gd name="connsiteY500-1002" fmla="*/ 2218943 h 3435963"/>
                <a:gd name="connsiteX501-1003" fmla="*/ 0 w 4168043"/>
                <a:gd name="connsiteY501-1004" fmla="*/ 2191898 h 3435963"/>
                <a:gd name="connsiteX502-1005" fmla="*/ 29821 w 4168043"/>
                <a:gd name="connsiteY502-1006" fmla="*/ 2187766 h 3435963"/>
                <a:gd name="connsiteX503-1007" fmla="*/ 67104 w 4168043"/>
                <a:gd name="connsiteY503-1008" fmla="*/ 2179367 h 3435963"/>
                <a:gd name="connsiteX504-1009" fmla="*/ 93891 w 4168043"/>
                <a:gd name="connsiteY504-1010" fmla="*/ 2183162 h 3435963"/>
                <a:gd name="connsiteX505-1011" fmla="*/ 130783 w 4168043"/>
                <a:gd name="connsiteY505-1012" fmla="*/ 2198973 h 3435963"/>
                <a:gd name="connsiteX506-1013" fmla="*/ 162405 w 4168043"/>
                <a:gd name="connsiteY506-1014" fmla="*/ 2209512 h 3435963"/>
                <a:gd name="connsiteX507-1015" fmla="*/ 178216 w 4168043"/>
                <a:gd name="connsiteY507-1016" fmla="*/ 2214784 h 3435963"/>
                <a:gd name="connsiteX508-1017" fmla="*/ 194026 w 4168043"/>
                <a:gd name="connsiteY508-1018" fmla="*/ 2225324 h 3435963"/>
                <a:gd name="connsiteX509-1019" fmla="*/ 225649 w 4168043"/>
                <a:gd name="connsiteY509-1020" fmla="*/ 2235865 h 3435963"/>
                <a:gd name="connsiteX510-1021" fmla="*/ 262540 w 4168043"/>
                <a:gd name="connsiteY510-1022" fmla="*/ 2251676 h 3435963"/>
                <a:gd name="connsiteX511-1023" fmla="*/ 352135 w 4168043"/>
                <a:gd name="connsiteY511-1024" fmla="*/ 2256945 h 3435963"/>
                <a:gd name="connsiteX512-1025" fmla="*/ 410109 w 4168043"/>
                <a:gd name="connsiteY512-1026" fmla="*/ 2241134 h 3435963"/>
                <a:gd name="connsiteX513-1027" fmla="*/ 541866 w 4168043"/>
                <a:gd name="connsiteY513-1028" fmla="*/ 2246405 h 3435963"/>
                <a:gd name="connsiteX514-1029" fmla="*/ 578758 w 4168043"/>
                <a:gd name="connsiteY514-1030" fmla="*/ 2256945 h 3435963"/>
                <a:gd name="connsiteX515-1031" fmla="*/ 626190 w 4168043"/>
                <a:gd name="connsiteY515-1032" fmla="*/ 2288566 h 3435963"/>
                <a:gd name="connsiteX516-1033" fmla="*/ 647271 w 4168043"/>
                <a:gd name="connsiteY516-1034" fmla="*/ 2293838 h 3435963"/>
                <a:gd name="connsiteX517-1035" fmla="*/ 678893 w 4168043"/>
                <a:gd name="connsiteY517-1036" fmla="*/ 2304379 h 3435963"/>
                <a:gd name="connsiteX518-1037" fmla="*/ 699974 w 4168043"/>
                <a:gd name="connsiteY518-1038" fmla="*/ 2314918 h 3435963"/>
                <a:gd name="connsiteX519-1039" fmla="*/ 731596 w 4168043"/>
                <a:gd name="connsiteY519-1040" fmla="*/ 2325459 h 3435963"/>
                <a:gd name="connsiteX520-1041" fmla="*/ 747407 w 4168043"/>
                <a:gd name="connsiteY520-1042" fmla="*/ 2330730 h 3435963"/>
                <a:gd name="connsiteX521-1043" fmla="*/ 768488 w 4168043"/>
                <a:gd name="connsiteY521-1044" fmla="*/ 2341270 h 3435963"/>
                <a:gd name="connsiteX522-1045" fmla="*/ 784299 w 4168043"/>
                <a:gd name="connsiteY522-1046" fmla="*/ 2346541 h 3435963"/>
                <a:gd name="connsiteX523-1047" fmla="*/ 821191 w 4168043"/>
                <a:gd name="connsiteY523-1048" fmla="*/ 2362351 h 3435963"/>
                <a:gd name="connsiteX524-1049" fmla="*/ 842272 w 4168043"/>
                <a:gd name="connsiteY524-1050" fmla="*/ 2383432 h 3435963"/>
                <a:gd name="connsiteX525-1051" fmla="*/ 858083 w 4168043"/>
                <a:gd name="connsiteY525-1052" fmla="*/ 2388703 h 3435963"/>
                <a:gd name="connsiteX526-1053" fmla="*/ 873894 w 4168043"/>
                <a:gd name="connsiteY526-1054" fmla="*/ 2399244 h 3435963"/>
                <a:gd name="connsiteX527-1055" fmla="*/ 916055 w 4168043"/>
                <a:gd name="connsiteY527-1056" fmla="*/ 2430865 h 3435963"/>
                <a:gd name="connsiteX528-1057" fmla="*/ 926597 w 4168043"/>
                <a:gd name="connsiteY528-1058" fmla="*/ 2441406 h 3435963"/>
                <a:gd name="connsiteX529-1059" fmla="*/ 963489 w 4168043"/>
                <a:gd name="connsiteY529-1060" fmla="*/ 2457216 h 3435963"/>
                <a:gd name="connsiteX530-1061" fmla="*/ 995111 w 4168043"/>
                <a:gd name="connsiteY530-1062" fmla="*/ 2483568 h 3435963"/>
                <a:gd name="connsiteX531-1063" fmla="*/ 1010921 w 4168043"/>
                <a:gd name="connsiteY531-1064" fmla="*/ 2488838 h 3435963"/>
                <a:gd name="connsiteX532-1065" fmla="*/ 1063624 w 4168043"/>
                <a:gd name="connsiteY532-1066" fmla="*/ 2483568 h 3435963"/>
                <a:gd name="connsiteX533-1067" fmla="*/ 1095246 w 4168043"/>
                <a:gd name="connsiteY533-1068" fmla="*/ 2473027 h 3435963"/>
                <a:gd name="connsiteX534-1069" fmla="*/ 1111056 w 4168043"/>
                <a:gd name="connsiteY534-1070" fmla="*/ 2467757 h 3435963"/>
                <a:gd name="connsiteX535-1071" fmla="*/ 1142678 w 4168043"/>
                <a:gd name="connsiteY535-1072" fmla="*/ 2499379 h 3435963"/>
                <a:gd name="connsiteX536-1073" fmla="*/ 1153218 w 4168043"/>
                <a:gd name="connsiteY536-1074" fmla="*/ 2509920 h 3435963"/>
                <a:gd name="connsiteX537-1075" fmla="*/ 1184841 w 4168043"/>
                <a:gd name="connsiteY537-1076" fmla="*/ 2520460 h 3435963"/>
                <a:gd name="connsiteX538-1077" fmla="*/ 1200652 w 4168043"/>
                <a:gd name="connsiteY538-1078" fmla="*/ 2525731 h 3435963"/>
                <a:gd name="connsiteX539-1079" fmla="*/ 1269165 w 4168043"/>
                <a:gd name="connsiteY539-1080" fmla="*/ 2515189 h 3435963"/>
                <a:gd name="connsiteX540-1081" fmla="*/ 1300787 w 4168043"/>
                <a:gd name="connsiteY540-1082" fmla="*/ 2494108 h 3435963"/>
                <a:gd name="connsiteX541-1083" fmla="*/ 1332408 w 4168043"/>
                <a:gd name="connsiteY541-1084" fmla="*/ 2473027 h 3435963"/>
                <a:gd name="connsiteX542-1085" fmla="*/ 1348219 w 4168043"/>
                <a:gd name="connsiteY542-1086" fmla="*/ 2467757 h 3435963"/>
                <a:gd name="connsiteX543-1087" fmla="*/ 1358759 w 4168043"/>
                <a:gd name="connsiteY543-1088" fmla="*/ 2451946 h 3435963"/>
                <a:gd name="connsiteX544-1089" fmla="*/ 1374571 w 4168043"/>
                <a:gd name="connsiteY544-1090" fmla="*/ 2446675 h 3435963"/>
                <a:gd name="connsiteX545-1091" fmla="*/ 1411462 w 4168043"/>
                <a:gd name="connsiteY545-1092" fmla="*/ 2436135 h 3435963"/>
                <a:gd name="connsiteX546-1093" fmla="*/ 1422003 w 4168043"/>
                <a:gd name="connsiteY546-1094" fmla="*/ 2425594 h 3435963"/>
                <a:gd name="connsiteX547-1095" fmla="*/ 1443085 w 4168043"/>
                <a:gd name="connsiteY547-1096" fmla="*/ 2420325 h 3435963"/>
                <a:gd name="connsiteX548-1097" fmla="*/ 1474706 w 4168043"/>
                <a:gd name="connsiteY548-1098" fmla="*/ 2409784 h 3435963"/>
                <a:gd name="connsiteX549-1099" fmla="*/ 1511598 w 4168043"/>
                <a:gd name="connsiteY549-1100" fmla="*/ 2399244 h 3435963"/>
                <a:gd name="connsiteX550-1101" fmla="*/ 1543220 w 4168043"/>
                <a:gd name="connsiteY550-1102" fmla="*/ 2388703 h 3435963"/>
                <a:gd name="connsiteX551-1103" fmla="*/ 1595923 w 4168043"/>
                <a:gd name="connsiteY551-1104" fmla="*/ 2378162 h 3435963"/>
                <a:gd name="connsiteX552-1105" fmla="*/ 1896328 w 4168043"/>
                <a:gd name="connsiteY552-1106" fmla="*/ 2378162 h 3435963"/>
                <a:gd name="connsiteX553-1107" fmla="*/ 1954302 w 4168043"/>
                <a:gd name="connsiteY553-1108" fmla="*/ 2330730 h 3435963"/>
                <a:gd name="connsiteX554-1109" fmla="*/ 1970113 w 4168043"/>
                <a:gd name="connsiteY554-1110" fmla="*/ 2325459 h 3435963"/>
                <a:gd name="connsiteX555-1111" fmla="*/ 1985923 w 4168043"/>
                <a:gd name="connsiteY555-1112" fmla="*/ 2314918 h 3435963"/>
                <a:gd name="connsiteX556-1113" fmla="*/ 2017545 w 4168043"/>
                <a:gd name="connsiteY556-1114" fmla="*/ 2304379 h 3435963"/>
                <a:gd name="connsiteX557-1115" fmla="*/ 2033356 w 4168043"/>
                <a:gd name="connsiteY557-1116" fmla="*/ 2299108 h 3435963"/>
                <a:gd name="connsiteX558-1117" fmla="*/ 2049166 w 4168043"/>
                <a:gd name="connsiteY558-1118" fmla="*/ 2293838 h 3435963"/>
                <a:gd name="connsiteX559-1119" fmla="*/ 2064977 w 4168043"/>
                <a:gd name="connsiteY559-1120" fmla="*/ 2288566 h 3435963"/>
                <a:gd name="connsiteX560-1121" fmla="*/ 2086059 w 4168043"/>
                <a:gd name="connsiteY560-1122" fmla="*/ 2262216 h 3435963"/>
                <a:gd name="connsiteX561-1123" fmla="*/ 2096599 w 4168043"/>
                <a:gd name="connsiteY561-1124" fmla="*/ 2230594 h 3435963"/>
                <a:gd name="connsiteX562-1125" fmla="*/ 2101869 w 4168043"/>
                <a:gd name="connsiteY562-1126" fmla="*/ 2214784 h 3435963"/>
                <a:gd name="connsiteX563-1127" fmla="*/ 2112409 w 4168043"/>
                <a:gd name="connsiteY563-1128" fmla="*/ 2204243 h 3435963"/>
                <a:gd name="connsiteX564-1129" fmla="*/ 2122951 w 4168043"/>
                <a:gd name="connsiteY564-1130" fmla="*/ 2183162 h 3435963"/>
                <a:gd name="connsiteX565-1131" fmla="*/ 2165112 w 4168043"/>
                <a:gd name="connsiteY565-1132" fmla="*/ 2172621 h 3435963"/>
                <a:gd name="connsiteX566-1133" fmla="*/ 2175654 w 4168043"/>
                <a:gd name="connsiteY566-1134" fmla="*/ 2162081 h 3435963"/>
                <a:gd name="connsiteX567-1135" fmla="*/ 2217815 w 4168043"/>
                <a:gd name="connsiteY567-1136" fmla="*/ 2151540 h 3435963"/>
                <a:gd name="connsiteX568-1137" fmla="*/ 2244167 w 4168043"/>
                <a:gd name="connsiteY568-1138" fmla="*/ 2130459 h 3435963"/>
                <a:gd name="connsiteX569-1139" fmla="*/ 2275789 w 4168043"/>
                <a:gd name="connsiteY569-1140" fmla="*/ 2104107 h 3435963"/>
                <a:gd name="connsiteX570-1141" fmla="*/ 2259978 w 4168043"/>
                <a:gd name="connsiteY570-1142" fmla="*/ 2067215 h 3435963"/>
                <a:gd name="connsiteX571-1143" fmla="*/ 2244167 w 4168043"/>
                <a:gd name="connsiteY571-1144" fmla="*/ 2061945 h 3435963"/>
                <a:gd name="connsiteX572-1145" fmla="*/ 2228357 w 4168043"/>
                <a:gd name="connsiteY572-1146" fmla="*/ 2051404 h 3435963"/>
                <a:gd name="connsiteX573-1147" fmla="*/ 2223086 w 4168043"/>
                <a:gd name="connsiteY573-1148" fmla="*/ 2030324 h 3435963"/>
                <a:gd name="connsiteX574-1149" fmla="*/ 2212546 w 4168043"/>
                <a:gd name="connsiteY574-1150" fmla="*/ 1930187 h 3435963"/>
                <a:gd name="connsiteX575-1151" fmla="*/ 2217815 w 4168043"/>
                <a:gd name="connsiteY575-1152" fmla="*/ 1882755 h 3435963"/>
                <a:gd name="connsiteX576-1153" fmla="*/ 2228357 w 4168043"/>
                <a:gd name="connsiteY576-1154" fmla="*/ 1872215 h 3435963"/>
                <a:gd name="connsiteX577-1155" fmla="*/ 2233626 w 4168043"/>
                <a:gd name="connsiteY577-1156" fmla="*/ 1856405 h 3435963"/>
                <a:gd name="connsiteX578-1157" fmla="*/ 2270518 w 4168043"/>
                <a:gd name="connsiteY578-1158" fmla="*/ 1835323 h 3435963"/>
                <a:gd name="connsiteX579-1159" fmla="*/ 2281060 w 4168043"/>
                <a:gd name="connsiteY579-1160" fmla="*/ 1824783 h 3435963"/>
                <a:gd name="connsiteX580-1161" fmla="*/ 2365384 w 4168043"/>
                <a:gd name="connsiteY580-1162" fmla="*/ 1835323 h 3435963"/>
                <a:gd name="connsiteX581-1163" fmla="*/ 2397006 w 4168043"/>
                <a:gd name="connsiteY581-1164" fmla="*/ 1845863 h 3435963"/>
                <a:gd name="connsiteX582-1165" fmla="*/ 2418087 w 4168043"/>
                <a:gd name="connsiteY582-1166" fmla="*/ 1851134 h 3435963"/>
                <a:gd name="connsiteX583-1167" fmla="*/ 2439167 w 4168043"/>
                <a:gd name="connsiteY583-1168" fmla="*/ 1861674 h 3435963"/>
                <a:gd name="connsiteX584-1169" fmla="*/ 2465519 w 4168043"/>
                <a:gd name="connsiteY584-1170" fmla="*/ 1866945 h 3435963"/>
                <a:gd name="connsiteX585-1171" fmla="*/ 2497141 w 4168043"/>
                <a:gd name="connsiteY585-1172" fmla="*/ 1877484 h 3435963"/>
                <a:gd name="connsiteX586-1173" fmla="*/ 2539304 w 4168043"/>
                <a:gd name="connsiteY586-1174" fmla="*/ 1872215 h 3435963"/>
                <a:gd name="connsiteX587-1175" fmla="*/ 2555114 w 4168043"/>
                <a:gd name="connsiteY587-1176" fmla="*/ 1845863 h 3435963"/>
                <a:gd name="connsiteX588-1177" fmla="*/ 2565654 w 4168043"/>
                <a:gd name="connsiteY588-1178" fmla="*/ 1830052 h 3435963"/>
                <a:gd name="connsiteX589-1179" fmla="*/ 2597276 w 4168043"/>
                <a:gd name="connsiteY589-1180" fmla="*/ 1814241 h 3435963"/>
                <a:gd name="connsiteX590-1181" fmla="*/ 2618357 w 4168043"/>
                <a:gd name="connsiteY590-1182" fmla="*/ 1793160 h 3435963"/>
                <a:gd name="connsiteX591-1183" fmla="*/ 2671060 w 4168043"/>
                <a:gd name="connsiteY591-1184" fmla="*/ 1750999 h 3435963"/>
                <a:gd name="connsiteX592-1185" fmla="*/ 2686871 w 4168043"/>
                <a:gd name="connsiteY592-1186" fmla="*/ 1745727 h 3435963"/>
                <a:gd name="connsiteX593-1187" fmla="*/ 2734303 w 4168043"/>
                <a:gd name="connsiteY593-1188" fmla="*/ 1724646 h 3435963"/>
                <a:gd name="connsiteX594-1189" fmla="*/ 2787006 w 4168043"/>
                <a:gd name="connsiteY594-1190" fmla="*/ 1719377 h 3435963"/>
                <a:gd name="connsiteX595-1191" fmla="*/ 2808088 w 4168043"/>
                <a:gd name="connsiteY595-1192" fmla="*/ 1714107 h 3435963"/>
                <a:gd name="connsiteX596-1193" fmla="*/ 2839709 w 4168043"/>
                <a:gd name="connsiteY596-1194" fmla="*/ 1703566 h 3435963"/>
                <a:gd name="connsiteX597-1195" fmla="*/ 2871331 w 4168043"/>
                <a:gd name="connsiteY597-1196" fmla="*/ 1671943 h 3435963"/>
                <a:gd name="connsiteX598-1197" fmla="*/ 2887141 w 4168043"/>
                <a:gd name="connsiteY598-1198" fmla="*/ 1661403 h 3435963"/>
                <a:gd name="connsiteX599-1199" fmla="*/ 2897683 w 4168043"/>
                <a:gd name="connsiteY599-1200" fmla="*/ 1650863 h 3435963"/>
                <a:gd name="connsiteX600-1201" fmla="*/ 2918763 w 4168043"/>
                <a:gd name="connsiteY600-1202" fmla="*/ 1603429 h 3435963"/>
                <a:gd name="connsiteX601-1203" fmla="*/ 2929304 w 4168043"/>
                <a:gd name="connsiteY601-1204" fmla="*/ 1550728 h 3435963"/>
                <a:gd name="connsiteX602-1205" fmla="*/ 2934574 w 4168043"/>
                <a:gd name="connsiteY602-1206" fmla="*/ 1534916 h 3435963"/>
                <a:gd name="connsiteX603-1207" fmla="*/ 2945115 w 4168043"/>
                <a:gd name="connsiteY603-1208" fmla="*/ 1524376 h 3435963"/>
                <a:gd name="connsiteX604-1209" fmla="*/ 2960926 w 4168043"/>
                <a:gd name="connsiteY604-1210" fmla="*/ 1519106 h 3435963"/>
                <a:gd name="connsiteX605-1211" fmla="*/ 3003087 w 4168043"/>
                <a:gd name="connsiteY605-1212" fmla="*/ 1508565 h 3435963"/>
                <a:gd name="connsiteX606-1213" fmla="*/ 3018899 w 4168043"/>
                <a:gd name="connsiteY606-1214" fmla="*/ 1503295 h 3435963"/>
                <a:gd name="connsiteX607-1215" fmla="*/ 3076872 w 4168043"/>
                <a:gd name="connsiteY607-1216" fmla="*/ 1455862 h 3435963"/>
                <a:gd name="connsiteX608-1217" fmla="*/ 3087413 w 4168043"/>
                <a:gd name="connsiteY608-1218" fmla="*/ 1445322 h 3435963"/>
                <a:gd name="connsiteX609-1219" fmla="*/ 3129575 w 4168043"/>
                <a:gd name="connsiteY609-1220" fmla="*/ 1440052 h 3435963"/>
                <a:gd name="connsiteX610-1221" fmla="*/ 3146860 w 4168043"/>
                <a:gd name="connsiteY610-1222" fmla="*/ 1434377 h 3435963"/>
                <a:gd name="connsiteX611-1223" fmla="*/ 3146943 w 4168043"/>
                <a:gd name="connsiteY611-1224" fmla="*/ 1434366 h 3435963"/>
                <a:gd name="connsiteX612-1225" fmla="*/ 3148162 w 4168043"/>
                <a:gd name="connsiteY612-1226" fmla="*/ 1433949 h 3435963"/>
                <a:gd name="connsiteX613-1227" fmla="*/ 3146860 w 4168043"/>
                <a:gd name="connsiteY613-1228" fmla="*/ 1434377 h 3435963"/>
                <a:gd name="connsiteX614-1229" fmla="*/ 3137101 w 4168043"/>
                <a:gd name="connsiteY614-1230" fmla="*/ 1435683 h 3435963"/>
                <a:gd name="connsiteX615-1231" fmla="*/ 3155927 w 4168043"/>
                <a:gd name="connsiteY615-1232" fmla="*/ 1424241 h 3435963"/>
                <a:gd name="connsiteX616-1233" fmla="*/ 3403629 w 4168043"/>
                <a:gd name="connsiteY616-1234" fmla="*/ 1408431 h 3435963"/>
                <a:gd name="connsiteX617-1235" fmla="*/ 3419440 w 4168043"/>
                <a:gd name="connsiteY617-1236" fmla="*/ 1403159 h 3435963"/>
                <a:gd name="connsiteX618-1237" fmla="*/ 3424711 w 4168043"/>
                <a:gd name="connsiteY618-1238" fmla="*/ 1387349 h 3435963"/>
                <a:gd name="connsiteX619-1239" fmla="*/ 3419440 w 4168043"/>
                <a:gd name="connsiteY619-1240" fmla="*/ 1339916 h 3435963"/>
                <a:gd name="connsiteX620-1241" fmla="*/ 3393089 w 4168043"/>
                <a:gd name="connsiteY620-1242" fmla="*/ 1324106 h 3435963"/>
                <a:gd name="connsiteX621-1243" fmla="*/ 3366737 w 4168043"/>
                <a:gd name="connsiteY621-1244" fmla="*/ 1308295 h 3435963"/>
                <a:gd name="connsiteX622-1245" fmla="*/ 3356197 w 4168043"/>
                <a:gd name="connsiteY622-1246" fmla="*/ 1297754 h 3435963"/>
                <a:gd name="connsiteX623-1247" fmla="*/ 3340386 w 4168043"/>
                <a:gd name="connsiteY623-1248" fmla="*/ 1287214 h 3435963"/>
                <a:gd name="connsiteX624-1249" fmla="*/ 3329845 w 4168043"/>
                <a:gd name="connsiteY624-1250" fmla="*/ 1276673 h 3435963"/>
                <a:gd name="connsiteX625-1251" fmla="*/ 3314034 w 4168043"/>
                <a:gd name="connsiteY625-1252" fmla="*/ 1266132 h 3435963"/>
                <a:gd name="connsiteX626-1253" fmla="*/ 3282413 w 4168043"/>
                <a:gd name="connsiteY626-1254" fmla="*/ 1255592 h 3435963"/>
                <a:gd name="connsiteX627-1255" fmla="*/ 3261331 w 4168043"/>
                <a:gd name="connsiteY627-1256" fmla="*/ 1234511 h 3435963"/>
                <a:gd name="connsiteX628-1257" fmla="*/ 3250791 w 4168043"/>
                <a:gd name="connsiteY628-1258" fmla="*/ 1202889 h 3435963"/>
                <a:gd name="connsiteX629-1259" fmla="*/ 3234981 w 4168043"/>
                <a:gd name="connsiteY629-1260" fmla="*/ 1176537 h 3435963"/>
                <a:gd name="connsiteX630-1261" fmla="*/ 3219170 w 4168043"/>
                <a:gd name="connsiteY630-1262" fmla="*/ 1171268 h 3435963"/>
                <a:gd name="connsiteX631-1263" fmla="*/ 3208628 w 4168043"/>
                <a:gd name="connsiteY631-1264" fmla="*/ 1160726 h 3435963"/>
                <a:gd name="connsiteX632-1265" fmla="*/ 3177007 w 4168043"/>
                <a:gd name="connsiteY632-1266" fmla="*/ 1150186 h 3435963"/>
                <a:gd name="connsiteX633-1267" fmla="*/ 3103224 w 4168043"/>
                <a:gd name="connsiteY633-1268" fmla="*/ 1160726 h 3435963"/>
                <a:gd name="connsiteX634-1269" fmla="*/ 3087413 w 4168043"/>
                <a:gd name="connsiteY634-1270" fmla="*/ 1165996 h 3435963"/>
                <a:gd name="connsiteX635-1271" fmla="*/ 3071601 w 4168043"/>
                <a:gd name="connsiteY635-1272" fmla="*/ 1176537 h 3435963"/>
                <a:gd name="connsiteX636-1273" fmla="*/ 3045250 w 4168043"/>
                <a:gd name="connsiteY636-1274" fmla="*/ 1213429 h 3435963"/>
                <a:gd name="connsiteX637-1275" fmla="*/ 3008358 w 4168043"/>
                <a:gd name="connsiteY637-1276" fmla="*/ 1202889 h 3435963"/>
                <a:gd name="connsiteX638-1277" fmla="*/ 2939844 w 4168043"/>
                <a:gd name="connsiteY638-1278" fmla="*/ 1192348 h 3435963"/>
                <a:gd name="connsiteX639-1279" fmla="*/ 2918763 w 4168043"/>
                <a:gd name="connsiteY639-1280" fmla="*/ 1187078 h 3435963"/>
                <a:gd name="connsiteX640-1281" fmla="*/ 2902952 w 4168043"/>
                <a:gd name="connsiteY640-1282" fmla="*/ 1192348 h 3435963"/>
                <a:gd name="connsiteX641-1283" fmla="*/ 2855520 w 4168043"/>
                <a:gd name="connsiteY641-1284" fmla="*/ 1202889 h 3435963"/>
                <a:gd name="connsiteX642-1285" fmla="*/ 2839709 w 4168043"/>
                <a:gd name="connsiteY642-1286" fmla="*/ 1208160 h 3435963"/>
                <a:gd name="connsiteX643-1287" fmla="*/ 2823898 w 4168043"/>
                <a:gd name="connsiteY643-1288" fmla="*/ 1218700 h 3435963"/>
                <a:gd name="connsiteX644-1289" fmla="*/ 2781736 w 4168043"/>
                <a:gd name="connsiteY644-1290" fmla="*/ 1213429 h 3435963"/>
                <a:gd name="connsiteX645-1291" fmla="*/ 2771195 w 4168043"/>
                <a:gd name="connsiteY645-1292" fmla="*/ 1197618 h 3435963"/>
                <a:gd name="connsiteX646-1293" fmla="*/ 2776466 w 4168043"/>
                <a:gd name="connsiteY646-1294" fmla="*/ 1134375 h 3435963"/>
                <a:gd name="connsiteX647-1295" fmla="*/ 2787006 w 4168043"/>
                <a:gd name="connsiteY647-1296" fmla="*/ 1118565 h 3435963"/>
                <a:gd name="connsiteX648-1297" fmla="*/ 2792277 w 4168043"/>
                <a:gd name="connsiteY648-1298" fmla="*/ 1102754 h 3435963"/>
                <a:gd name="connsiteX649-1299" fmla="*/ 2802817 w 4168043"/>
                <a:gd name="connsiteY649-1300" fmla="*/ 1086943 h 3435963"/>
                <a:gd name="connsiteX650-1301" fmla="*/ 2813358 w 4168043"/>
                <a:gd name="connsiteY650-1302" fmla="*/ 1044780 h 3435963"/>
                <a:gd name="connsiteX651-1303" fmla="*/ 2818628 w 4168043"/>
                <a:gd name="connsiteY651-1304" fmla="*/ 1028969 h 3435963"/>
                <a:gd name="connsiteX652-1305" fmla="*/ 2823898 w 4168043"/>
                <a:gd name="connsiteY652-1306" fmla="*/ 1007888 h 3435963"/>
                <a:gd name="connsiteX653-1307" fmla="*/ 2850249 w 4168043"/>
                <a:gd name="connsiteY653-1308" fmla="*/ 960456 h 3435963"/>
                <a:gd name="connsiteX654-1309" fmla="*/ 2871331 w 4168043"/>
                <a:gd name="connsiteY654-1310" fmla="*/ 939374 h 3435963"/>
                <a:gd name="connsiteX655-1311" fmla="*/ 2876601 w 4168043"/>
                <a:gd name="connsiteY655-1312" fmla="*/ 891942 h 3435963"/>
                <a:gd name="connsiteX656-1313" fmla="*/ 2881872 w 4168043"/>
                <a:gd name="connsiteY656-1314" fmla="*/ 812888 h 3435963"/>
                <a:gd name="connsiteX657-1315" fmla="*/ 2887141 w 4168043"/>
                <a:gd name="connsiteY657-1316" fmla="*/ 797077 h 3435963"/>
                <a:gd name="connsiteX658-1317" fmla="*/ 2902952 w 4168043"/>
                <a:gd name="connsiteY658-1318" fmla="*/ 781265 h 3435963"/>
                <a:gd name="connsiteX659-1319" fmla="*/ 2930028 w 4168043"/>
                <a:gd name="connsiteY659-1320" fmla="*/ 800047 h 3435963"/>
                <a:gd name="connsiteX660-1321" fmla="*/ 2913495 w 4168043"/>
                <a:gd name="connsiteY660-1322" fmla="*/ 781264 h 3435963"/>
                <a:gd name="connsiteX661-1323" fmla="*/ 2992549 w 4168043"/>
                <a:gd name="connsiteY661-1324" fmla="*/ 791805 h 3435963"/>
                <a:gd name="connsiteX662-1325" fmla="*/ 3008360 w 4168043"/>
                <a:gd name="connsiteY662-1326" fmla="*/ 802346 h 3435963"/>
                <a:gd name="connsiteX663-1327" fmla="*/ 3039981 w 4168043"/>
                <a:gd name="connsiteY663-1328" fmla="*/ 797076 h 3435963"/>
                <a:gd name="connsiteX664-1329" fmla="*/ 3066333 w 4168043"/>
                <a:gd name="connsiteY664-1330" fmla="*/ 775995 h 3435963"/>
                <a:gd name="connsiteX665-1331" fmla="*/ 3113766 w 4168043"/>
                <a:gd name="connsiteY665-1332" fmla="*/ 770724 h 3435963"/>
                <a:gd name="connsiteX666-1333" fmla="*/ 3129576 w 4168043"/>
                <a:gd name="connsiteY666-1334" fmla="*/ 760184 h 3435963"/>
                <a:gd name="connsiteX667-1335" fmla="*/ 3166469 w 4168043"/>
                <a:gd name="connsiteY667-1336" fmla="*/ 728562 h 3435963"/>
                <a:gd name="connsiteX668-1337" fmla="*/ 3182279 w 4168043"/>
                <a:gd name="connsiteY668-1338" fmla="*/ 723292 h 3435963"/>
                <a:gd name="connsiteX669-1339" fmla="*/ 3192819 w 4168043"/>
                <a:gd name="connsiteY669-1340" fmla="*/ 712751 h 3435963"/>
                <a:gd name="connsiteX670-1341" fmla="*/ 3224442 w 4168043"/>
                <a:gd name="connsiteY670-1342" fmla="*/ 702210 h 3435963"/>
                <a:gd name="connsiteX671-1343" fmla="*/ 3238405 w 4168043"/>
                <a:gd name="connsiteY671-1344" fmla="*/ 688075 h 3435963"/>
                <a:gd name="connsiteX672-1345" fmla="*/ 3241920 w 4168043"/>
                <a:gd name="connsiteY672-1346" fmla="*/ 684364 h 3435963"/>
                <a:gd name="connsiteX673-1347" fmla="*/ 3238910 w 4168043"/>
                <a:gd name="connsiteY673-1348" fmla="*/ 690202 h 3435963"/>
                <a:gd name="connsiteX674-1349" fmla="*/ 3256064 w 4168043"/>
                <a:gd name="connsiteY674-1350" fmla="*/ 681129 h 3435963"/>
                <a:gd name="connsiteX675-1351" fmla="*/ 3271874 w 4168043"/>
                <a:gd name="connsiteY675-1352" fmla="*/ 665319 h 3435963"/>
                <a:gd name="connsiteX676-1353" fmla="*/ 3277144 w 4168043"/>
                <a:gd name="connsiteY676-1354" fmla="*/ 649507 h 3435963"/>
                <a:gd name="connsiteX677-1355" fmla="*/ 3261333 w 4168043"/>
                <a:gd name="connsiteY677-1356" fmla="*/ 623157 h 3435963"/>
                <a:gd name="connsiteX678-1357" fmla="*/ 3256064 w 4168043"/>
                <a:gd name="connsiteY678-1358" fmla="*/ 607346 h 3435963"/>
                <a:gd name="connsiteX679-1359" fmla="*/ 3266604 w 4168043"/>
                <a:gd name="connsiteY679-1360" fmla="*/ 586265 h 3435963"/>
                <a:gd name="connsiteX680-1361" fmla="*/ 3292956 w 4168043"/>
                <a:gd name="connsiteY680-1362" fmla="*/ 549372 h 3435963"/>
                <a:gd name="connsiteX681-1363" fmla="*/ 3308767 w 4168043"/>
                <a:gd name="connsiteY681-1364" fmla="*/ 533561 h 3435963"/>
                <a:gd name="connsiteX682-1365" fmla="*/ 3314036 w 4168043"/>
                <a:gd name="connsiteY682-1366" fmla="*/ 517751 h 3435963"/>
                <a:gd name="connsiteX683-1367" fmla="*/ 3324577 w 4168043"/>
                <a:gd name="connsiteY683-1368" fmla="*/ 507209 h 3435963"/>
                <a:gd name="connsiteX684-1369" fmla="*/ 3329847 w 4168043"/>
                <a:gd name="connsiteY684-1370" fmla="*/ 486130 h 3435963"/>
                <a:gd name="connsiteX685-1371" fmla="*/ 3335117 w 4168043"/>
                <a:gd name="connsiteY685-1372" fmla="*/ 438696 h 3435963"/>
                <a:gd name="connsiteX686-1373" fmla="*/ 3361470 w 4168043"/>
                <a:gd name="connsiteY686-1374" fmla="*/ 407074 h 3435963"/>
                <a:gd name="connsiteX687-1375" fmla="*/ 3377280 w 4168043"/>
                <a:gd name="connsiteY687-1376" fmla="*/ 380724 h 3435963"/>
                <a:gd name="connsiteX688-1377" fmla="*/ 3393091 w 4168043"/>
                <a:gd name="connsiteY688-1378" fmla="*/ 343832 h 3435963"/>
                <a:gd name="connsiteX689-1379" fmla="*/ 3403631 w 4168043"/>
                <a:gd name="connsiteY689-1380" fmla="*/ 322750 h 3435963"/>
                <a:gd name="connsiteX690-1381" fmla="*/ 3424712 w 4168043"/>
                <a:gd name="connsiteY690-1382" fmla="*/ 306940 h 3435963"/>
                <a:gd name="connsiteX691-1383" fmla="*/ 3445794 w 4168043"/>
                <a:gd name="connsiteY691-1384" fmla="*/ 280588 h 3435963"/>
                <a:gd name="connsiteX692-1385" fmla="*/ 3461604 w 4168043"/>
                <a:gd name="connsiteY692-1386" fmla="*/ 275318 h 3435963"/>
                <a:gd name="connsiteX693-1387" fmla="*/ 3472145 w 4168043"/>
                <a:gd name="connsiteY693-1388" fmla="*/ 259507 h 3435963"/>
                <a:gd name="connsiteX694-1389" fmla="*/ 3477415 w 4168043"/>
                <a:gd name="connsiteY694-1390" fmla="*/ 243697 h 3435963"/>
                <a:gd name="connsiteX695-1391" fmla="*/ 3472145 w 4168043"/>
                <a:gd name="connsiteY695-1392" fmla="*/ 227886 h 3435963"/>
                <a:gd name="connsiteX696-1393" fmla="*/ 3456334 w 4168043"/>
                <a:gd name="connsiteY696-1394" fmla="*/ 222615 h 3435963"/>
                <a:gd name="connsiteX697-1395" fmla="*/ 3419442 w 4168043"/>
                <a:gd name="connsiteY697-1396" fmla="*/ 212075 h 3435963"/>
                <a:gd name="connsiteX698-1397" fmla="*/ 3414171 w 4168043"/>
                <a:gd name="connsiteY698-1398" fmla="*/ 196264 h 3435963"/>
                <a:gd name="connsiteX699-1399" fmla="*/ 3408902 w 4168043"/>
                <a:gd name="connsiteY699-1400" fmla="*/ 175183 h 3435963"/>
                <a:gd name="connsiteX700-1401" fmla="*/ 3319307 w 4168043"/>
                <a:gd name="connsiteY700-1402" fmla="*/ 159372 h 3435963"/>
                <a:gd name="connsiteX701-1403" fmla="*/ 3324577 w 4168043"/>
                <a:gd name="connsiteY701-1404" fmla="*/ 117209 h 3435963"/>
                <a:gd name="connsiteX702-1405" fmla="*/ 3356199 w 4168043"/>
                <a:gd name="connsiteY702-1406" fmla="*/ 85588 h 3435963"/>
                <a:gd name="connsiteX703-1407" fmla="*/ 3377280 w 4168043"/>
                <a:gd name="connsiteY703-1408" fmla="*/ 53966 h 3435963"/>
                <a:gd name="connsiteX704-1409" fmla="*/ 3393091 w 4168043"/>
                <a:gd name="connsiteY704-1410" fmla="*/ 38155 h 3435963"/>
                <a:gd name="connsiteX705-1411" fmla="*/ 3398360 w 4168043"/>
                <a:gd name="connsiteY705-1412" fmla="*/ 22345 h 3435963"/>
                <a:gd name="connsiteX706-1413" fmla="*/ 3482685 w 4168043"/>
                <a:gd name="connsiteY706-1414" fmla="*/ 6534 h 3435963"/>
                <a:gd name="connsiteX707-1415" fmla="*/ 3492400 w 4168043"/>
                <a:gd name="connsiteY707-1416" fmla="*/ 0 h 34359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  <a:cxn ang="0">
                  <a:pos x="connsiteX197-395" y="connsiteY197-396"/>
                </a:cxn>
                <a:cxn ang="0">
                  <a:pos x="connsiteX198-397" y="connsiteY198-398"/>
                </a:cxn>
                <a:cxn ang="0">
                  <a:pos x="connsiteX199-399" y="connsiteY199-400"/>
                </a:cxn>
                <a:cxn ang="0">
                  <a:pos x="connsiteX200-401" y="connsiteY200-402"/>
                </a:cxn>
                <a:cxn ang="0">
                  <a:pos x="connsiteX201-403" y="connsiteY201-404"/>
                </a:cxn>
                <a:cxn ang="0">
                  <a:pos x="connsiteX202-405" y="connsiteY202-406"/>
                </a:cxn>
                <a:cxn ang="0">
                  <a:pos x="connsiteX203-407" y="connsiteY203-408"/>
                </a:cxn>
                <a:cxn ang="0">
                  <a:pos x="connsiteX204-409" y="connsiteY204-410"/>
                </a:cxn>
                <a:cxn ang="0">
                  <a:pos x="connsiteX205-411" y="connsiteY205-412"/>
                </a:cxn>
                <a:cxn ang="0">
                  <a:pos x="connsiteX206-413" y="connsiteY206-414"/>
                </a:cxn>
                <a:cxn ang="0">
                  <a:pos x="connsiteX207-415" y="connsiteY207-416"/>
                </a:cxn>
                <a:cxn ang="0">
                  <a:pos x="connsiteX208-417" y="connsiteY208-418"/>
                </a:cxn>
                <a:cxn ang="0">
                  <a:pos x="connsiteX209-419" y="connsiteY209-420"/>
                </a:cxn>
                <a:cxn ang="0">
                  <a:pos x="connsiteX210-421" y="connsiteY210-422"/>
                </a:cxn>
                <a:cxn ang="0">
                  <a:pos x="connsiteX211-423" y="connsiteY211-424"/>
                </a:cxn>
                <a:cxn ang="0">
                  <a:pos x="connsiteX212-425" y="connsiteY212-426"/>
                </a:cxn>
                <a:cxn ang="0">
                  <a:pos x="connsiteX213-427" y="connsiteY213-428"/>
                </a:cxn>
                <a:cxn ang="0">
                  <a:pos x="connsiteX214-429" y="connsiteY214-430"/>
                </a:cxn>
                <a:cxn ang="0">
                  <a:pos x="connsiteX215-431" y="connsiteY215-432"/>
                </a:cxn>
                <a:cxn ang="0">
                  <a:pos x="connsiteX216-433" y="connsiteY216-434"/>
                </a:cxn>
                <a:cxn ang="0">
                  <a:pos x="connsiteX217-435" y="connsiteY217-436"/>
                </a:cxn>
                <a:cxn ang="0">
                  <a:pos x="connsiteX218-437" y="connsiteY218-438"/>
                </a:cxn>
                <a:cxn ang="0">
                  <a:pos x="connsiteX219-439" y="connsiteY219-440"/>
                </a:cxn>
                <a:cxn ang="0">
                  <a:pos x="connsiteX220-441" y="connsiteY220-442"/>
                </a:cxn>
                <a:cxn ang="0">
                  <a:pos x="connsiteX221-443" y="connsiteY221-444"/>
                </a:cxn>
                <a:cxn ang="0">
                  <a:pos x="connsiteX222-445" y="connsiteY222-446"/>
                </a:cxn>
                <a:cxn ang="0">
                  <a:pos x="connsiteX223-447" y="connsiteY223-448"/>
                </a:cxn>
                <a:cxn ang="0">
                  <a:pos x="connsiteX224-449" y="connsiteY224-450"/>
                </a:cxn>
                <a:cxn ang="0">
                  <a:pos x="connsiteX225-451" y="connsiteY225-452"/>
                </a:cxn>
                <a:cxn ang="0">
                  <a:pos x="connsiteX226-453" y="connsiteY226-454"/>
                </a:cxn>
                <a:cxn ang="0">
                  <a:pos x="connsiteX227-455" y="connsiteY227-456"/>
                </a:cxn>
                <a:cxn ang="0">
                  <a:pos x="connsiteX228-457" y="connsiteY228-458"/>
                </a:cxn>
                <a:cxn ang="0">
                  <a:pos x="connsiteX229-459" y="connsiteY229-460"/>
                </a:cxn>
                <a:cxn ang="0">
                  <a:pos x="connsiteX230-461" y="connsiteY230-462"/>
                </a:cxn>
                <a:cxn ang="0">
                  <a:pos x="connsiteX231-463" y="connsiteY231-464"/>
                </a:cxn>
                <a:cxn ang="0">
                  <a:pos x="connsiteX232-465" y="connsiteY232-466"/>
                </a:cxn>
                <a:cxn ang="0">
                  <a:pos x="connsiteX233-467" y="connsiteY233-468"/>
                </a:cxn>
                <a:cxn ang="0">
                  <a:pos x="connsiteX234-469" y="connsiteY234-470"/>
                </a:cxn>
                <a:cxn ang="0">
                  <a:pos x="connsiteX235-471" y="connsiteY235-472"/>
                </a:cxn>
                <a:cxn ang="0">
                  <a:pos x="connsiteX236-473" y="connsiteY236-474"/>
                </a:cxn>
                <a:cxn ang="0">
                  <a:pos x="connsiteX237-475" y="connsiteY237-476"/>
                </a:cxn>
                <a:cxn ang="0">
                  <a:pos x="connsiteX238-477" y="connsiteY238-478"/>
                </a:cxn>
                <a:cxn ang="0">
                  <a:pos x="connsiteX239-479" y="connsiteY239-480"/>
                </a:cxn>
                <a:cxn ang="0">
                  <a:pos x="connsiteX240-481" y="connsiteY240-482"/>
                </a:cxn>
                <a:cxn ang="0">
                  <a:pos x="connsiteX241-483" y="connsiteY241-484"/>
                </a:cxn>
                <a:cxn ang="0">
                  <a:pos x="connsiteX242-485" y="connsiteY242-486"/>
                </a:cxn>
                <a:cxn ang="0">
                  <a:pos x="connsiteX243-487" y="connsiteY243-488"/>
                </a:cxn>
                <a:cxn ang="0">
                  <a:pos x="connsiteX244-489" y="connsiteY244-490"/>
                </a:cxn>
                <a:cxn ang="0">
                  <a:pos x="connsiteX245-491" y="connsiteY245-492"/>
                </a:cxn>
                <a:cxn ang="0">
                  <a:pos x="connsiteX246-493" y="connsiteY246-494"/>
                </a:cxn>
                <a:cxn ang="0">
                  <a:pos x="connsiteX247-495" y="connsiteY247-496"/>
                </a:cxn>
                <a:cxn ang="0">
                  <a:pos x="connsiteX248-497" y="connsiteY248-498"/>
                </a:cxn>
                <a:cxn ang="0">
                  <a:pos x="connsiteX249-499" y="connsiteY249-500"/>
                </a:cxn>
                <a:cxn ang="0">
                  <a:pos x="connsiteX250-501" y="connsiteY250-502"/>
                </a:cxn>
                <a:cxn ang="0">
                  <a:pos x="connsiteX251-503" y="connsiteY251-504"/>
                </a:cxn>
                <a:cxn ang="0">
                  <a:pos x="connsiteX252-505" y="connsiteY252-506"/>
                </a:cxn>
                <a:cxn ang="0">
                  <a:pos x="connsiteX253-507" y="connsiteY253-508"/>
                </a:cxn>
                <a:cxn ang="0">
                  <a:pos x="connsiteX254-509" y="connsiteY254-510"/>
                </a:cxn>
                <a:cxn ang="0">
                  <a:pos x="connsiteX255-511" y="connsiteY255-512"/>
                </a:cxn>
                <a:cxn ang="0">
                  <a:pos x="connsiteX256-513" y="connsiteY256-514"/>
                </a:cxn>
                <a:cxn ang="0">
                  <a:pos x="connsiteX257-515" y="connsiteY257-516"/>
                </a:cxn>
                <a:cxn ang="0">
                  <a:pos x="connsiteX258-517" y="connsiteY258-518"/>
                </a:cxn>
                <a:cxn ang="0">
                  <a:pos x="connsiteX259-519" y="connsiteY259-520"/>
                </a:cxn>
                <a:cxn ang="0">
                  <a:pos x="connsiteX260-521" y="connsiteY260-522"/>
                </a:cxn>
                <a:cxn ang="0">
                  <a:pos x="connsiteX261-523" y="connsiteY261-524"/>
                </a:cxn>
                <a:cxn ang="0">
                  <a:pos x="connsiteX262-525" y="connsiteY262-526"/>
                </a:cxn>
                <a:cxn ang="0">
                  <a:pos x="connsiteX263-527" y="connsiteY263-528"/>
                </a:cxn>
                <a:cxn ang="0">
                  <a:pos x="connsiteX264-529" y="connsiteY264-530"/>
                </a:cxn>
                <a:cxn ang="0">
                  <a:pos x="connsiteX265-531" y="connsiteY265-532"/>
                </a:cxn>
                <a:cxn ang="0">
                  <a:pos x="connsiteX266-533" y="connsiteY266-534"/>
                </a:cxn>
                <a:cxn ang="0">
                  <a:pos x="connsiteX267-535" y="connsiteY267-536"/>
                </a:cxn>
                <a:cxn ang="0">
                  <a:pos x="connsiteX268-537" y="connsiteY268-538"/>
                </a:cxn>
                <a:cxn ang="0">
                  <a:pos x="connsiteX269-539" y="connsiteY269-540"/>
                </a:cxn>
                <a:cxn ang="0">
                  <a:pos x="connsiteX270-541" y="connsiteY270-542"/>
                </a:cxn>
                <a:cxn ang="0">
                  <a:pos x="connsiteX271-543" y="connsiteY271-544"/>
                </a:cxn>
                <a:cxn ang="0">
                  <a:pos x="connsiteX272-545" y="connsiteY272-546"/>
                </a:cxn>
                <a:cxn ang="0">
                  <a:pos x="connsiteX273-547" y="connsiteY273-548"/>
                </a:cxn>
                <a:cxn ang="0">
                  <a:pos x="connsiteX274-549" y="connsiteY274-550"/>
                </a:cxn>
                <a:cxn ang="0">
                  <a:pos x="connsiteX275-551" y="connsiteY275-552"/>
                </a:cxn>
                <a:cxn ang="0">
                  <a:pos x="connsiteX276-553" y="connsiteY276-554"/>
                </a:cxn>
                <a:cxn ang="0">
                  <a:pos x="connsiteX277-555" y="connsiteY277-556"/>
                </a:cxn>
                <a:cxn ang="0">
                  <a:pos x="connsiteX278-557" y="connsiteY278-558"/>
                </a:cxn>
                <a:cxn ang="0">
                  <a:pos x="connsiteX279-559" y="connsiteY279-560"/>
                </a:cxn>
                <a:cxn ang="0">
                  <a:pos x="connsiteX280-561" y="connsiteY280-562"/>
                </a:cxn>
                <a:cxn ang="0">
                  <a:pos x="connsiteX281-563" y="connsiteY281-564"/>
                </a:cxn>
                <a:cxn ang="0">
                  <a:pos x="connsiteX282-565" y="connsiteY282-566"/>
                </a:cxn>
                <a:cxn ang="0">
                  <a:pos x="connsiteX283-567" y="connsiteY283-568"/>
                </a:cxn>
                <a:cxn ang="0">
                  <a:pos x="connsiteX284-569" y="connsiteY284-570"/>
                </a:cxn>
                <a:cxn ang="0">
                  <a:pos x="connsiteX285-571" y="connsiteY285-572"/>
                </a:cxn>
                <a:cxn ang="0">
                  <a:pos x="connsiteX286-573" y="connsiteY286-574"/>
                </a:cxn>
                <a:cxn ang="0">
                  <a:pos x="connsiteX287-575" y="connsiteY287-576"/>
                </a:cxn>
                <a:cxn ang="0">
                  <a:pos x="connsiteX288-577" y="connsiteY288-578"/>
                </a:cxn>
                <a:cxn ang="0">
                  <a:pos x="connsiteX289-579" y="connsiteY289-580"/>
                </a:cxn>
                <a:cxn ang="0">
                  <a:pos x="connsiteX290-581" y="connsiteY290-582"/>
                </a:cxn>
                <a:cxn ang="0">
                  <a:pos x="connsiteX291-583" y="connsiteY291-584"/>
                </a:cxn>
                <a:cxn ang="0">
                  <a:pos x="connsiteX292-585" y="connsiteY292-586"/>
                </a:cxn>
                <a:cxn ang="0">
                  <a:pos x="connsiteX293-587" y="connsiteY293-588"/>
                </a:cxn>
                <a:cxn ang="0">
                  <a:pos x="connsiteX294-589" y="connsiteY294-590"/>
                </a:cxn>
                <a:cxn ang="0">
                  <a:pos x="connsiteX295-591" y="connsiteY295-592"/>
                </a:cxn>
                <a:cxn ang="0">
                  <a:pos x="connsiteX296-593" y="connsiteY296-594"/>
                </a:cxn>
                <a:cxn ang="0">
                  <a:pos x="connsiteX297-595" y="connsiteY297-596"/>
                </a:cxn>
                <a:cxn ang="0">
                  <a:pos x="connsiteX298-597" y="connsiteY298-598"/>
                </a:cxn>
                <a:cxn ang="0">
                  <a:pos x="connsiteX299-599" y="connsiteY299-600"/>
                </a:cxn>
                <a:cxn ang="0">
                  <a:pos x="connsiteX300-601" y="connsiteY300-602"/>
                </a:cxn>
                <a:cxn ang="0">
                  <a:pos x="connsiteX301-603" y="connsiteY301-604"/>
                </a:cxn>
                <a:cxn ang="0">
                  <a:pos x="connsiteX302-605" y="connsiteY302-606"/>
                </a:cxn>
                <a:cxn ang="0">
                  <a:pos x="connsiteX303-607" y="connsiteY303-608"/>
                </a:cxn>
                <a:cxn ang="0">
                  <a:pos x="connsiteX304-609" y="connsiteY304-610"/>
                </a:cxn>
                <a:cxn ang="0">
                  <a:pos x="connsiteX305-611" y="connsiteY305-612"/>
                </a:cxn>
                <a:cxn ang="0">
                  <a:pos x="connsiteX306-613" y="connsiteY306-614"/>
                </a:cxn>
                <a:cxn ang="0">
                  <a:pos x="connsiteX307-615" y="connsiteY307-616"/>
                </a:cxn>
                <a:cxn ang="0">
                  <a:pos x="connsiteX308-617" y="connsiteY308-618"/>
                </a:cxn>
                <a:cxn ang="0">
                  <a:pos x="connsiteX309-619" y="connsiteY309-620"/>
                </a:cxn>
                <a:cxn ang="0">
                  <a:pos x="connsiteX310-621" y="connsiteY310-622"/>
                </a:cxn>
                <a:cxn ang="0">
                  <a:pos x="connsiteX311-623" y="connsiteY311-624"/>
                </a:cxn>
                <a:cxn ang="0">
                  <a:pos x="connsiteX312-625" y="connsiteY312-626"/>
                </a:cxn>
                <a:cxn ang="0">
                  <a:pos x="connsiteX313-627" y="connsiteY313-628"/>
                </a:cxn>
                <a:cxn ang="0">
                  <a:pos x="connsiteX314-629" y="connsiteY314-630"/>
                </a:cxn>
                <a:cxn ang="0">
                  <a:pos x="connsiteX315-631" y="connsiteY315-632"/>
                </a:cxn>
                <a:cxn ang="0">
                  <a:pos x="connsiteX316-633" y="connsiteY316-634"/>
                </a:cxn>
                <a:cxn ang="0">
                  <a:pos x="connsiteX317-635" y="connsiteY317-636"/>
                </a:cxn>
                <a:cxn ang="0">
                  <a:pos x="connsiteX318-637" y="connsiteY318-638"/>
                </a:cxn>
                <a:cxn ang="0">
                  <a:pos x="connsiteX319-639" y="connsiteY319-640"/>
                </a:cxn>
                <a:cxn ang="0">
                  <a:pos x="connsiteX320-641" y="connsiteY320-642"/>
                </a:cxn>
                <a:cxn ang="0">
                  <a:pos x="connsiteX321-643" y="connsiteY321-644"/>
                </a:cxn>
                <a:cxn ang="0">
                  <a:pos x="connsiteX322-645" y="connsiteY322-646"/>
                </a:cxn>
                <a:cxn ang="0">
                  <a:pos x="connsiteX323-647" y="connsiteY323-648"/>
                </a:cxn>
                <a:cxn ang="0">
                  <a:pos x="connsiteX324-649" y="connsiteY324-650"/>
                </a:cxn>
                <a:cxn ang="0">
                  <a:pos x="connsiteX325-651" y="connsiteY325-652"/>
                </a:cxn>
                <a:cxn ang="0">
                  <a:pos x="connsiteX326-653" y="connsiteY326-654"/>
                </a:cxn>
                <a:cxn ang="0">
                  <a:pos x="connsiteX327-655" y="connsiteY327-656"/>
                </a:cxn>
                <a:cxn ang="0">
                  <a:pos x="connsiteX328-657" y="connsiteY328-658"/>
                </a:cxn>
                <a:cxn ang="0">
                  <a:pos x="connsiteX329-659" y="connsiteY329-660"/>
                </a:cxn>
                <a:cxn ang="0">
                  <a:pos x="connsiteX330-661" y="connsiteY330-662"/>
                </a:cxn>
                <a:cxn ang="0">
                  <a:pos x="connsiteX331-663" y="connsiteY331-664"/>
                </a:cxn>
                <a:cxn ang="0">
                  <a:pos x="connsiteX332-665" y="connsiteY332-666"/>
                </a:cxn>
                <a:cxn ang="0">
                  <a:pos x="connsiteX333-667" y="connsiteY333-668"/>
                </a:cxn>
                <a:cxn ang="0">
                  <a:pos x="connsiteX334-669" y="connsiteY334-670"/>
                </a:cxn>
                <a:cxn ang="0">
                  <a:pos x="connsiteX335-671" y="connsiteY335-672"/>
                </a:cxn>
                <a:cxn ang="0">
                  <a:pos x="connsiteX336-673" y="connsiteY336-674"/>
                </a:cxn>
                <a:cxn ang="0">
                  <a:pos x="connsiteX337-675" y="connsiteY337-676"/>
                </a:cxn>
                <a:cxn ang="0">
                  <a:pos x="connsiteX338-677" y="connsiteY338-678"/>
                </a:cxn>
                <a:cxn ang="0">
                  <a:pos x="connsiteX339-679" y="connsiteY339-680"/>
                </a:cxn>
                <a:cxn ang="0">
                  <a:pos x="connsiteX340-681" y="connsiteY340-682"/>
                </a:cxn>
                <a:cxn ang="0">
                  <a:pos x="connsiteX341-683" y="connsiteY341-684"/>
                </a:cxn>
                <a:cxn ang="0">
                  <a:pos x="connsiteX342-685" y="connsiteY342-686"/>
                </a:cxn>
                <a:cxn ang="0">
                  <a:pos x="connsiteX343-687" y="connsiteY343-688"/>
                </a:cxn>
                <a:cxn ang="0">
                  <a:pos x="connsiteX344-689" y="connsiteY344-690"/>
                </a:cxn>
                <a:cxn ang="0">
                  <a:pos x="connsiteX345-691" y="connsiteY345-692"/>
                </a:cxn>
                <a:cxn ang="0">
                  <a:pos x="connsiteX346-693" y="connsiteY346-694"/>
                </a:cxn>
                <a:cxn ang="0">
                  <a:pos x="connsiteX347-695" y="connsiteY347-696"/>
                </a:cxn>
                <a:cxn ang="0">
                  <a:pos x="connsiteX348-697" y="connsiteY348-698"/>
                </a:cxn>
                <a:cxn ang="0">
                  <a:pos x="connsiteX349-699" y="connsiteY349-700"/>
                </a:cxn>
                <a:cxn ang="0">
                  <a:pos x="connsiteX350-701" y="connsiteY350-702"/>
                </a:cxn>
                <a:cxn ang="0">
                  <a:pos x="connsiteX351-703" y="connsiteY351-704"/>
                </a:cxn>
                <a:cxn ang="0">
                  <a:pos x="connsiteX352-705" y="connsiteY352-706"/>
                </a:cxn>
                <a:cxn ang="0">
                  <a:pos x="connsiteX353-707" y="connsiteY353-708"/>
                </a:cxn>
                <a:cxn ang="0">
                  <a:pos x="connsiteX354-709" y="connsiteY354-710"/>
                </a:cxn>
                <a:cxn ang="0">
                  <a:pos x="connsiteX355-711" y="connsiteY355-712"/>
                </a:cxn>
                <a:cxn ang="0">
                  <a:pos x="connsiteX356-713" y="connsiteY356-714"/>
                </a:cxn>
                <a:cxn ang="0">
                  <a:pos x="connsiteX357-715" y="connsiteY357-716"/>
                </a:cxn>
                <a:cxn ang="0">
                  <a:pos x="connsiteX358-717" y="connsiteY358-718"/>
                </a:cxn>
                <a:cxn ang="0">
                  <a:pos x="connsiteX359-719" y="connsiteY359-720"/>
                </a:cxn>
                <a:cxn ang="0">
                  <a:pos x="connsiteX360-721" y="connsiteY360-722"/>
                </a:cxn>
                <a:cxn ang="0">
                  <a:pos x="connsiteX361-723" y="connsiteY361-724"/>
                </a:cxn>
                <a:cxn ang="0">
                  <a:pos x="connsiteX362-725" y="connsiteY362-726"/>
                </a:cxn>
                <a:cxn ang="0">
                  <a:pos x="connsiteX363-727" y="connsiteY363-728"/>
                </a:cxn>
                <a:cxn ang="0">
                  <a:pos x="connsiteX364-729" y="connsiteY364-730"/>
                </a:cxn>
                <a:cxn ang="0">
                  <a:pos x="connsiteX365-731" y="connsiteY365-732"/>
                </a:cxn>
                <a:cxn ang="0">
                  <a:pos x="connsiteX366-733" y="connsiteY366-734"/>
                </a:cxn>
                <a:cxn ang="0">
                  <a:pos x="connsiteX367-735" y="connsiteY367-736"/>
                </a:cxn>
                <a:cxn ang="0">
                  <a:pos x="connsiteX368-737" y="connsiteY368-738"/>
                </a:cxn>
                <a:cxn ang="0">
                  <a:pos x="connsiteX369-739" y="connsiteY369-740"/>
                </a:cxn>
                <a:cxn ang="0">
                  <a:pos x="connsiteX370-741" y="connsiteY370-742"/>
                </a:cxn>
                <a:cxn ang="0">
                  <a:pos x="connsiteX371-743" y="connsiteY371-744"/>
                </a:cxn>
                <a:cxn ang="0">
                  <a:pos x="connsiteX372-745" y="connsiteY372-746"/>
                </a:cxn>
                <a:cxn ang="0">
                  <a:pos x="connsiteX373-747" y="connsiteY373-748"/>
                </a:cxn>
                <a:cxn ang="0">
                  <a:pos x="connsiteX374-749" y="connsiteY374-750"/>
                </a:cxn>
                <a:cxn ang="0">
                  <a:pos x="connsiteX375-751" y="connsiteY375-752"/>
                </a:cxn>
                <a:cxn ang="0">
                  <a:pos x="connsiteX376-753" y="connsiteY376-754"/>
                </a:cxn>
                <a:cxn ang="0">
                  <a:pos x="connsiteX377-755" y="connsiteY377-756"/>
                </a:cxn>
                <a:cxn ang="0">
                  <a:pos x="connsiteX378-757" y="connsiteY378-758"/>
                </a:cxn>
                <a:cxn ang="0">
                  <a:pos x="connsiteX379-759" y="connsiteY379-760"/>
                </a:cxn>
                <a:cxn ang="0">
                  <a:pos x="connsiteX380-761" y="connsiteY380-762"/>
                </a:cxn>
                <a:cxn ang="0">
                  <a:pos x="connsiteX381-763" y="connsiteY381-764"/>
                </a:cxn>
                <a:cxn ang="0">
                  <a:pos x="connsiteX382-765" y="connsiteY382-766"/>
                </a:cxn>
                <a:cxn ang="0">
                  <a:pos x="connsiteX383-767" y="connsiteY383-768"/>
                </a:cxn>
                <a:cxn ang="0">
                  <a:pos x="connsiteX384-769" y="connsiteY384-770"/>
                </a:cxn>
                <a:cxn ang="0">
                  <a:pos x="connsiteX385-771" y="connsiteY385-772"/>
                </a:cxn>
                <a:cxn ang="0">
                  <a:pos x="connsiteX386-773" y="connsiteY386-774"/>
                </a:cxn>
                <a:cxn ang="0">
                  <a:pos x="connsiteX387-775" y="connsiteY387-776"/>
                </a:cxn>
                <a:cxn ang="0">
                  <a:pos x="connsiteX388-777" y="connsiteY388-778"/>
                </a:cxn>
                <a:cxn ang="0">
                  <a:pos x="connsiteX389-779" y="connsiteY389-780"/>
                </a:cxn>
                <a:cxn ang="0">
                  <a:pos x="connsiteX390-781" y="connsiteY390-782"/>
                </a:cxn>
                <a:cxn ang="0">
                  <a:pos x="connsiteX391-783" y="connsiteY391-784"/>
                </a:cxn>
                <a:cxn ang="0">
                  <a:pos x="connsiteX392-785" y="connsiteY392-786"/>
                </a:cxn>
                <a:cxn ang="0">
                  <a:pos x="connsiteX393-787" y="connsiteY393-788"/>
                </a:cxn>
                <a:cxn ang="0">
                  <a:pos x="connsiteX394-789" y="connsiteY394-790"/>
                </a:cxn>
                <a:cxn ang="0">
                  <a:pos x="connsiteX395-791" y="connsiteY395-792"/>
                </a:cxn>
                <a:cxn ang="0">
                  <a:pos x="connsiteX396-793" y="connsiteY396-794"/>
                </a:cxn>
                <a:cxn ang="0">
                  <a:pos x="connsiteX397-795" y="connsiteY397-796"/>
                </a:cxn>
                <a:cxn ang="0">
                  <a:pos x="connsiteX398-797" y="connsiteY398-798"/>
                </a:cxn>
                <a:cxn ang="0">
                  <a:pos x="connsiteX399-799" y="connsiteY399-800"/>
                </a:cxn>
                <a:cxn ang="0">
                  <a:pos x="connsiteX400-801" y="connsiteY400-802"/>
                </a:cxn>
                <a:cxn ang="0">
                  <a:pos x="connsiteX401-803" y="connsiteY401-804"/>
                </a:cxn>
                <a:cxn ang="0">
                  <a:pos x="connsiteX402-805" y="connsiteY402-806"/>
                </a:cxn>
                <a:cxn ang="0">
                  <a:pos x="connsiteX403-807" y="connsiteY403-808"/>
                </a:cxn>
                <a:cxn ang="0">
                  <a:pos x="connsiteX404-809" y="connsiteY404-810"/>
                </a:cxn>
                <a:cxn ang="0">
                  <a:pos x="connsiteX405-811" y="connsiteY405-812"/>
                </a:cxn>
                <a:cxn ang="0">
                  <a:pos x="connsiteX406-813" y="connsiteY406-814"/>
                </a:cxn>
                <a:cxn ang="0">
                  <a:pos x="connsiteX407-815" y="connsiteY407-816"/>
                </a:cxn>
                <a:cxn ang="0">
                  <a:pos x="connsiteX408-817" y="connsiteY408-818"/>
                </a:cxn>
                <a:cxn ang="0">
                  <a:pos x="connsiteX409-819" y="connsiteY409-820"/>
                </a:cxn>
                <a:cxn ang="0">
                  <a:pos x="connsiteX410-821" y="connsiteY410-822"/>
                </a:cxn>
                <a:cxn ang="0">
                  <a:pos x="connsiteX411-823" y="connsiteY411-824"/>
                </a:cxn>
                <a:cxn ang="0">
                  <a:pos x="connsiteX412-825" y="connsiteY412-826"/>
                </a:cxn>
                <a:cxn ang="0">
                  <a:pos x="connsiteX413-827" y="connsiteY413-828"/>
                </a:cxn>
                <a:cxn ang="0">
                  <a:pos x="connsiteX414-829" y="connsiteY414-830"/>
                </a:cxn>
                <a:cxn ang="0">
                  <a:pos x="connsiteX415-831" y="connsiteY415-832"/>
                </a:cxn>
                <a:cxn ang="0">
                  <a:pos x="connsiteX416-833" y="connsiteY416-834"/>
                </a:cxn>
                <a:cxn ang="0">
                  <a:pos x="connsiteX417-835" y="connsiteY417-836"/>
                </a:cxn>
                <a:cxn ang="0">
                  <a:pos x="connsiteX418-837" y="connsiteY418-838"/>
                </a:cxn>
                <a:cxn ang="0">
                  <a:pos x="connsiteX419-839" y="connsiteY419-840"/>
                </a:cxn>
                <a:cxn ang="0">
                  <a:pos x="connsiteX420-841" y="connsiteY420-842"/>
                </a:cxn>
                <a:cxn ang="0">
                  <a:pos x="connsiteX421-843" y="connsiteY421-844"/>
                </a:cxn>
                <a:cxn ang="0">
                  <a:pos x="connsiteX422-845" y="connsiteY422-846"/>
                </a:cxn>
                <a:cxn ang="0">
                  <a:pos x="connsiteX423-847" y="connsiteY423-848"/>
                </a:cxn>
                <a:cxn ang="0">
                  <a:pos x="connsiteX424-849" y="connsiteY424-850"/>
                </a:cxn>
                <a:cxn ang="0">
                  <a:pos x="connsiteX425-851" y="connsiteY425-852"/>
                </a:cxn>
                <a:cxn ang="0">
                  <a:pos x="connsiteX426-853" y="connsiteY426-854"/>
                </a:cxn>
                <a:cxn ang="0">
                  <a:pos x="connsiteX427-855" y="connsiteY427-856"/>
                </a:cxn>
                <a:cxn ang="0">
                  <a:pos x="connsiteX428-857" y="connsiteY428-858"/>
                </a:cxn>
                <a:cxn ang="0">
                  <a:pos x="connsiteX429-859" y="connsiteY429-860"/>
                </a:cxn>
                <a:cxn ang="0">
                  <a:pos x="connsiteX430-861" y="connsiteY430-862"/>
                </a:cxn>
                <a:cxn ang="0">
                  <a:pos x="connsiteX431-863" y="connsiteY431-864"/>
                </a:cxn>
                <a:cxn ang="0">
                  <a:pos x="connsiteX432-865" y="connsiteY432-866"/>
                </a:cxn>
                <a:cxn ang="0">
                  <a:pos x="connsiteX433-867" y="connsiteY433-868"/>
                </a:cxn>
                <a:cxn ang="0">
                  <a:pos x="connsiteX434-869" y="connsiteY434-870"/>
                </a:cxn>
                <a:cxn ang="0">
                  <a:pos x="connsiteX435-871" y="connsiteY435-872"/>
                </a:cxn>
                <a:cxn ang="0">
                  <a:pos x="connsiteX436-873" y="connsiteY436-874"/>
                </a:cxn>
                <a:cxn ang="0">
                  <a:pos x="connsiteX437-875" y="connsiteY437-876"/>
                </a:cxn>
                <a:cxn ang="0">
                  <a:pos x="connsiteX438-877" y="connsiteY438-878"/>
                </a:cxn>
                <a:cxn ang="0">
                  <a:pos x="connsiteX439-879" y="connsiteY439-880"/>
                </a:cxn>
                <a:cxn ang="0">
                  <a:pos x="connsiteX440-881" y="connsiteY440-882"/>
                </a:cxn>
                <a:cxn ang="0">
                  <a:pos x="connsiteX441-883" y="connsiteY441-884"/>
                </a:cxn>
                <a:cxn ang="0">
                  <a:pos x="connsiteX442-885" y="connsiteY442-886"/>
                </a:cxn>
                <a:cxn ang="0">
                  <a:pos x="connsiteX443-887" y="connsiteY443-888"/>
                </a:cxn>
                <a:cxn ang="0">
                  <a:pos x="connsiteX444-889" y="connsiteY444-890"/>
                </a:cxn>
                <a:cxn ang="0">
                  <a:pos x="connsiteX445-891" y="connsiteY445-892"/>
                </a:cxn>
                <a:cxn ang="0">
                  <a:pos x="connsiteX446-893" y="connsiteY446-894"/>
                </a:cxn>
                <a:cxn ang="0">
                  <a:pos x="connsiteX447-895" y="connsiteY447-896"/>
                </a:cxn>
                <a:cxn ang="0">
                  <a:pos x="connsiteX448-897" y="connsiteY448-898"/>
                </a:cxn>
                <a:cxn ang="0">
                  <a:pos x="connsiteX449-899" y="connsiteY449-900"/>
                </a:cxn>
                <a:cxn ang="0">
                  <a:pos x="connsiteX450-901" y="connsiteY450-902"/>
                </a:cxn>
                <a:cxn ang="0">
                  <a:pos x="connsiteX451-903" y="connsiteY451-904"/>
                </a:cxn>
                <a:cxn ang="0">
                  <a:pos x="connsiteX452-905" y="connsiteY452-906"/>
                </a:cxn>
                <a:cxn ang="0">
                  <a:pos x="connsiteX453-907" y="connsiteY453-908"/>
                </a:cxn>
                <a:cxn ang="0">
                  <a:pos x="connsiteX454-909" y="connsiteY454-910"/>
                </a:cxn>
                <a:cxn ang="0">
                  <a:pos x="connsiteX455-911" y="connsiteY455-912"/>
                </a:cxn>
                <a:cxn ang="0">
                  <a:pos x="connsiteX456-913" y="connsiteY456-914"/>
                </a:cxn>
                <a:cxn ang="0">
                  <a:pos x="connsiteX457-915" y="connsiteY457-916"/>
                </a:cxn>
                <a:cxn ang="0">
                  <a:pos x="connsiteX458-917" y="connsiteY458-918"/>
                </a:cxn>
                <a:cxn ang="0">
                  <a:pos x="connsiteX459-919" y="connsiteY459-920"/>
                </a:cxn>
                <a:cxn ang="0">
                  <a:pos x="connsiteX460-921" y="connsiteY460-922"/>
                </a:cxn>
                <a:cxn ang="0">
                  <a:pos x="connsiteX461-923" y="connsiteY461-924"/>
                </a:cxn>
                <a:cxn ang="0">
                  <a:pos x="connsiteX462-925" y="connsiteY462-926"/>
                </a:cxn>
                <a:cxn ang="0">
                  <a:pos x="connsiteX463-927" y="connsiteY463-928"/>
                </a:cxn>
                <a:cxn ang="0">
                  <a:pos x="connsiteX464-929" y="connsiteY464-930"/>
                </a:cxn>
                <a:cxn ang="0">
                  <a:pos x="connsiteX465-931" y="connsiteY465-932"/>
                </a:cxn>
                <a:cxn ang="0">
                  <a:pos x="connsiteX466-933" y="connsiteY466-934"/>
                </a:cxn>
                <a:cxn ang="0">
                  <a:pos x="connsiteX467-935" y="connsiteY467-936"/>
                </a:cxn>
                <a:cxn ang="0">
                  <a:pos x="connsiteX468-937" y="connsiteY468-938"/>
                </a:cxn>
                <a:cxn ang="0">
                  <a:pos x="connsiteX469-939" y="connsiteY469-940"/>
                </a:cxn>
                <a:cxn ang="0">
                  <a:pos x="connsiteX470-941" y="connsiteY470-942"/>
                </a:cxn>
                <a:cxn ang="0">
                  <a:pos x="connsiteX471-943" y="connsiteY471-944"/>
                </a:cxn>
                <a:cxn ang="0">
                  <a:pos x="connsiteX472-945" y="connsiteY472-946"/>
                </a:cxn>
                <a:cxn ang="0">
                  <a:pos x="connsiteX473-947" y="connsiteY473-948"/>
                </a:cxn>
                <a:cxn ang="0">
                  <a:pos x="connsiteX474-949" y="connsiteY474-950"/>
                </a:cxn>
                <a:cxn ang="0">
                  <a:pos x="connsiteX475-951" y="connsiteY475-952"/>
                </a:cxn>
                <a:cxn ang="0">
                  <a:pos x="connsiteX476-953" y="connsiteY476-954"/>
                </a:cxn>
                <a:cxn ang="0">
                  <a:pos x="connsiteX477-955" y="connsiteY477-956"/>
                </a:cxn>
                <a:cxn ang="0">
                  <a:pos x="connsiteX478-957" y="connsiteY478-958"/>
                </a:cxn>
                <a:cxn ang="0">
                  <a:pos x="connsiteX479-959" y="connsiteY479-960"/>
                </a:cxn>
                <a:cxn ang="0">
                  <a:pos x="connsiteX480-961" y="connsiteY480-962"/>
                </a:cxn>
                <a:cxn ang="0">
                  <a:pos x="connsiteX481-963" y="connsiteY481-964"/>
                </a:cxn>
                <a:cxn ang="0">
                  <a:pos x="connsiteX482-965" y="connsiteY482-966"/>
                </a:cxn>
                <a:cxn ang="0">
                  <a:pos x="connsiteX483-967" y="connsiteY483-968"/>
                </a:cxn>
                <a:cxn ang="0">
                  <a:pos x="connsiteX484-969" y="connsiteY484-970"/>
                </a:cxn>
                <a:cxn ang="0">
                  <a:pos x="connsiteX485-971" y="connsiteY485-972"/>
                </a:cxn>
                <a:cxn ang="0">
                  <a:pos x="connsiteX486-973" y="connsiteY486-974"/>
                </a:cxn>
                <a:cxn ang="0">
                  <a:pos x="connsiteX487-975" y="connsiteY487-976"/>
                </a:cxn>
                <a:cxn ang="0">
                  <a:pos x="connsiteX488-977" y="connsiteY488-978"/>
                </a:cxn>
                <a:cxn ang="0">
                  <a:pos x="connsiteX489-979" y="connsiteY489-980"/>
                </a:cxn>
                <a:cxn ang="0">
                  <a:pos x="connsiteX490-981" y="connsiteY490-982"/>
                </a:cxn>
                <a:cxn ang="0">
                  <a:pos x="connsiteX491-983" y="connsiteY491-984"/>
                </a:cxn>
                <a:cxn ang="0">
                  <a:pos x="connsiteX492-985" y="connsiteY492-986"/>
                </a:cxn>
                <a:cxn ang="0">
                  <a:pos x="connsiteX493-987" y="connsiteY493-988"/>
                </a:cxn>
                <a:cxn ang="0">
                  <a:pos x="connsiteX494-989" y="connsiteY494-990"/>
                </a:cxn>
                <a:cxn ang="0">
                  <a:pos x="connsiteX495-991" y="connsiteY495-992"/>
                </a:cxn>
                <a:cxn ang="0">
                  <a:pos x="connsiteX496-993" y="connsiteY496-994"/>
                </a:cxn>
                <a:cxn ang="0">
                  <a:pos x="connsiteX497-995" y="connsiteY497-996"/>
                </a:cxn>
                <a:cxn ang="0">
                  <a:pos x="connsiteX498-997" y="connsiteY498-998"/>
                </a:cxn>
                <a:cxn ang="0">
                  <a:pos x="connsiteX499-999" y="connsiteY499-1000"/>
                </a:cxn>
                <a:cxn ang="0">
                  <a:pos x="connsiteX500-1001" y="connsiteY500-1002"/>
                </a:cxn>
                <a:cxn ang="0">
                  <a:pos x="connsiteX501-1003" y="connsiteY501-1004"/>
                </a:cxn>
                <a:cxn ang="0">
                  <a:pos x="connsiteX502-1005" y="connsiteY502-1006"/>
                </a:cxn>
                <a:cxn ang="0">
                  <a:pos x="connsiteX503-1007" y="connsiteY503-1008"/>
                </a:cxn>
                <a:cxn ang="0">
                  <a:pos x="connsiteX504-1009" y="connsiteY504-1010"/>
                </a:cxn>
                <a:cxn ang="0">
                  <a:pos x="connsiteX505-1011" y="connsiteY505-1012"/>
                </a:cxn>
                <a:cxn ang="0">
                  <a:pos x="connsiteX506-1013" y="connsiteY506-1014"/>
                </a:cxn>
                <a:cxn ang="0">
                  <a:pos x="connsiteX507-1015" y="connsiteY507-1016"/>
                </a:cxn>
                <a:cxn ang="0">
                  <a:pos x="connsiteX508-1017" y="connsiteY508-1018"/>
                </a:cxn>
                <a:cxn ang="0">
                  <a:pos x="connsiteX509-1019" y="connsiteY509-1020"/>
                </a:cxn>
                <a:cxn ang="0">
                  <a:pos x="connsiteX510-1021" y="connsiteY510-1022"/>
                </a:cxn>
                <a:cxn ang="0">
                  <a:pos x="connsiteX511-1023" y="connsiteY511-1024"/>
                </a:cxn>
                <a:cxn ang="0">
                  <a:pos x="connsiteX512-1025" y="connsiteY512-1026"/>
                </a:cxn>
                <a:cxn ang="0">
                  <a:pos x="connsiteX513-1027" y="connsiteY513-1028"/>
                </a:cxn>
                <a:cxn ang="0">
                  <a:pos x="connsiteX514-1029" y="connsiteY514-1030"/>
                </a:cxn>
                <a:cxn ang="0">
                  <a:pos x="connsiteX515-1031" y="connsiteY515-1032"/>
                </a:cxn>
                <a:cxn ang="0">
                  <a:pos x="connsiteX516-1033" y="connsiteY516-1034"/>
                </a:cxn>
                <a:cxn ang="0">
                  <a:pos x="connsiteX517-1035" y="connsiteY517-1036"/>
                </a:cxn>
                <a:cxn ang="0">
                  <a:pos x="connsiteX518-1037" y="connsiteY518-1038"/>
                </a:cxn>
                <a:cxn ang="0">
                  <a:pos x="connsiteX519-1039" y="connsiteY519-1040"/>
                </a:cxn>
                <a:cxn ang="0">
                  <a:pos x="connsiteX520-1041" y="connsiteY520-1042"/>
                </a:cxn>
                <a:cxn ang="0">
                  <a:pos x="connsiteX521-1043" y="connsiteY521-1044"/>
                </a:cxn>
                <a:cxn ang="0">
                  <a:pos x="connsiteX522-1045" y="connsiteY522-1046"/>
                </a:cxn>
                <a:cxn ang="0">
                  <a:pos x="connsiteX523-1047" y="connsiteY523-1048"/>
                </a:cxn>
                <a:cxn ang="0">
                  <a:pos x="connsiteX524-1049" y="connsiteY524-1050"/>
                </a:cxn>
                <a:cxn ang="0">
                  <a:pos x="connsiteX525-1051" y="connsiteY525-1052"/>
                </a:cxn>
                <a:cxn ang="0">
                  <a:pos x="connsiteX526-1053" y="connsiteY526-1054"/>
                </a:cxn>
                <a:cxn ang="0">
                  <a:pos x="connsiteX527-1055" y="connsiteY527-1056"/>
                </a:cxn>
                <a:cxn ang="0">
                  <a:pos x="connsiteX528-1057" y="connsiteY528-1058"/>
                </a:cxn>
                <a:cxn ang="0">
                  <a:pos x="connsiteX529-1059" y="connsiteY529-1060"/>
                </a:cxn>
                <a:cxn ang="0">
                  <a:pos x="connsiteX530-1061" y="connsiteY530-1062"/>
                </a:cxn>
                <a:cxn ang="0">
                  <a:pos x="connsiteX531-1063" y="connsiteY531-1064"/>
                </a:cxn>
                <a:cxn ang="0">
                  <a:pos x="connsiteX532-1065" y="connsiteY532-1066"/>
                </a:cxn>
                <a:cxn ang="0">
                  <a:pos x="connsiteX533-1067" y="connsiteY533-1068"/>
                </a:cxn>
                <a:cxn ang="0">
                  <a:pos x="connsiteX534-1069" y="connsiteY534-1070"/>
                </a:cxn>
                <a:cxn ang="0">
                  <a:pos x="connsiteX535-1071" y="connsiteY535-1072"/>
                </a:cxn>
                <a:cxn ang="0">
                  <a:pos x="connsiteX536-1073" y="connsiteY536-1074"/>
                </a:cxn>
                <a:cxn ang="0">
                  <a:pos x="connsiteX537-1075" y="connsiteY537-1076"/>
                </a:cxn>
                <a:cxn ang="0">
                  <a:pos x="connsiteX538-1077" y="connsiteY538-1078"/>
                </a:cxn>
                <a:cxn ang="0">
                  <a:pos x="connsiteX539-1079" y="connsiteY539-1080"/>
                </a:cxn>
                <a:cxn ang="0">
                  <a:pos x="connsiteX540-1081" y="connsiteY540-1082"/>
                </a:cxn>
                <a:cxn ang="0">
                  <a:pos x="connsiteX541-1083" y="connsiteY541-1084"/>
                </a:cxn>
                <a:cxn ang="0">
                  <a:pos x="connsiteX542-1085" y="connsiteY542-1086"/>
                </a:cxn>
                <a:cxn ang="0">
                  <a:pos x="connsiteX543-1087" y="connsiteY543-1088"/>
                </a:cxn>
                <a:cxn ang="0">
                  <a:pos x="connsiteX544-1089" y="connsiteY544-1090"/>
                </a:cxn>
                <a:cxn ang="0">
                  <a:pos x="connsiteX545-1091" y="connsiteY545-1092"/>
                </a:cxn>
                <a:cxn ang="0">
                  <a:pos x="connsiteX546-1093" y="connsiteY546-1094"/>
                </a:cxn>
                <a:cxn ang="0">
                  <a:pos x="connsiteX547-1095" y="connsiteY547-1096"/>
                </a:cxn>
                <a:cxn ang="0">
                  <a:pos x="connsiteX548-1097" y="connsiteY548-1098"/>
                </a:cxn>
                <a:cxn ang="0">
                  <a:pos x="connsiteX549-1099" y="connsiteY549-1100"/>
                </a:cxn>
                <a:cxn ang="0">
                  <a:pos x="connsiteX550-1101" y="connsiteY550-1102"/>
                </a:cxn>
                <a:cxn ang="0">
                  <a:pos x="connsiteX551-1103" y="connsiteY551-1104"/>
                </a:cxn>
                <a:cxn ang="0">
                  <a:pos x="connsiteX552-1105" y="connsiteY552-1106"/>
                </a:cxn>
                <a:cxn ang="0">
                  <a:pos x="connsiteX553-1107" y="connsiteY553-1108"/>
                </a:cxn>
                <a:cxn ang="0">
                  <a:pos x="connsiteX554-1109" y="connsiteY554-1110"/>
                </a:cxn>
                <a:cxn ang="0">
                  <a:pos x="connsiteX555-1111" y="connsiteY555-1112"/>
                </a:cxn>
                <a:cxn ang="0">
                  <a:pos x="connsiteX556-1113" y="connsiteY556-1114"/>
                </a:cxn>
                <a:cxn ang="0">
                  <a:pos x="connsiteX557-1115" y="connsiteY557-1116"/>
                </a:cxn>
                <a:cxn ang="0">
                  <a:pos x="connsiteX558-1117" y="connsiteY558-1118"/>
                </a:cxn>
                <a:cxn ang="0">
                  <a:pos x="connsiteX559-1119" y="connsiteY559-1120"/>
                </a:cxn>
                <a:cxn ang="0">
                  <a:pos x="connsiteX560-1121" y="connsiteY560-1122"/>
                </a:cxn>
                <a:cxn ang="0">
                  <a:pos x="connsiteX561-1123" y="connsiteY561-1124"/>
                </a:cxn>
                <a:cxn ang="0">
                  <a:pos x="connsiteX562-1125" y="connsiteY562-1126"/>
                </a:cxn>
                <a:cxn ang="0">
                  <a:pos x="connsiteX563-1127" y="connsiteY563-1128"/>
                </a:cxn>
                <a:cxn ang="0">
                  <a:pos x="connsiteX564-1129" y="connsiteY564-1130"/>
                </a:cxn>
                <a:cxn ang="0">
                  <a:pos x="connsiteX565-1131" y="connsiteY565-1132"/>
                </a:cxn>
                <a:cxn ang="0">
                  <a:pos x="connsiteX566-1133" y="connsiteY566-1134"/>
                </a:cxn>
                <a:cxn ang="0">
                  <a:pos x="connsiteX567-1135" y="connsiteY567-1136"/>
                </a:cxn>
                <a:cxn ang="0">
                  <a:pos x="connsiteX568-1137" y="connsiteY568-1138"/>
                </a:cxn>
                <a:cxn ang="0">
                  <a:pos x="connsiteX569-1139" y="connsiteY569-1140"/>
                </a:cxn>
                <a:cxn ang="0">
                  <a:pos x="connsiteX570-1141" y="connsiteY570-1142"/>
                </a:cxn>
                <a:cxn ang="0">
                  <a:pos x="connsiteX571-1143" y="connsiteY571-1144"/>
                </a:cxn>
                <a:cxn ang="0">
                  <a:pos x="connsiteX572-1145" y="connsiteY572-1146"/>
                </a:cxn>
                <a:cxn ang="0">
                  <a:pos x="connsiteX573-1147" y="connsiteY573-1148"/>
                </a:cxn>
                <a:cxn ang="0">
                  <a:pos x="connsiteX574-1149" y="connsiteY574-1150"/>
                </a:cxn>
                <a:cxn ang="0">
                  <a:pos x="connsiteX575-1151" y="connsiteY575-1152"/>
                </a:cxn>
                <a:cxn ang="0">
                  <a:pos x="connsiteX576-1153" y="connsiteY576-1154"/>
                </a:cxn>
                <a:cxn ang="0">
                  <a:pos x="connsiteX577-1155" y="connsiteY577-1156"/>
                </a:cxn>
                <a:cxn ang="0">
                  <a:pos x="connsiteX578-1157" y="connsiteY578-1158"/>
                </a:cxn>
                <a:cxn ang="0">
                  <a:pos x="connsiteX579-1159" y="connsiteY579-1160"/>
                </a:cxn>
                <a:cxn ang="0">
                  <a:pos x="connsiteX580-1161" y="connsiteY580-1162"/>
                </a:cxn>
                <a:cxn ang="0">
                  <a:pos x="connsiteX581-1163" y="connsiteY581-1164"/>
                </a:cxn>
                <a:cxn ang="0">
                  <a:pos x="connsiteX582-1165" y="connsiteY582-1166"/>
                </a:cxn>
                <a:cxn ang="0">
                  <a:pos x="connsiteX583-1167" y="connsiteY583-1168"/>
                </a:cxn>
                <a:cxn ang="0">
                  <a:pos x="connsiteX584-1169" y="connsiteY584-1170"/>
                </a:cxn>
                <a:cxn ang="0">
                  <a:pos x="connsiteX585-1171" y="connsiteY585-1172"/>
                </a:cxn>
                <a:cxn ang="0">
                  <a:pos x="connsiteX586-1173" y="connsiteY586-1174"/>
                </a:cxn>
                <a:cxn ang="0">
                  <a:pos x="connsiteX587-1175" y="connsiteY587-1176"/>
                </a:cxn>
                <a:cxn ang="0">
                  <a:pos x="connsiteX588-1177" y="connsiteY588-1178"/>
                </a:cxn>
                <a:cxn ang="0">
                  <a:pos x="connsiteX589-1179" y="connsiteY589-1180"/>
                </a:cxn>
                <a:cxn ang="0">
                  <a:pos x="connsiteX590-1181" y="connsiteY590-1182"/>
                </a:cxn>
                <a:cxn ang="0">
                  <a:pos x="connsiteX591-1183" y="connsiteY591-1184"/>
                </a:cxn>
                <a:cxn ang="0">
                  <a:pos x="connsiteX592-1185" y="connsiteY592-1186"/>
                </a:cxn>
                <a:cxn ang="0">
                  <a:pos x="connsiteX593-1187" y="connsiteY593-1188"/>
                </a:cxn>
                <a:cxn ang="0">
                  <a:pos x="connsiteX594-1189" y="connsiteY594-1190"/>
                </a:cxn>
                <a:cxn ang="0">
                  <a:pos x="connsiteX595-1191" y="connsiteY595-1192"/>
                </a:cxn>
                <a:cxn ang="0">
                  <a:pos x="connsiteX596-1193" y="connsiteY596-1194"/>
                </a:cxn>
                <a:cxn ang="0">
                  <a:pos x="connsiteX597-1195" y="connsiteY597-1196"/>
                </a:cxn>
                <a:cxn ang="0">
                  <a:pos x="connsiteX598-1197" y="connsiteY598-1198"/>
                </a:cxn>
                <a:cxn ang="0">
                  <a:pos x="connsiteX599-1199" y="connsiteY599-1200"/>
                </a:cxn>
                <a:cxn ang="0">
                  <a:pos x="connsiteX600-1201" y="connsiteY600-1202"/>
                </a:cxn>
                <a:cxn ang="0">
                  <a:pos x="connsiteX601-1203" y="connsiteY601-1204"/>
                </a:cxn>
                <a:cxn ang="0">
                  <a:pos x="connsiteX602-1205" y="connsiteY602-1206"/>
                </a:cxn>
                <a:cxn ang="0">
                  <a:pos x="connsiteX603-1207" y="connsiteY603-1208"/>
                </a:cxn>
                <a:cxn ang="0">
                  <a:pos x="connsiteX604-1209" y="connsiteY604-1210"/>
                </a:cxn>
                <a:cxn ang="0">
                  <a:pos x="connsiteX605-1211" y="connsiteY605-1212"/>
                </a:cxn>
                <a:cxn ang="0">
                  <a:pos x="connsiteX606-1213" y="connsiteY606-1214"/>
                </a:cxn>
                <a:cxn ang="0">
                  <a:pos x="connsiteX607-1215" y="connsiteY607-1216"/>
                </a:cxn>
                <a:cxn ang="0">
                  <a:pos x="connsiteX608-1217" y="connsiteY608-1218"/>
                </a:cxn>
                <a:cxn ang="0">
                  <a:pos x="connsiteX609-1219" y="connsiteY609-1220"/>
                </a:cxn>
                <a:cxn ang="0">
                  <a:pos x="connsiteX610-1221" y="connsiteY610-1222"/>
                </a:cxn>
                <a:cxn ang="0">
                  <a:pos x="connsiteX611-1223" y="connsiteY611-1224"/>
                </a:cxn>
                <a:cxn ang="0">
                  <a:pos x="connsiteX612-1225" y="connsiteY612-1226"/>
                </a:cxn>
                <a:cxn ang="0">
                  <a:pos x="connsiteX613-1227" y="connsiteY613-1228"/>
                </a:cxn>
                <a:cxn ang="0">
                  <a:pos x="connsiteX614-1229" y="connsiteY614-1230"/>
                </a:cxn>
                <a:cxn ang="0">
                  <a:pos x="connsiteX615-1231" y="connsiteY615-1232"/>
                </a:cxn>
                <a:cxn ang="0">
                  <a:pos x="connsiteX616-1233" y="connsiteY616-1234"/>
                </a:cxn>
                <a:cxn ang="0">
                  <a:pos x="connsiteX617-1235" y="connsiteY617-1236"/>
                </a:cxn>
                <a:cxn ang="0">
                  <a:pos x="connsiteX618-1237" y="connsiteY618-1238"/>
                </a:cxn>
                <a:cxn ang="0">
                  <a:pos x="connsiteX619-1239" y="connsiteY619-1240"/>
                </a:cxn>
                <a:cxn ang="0">
                  <a:pos x="connsiteX620-1241" y="connsiteY620-1242"/>
                </a:cxn>
                <a:cxn ang="0">
                  <a:pos x="connsiteX621-1243" y="connsiteY621-1244"/>
                </a:cxn>
                <a:cxn ang="0">
                  <a:pos x="connsiteX622-1245" y="connsiteY622-1246"/>
                </a:cxn>
                <a:cxn ang="0">
                  <a:pos x="connsiteX623-1247" y="connsiteY623-1248"/>
                </a:cxn>
                <a:cxn ang="0">
                  <a:pos x="connsiteX624-1249" y="connsiteY624-1250"/>
                </a:cxn>
                <a:cxn ang="0">
                  <a:pos x="connsiteX625-1251" y="connsiteY625-1252"/>
                </a:cxn>
                <a:cxn ang="0">
                  <a:pos x="connsiteX626-1253" y="connsiteY626-1254"/>
                </a:cxn>
                <a:cxn ang="0">
                  <a:pos x="connsiteX627-1255" y="connsiteY627-1256"/>
                </a:cxn>
                <a:cxn ang="0">
                  <a:pos x="connsiteX628-1257" y="connsiteY628-1258"/>
                </a:cxn>
                <a:cxn ang="0">
                  <a:pos x="connsiteX629-1259" y="connsiteY629-1260"/>
                </a:cxn>
                <a:cxn ang="0">
                  <a:pos x="connsiteX630-1261" y="connsiteY630-1262"/>
                </a:cxn>
                <a:cxn ang="0">
                  <a:pos x="connsiteX631-1263" y="connsiteY631-1264"/>
                </a:cxn>
                <a:cxn ang="0">
                  <a:pos x="connsiteX632-1265" y="connsiteY632-1266"/>
                </a:cxn>
                <a:cxn ang="0">
                  <a:pos x="connsiteX633-1267" y="connsiteY633-1268"/>
                </a:cxn>
                <a:cxn ang="0">
                  <a:pos x="connsiteX634-1269" y="connsiteY634-1270"/>
                </a:cxn>
                <a:cxn ang="0">
                  <a:pos x="connsiteX635-1271" y="connsiteY635-1272"/>
                </a:cxn>
                <a:cxn ang="0">
                  <a:pos x="connsiteX636-1273" y="connsiteY636-1274"/>
                </a:cxn>
                <a:cxn ang="0">
                  <a:pos x="connsiteX637-1275" y="connsiteY637-1276"/>
                </a:cxn>
                <a:cxn ang="0">
                  <a:pos x="connsiteX638-1277" y="connsiteY638-1278"/>
                </a:cxn>
                <a:cxn ang="0">
                  <a:pos x="connsiteX639-1279" y="connsiteY639-1280"/>
                </a:cxn>
                <a:cxn ang="0">
                  <a:pos x="connsiteX640-1281" y="connsiteY640-1282"/>
                </a:cxn>
                <a:cxn ang="0">
                  <a:pos x="connsiteX641-1283" y="connsiteY641-1284"/>
                </a:cxn>
                <a:cxn ang="0">
                  <a:pos x="connsiteX642-1285" y="connsiteY642-1286"/>
                </a:cxn>
                <a:cxn ang="0">
                  <a:pos x="connsiteX643-1287" y="connsiteY643-1288"/>
                </a:cxn>
                <a:cxn ang="0">
                  <a:pos x="connsiteX644-1289" y="connsiteY644-1290"/>
                </a:cxn>
                <a:cxn ang="0">
                  <a:pos x="connsiteX645-1291" y="connsiteY645-1292"/>
                </a:cxn>
                <a:cxn ang="0">
                  <a:pos x="connsiteX646-1293" y="connsiteY646-1294"/>
                </a:cxn>
                <a:cxn ang="0">
                  <a:pos x="connsiteX647-1295" y="connsiteY647-1296"/>
                </a:cxn>
                <a:cxn ang="0">
                  <a:pos x="connsiteX648-1297" y="connsiteY648-1298"/>
                </a:cxn>
                <a:cxn ang="0">
                  <a:pos x="connsiteX649-1299" y="connsiteY649-1300"/>
                </a:cxn>
                <a:cxn ang="0">
                  <a:pos x="connsiteX650-1301" y="connsiteY650-1302"/>
                </a:cxn>
                <a:cxn ang="0">
                  <a:pos x="connsiteX651-1303" y="connsiteY651-1304"/>
                </a:cxn>
                <a:cxn ang="0">
                  <a:pos x="connsiteX652-1305" y="connsiteY652-1306"/>
                </a:cxn>
                <a:cxn ang="0">
                  <a:pos x="connsiteX653-1307" y="connsiteY653-1308"/>
                </a:cxn>
                <a:cxn ang="0">
                  <a:pos x="connsiteX654-1309" y="connsiteY654-1310"/>
                </a:cxn>
                <a:cxn ang="0">
                  <a:pos x="connsiteX655-1311" y="connsiteY655-1312"/>
                </a:cxn>
                <a:cxn ang="0">
                  <a:pos x="connsiteX656-1313" y="connsiteY656-1314"/>
                </a:cxn>
                <a:cxn ang="0">
                  <a:pos x="connsiteX657-1315" y="connsiteY657-1316"/>
                </a:cxn>
                <a:cxn ang="0">
                  <a:pos x="connsiteX658-1317" y="connsiteY658-1318"/>
                </a:cxn>
                <a:cxn ang="0">
                  <a:pos x="connsiteX659-1319" y="connsiteY659-1320"/>
                </a:cxn>
                <a:cxn ang="0">
                  <a:pos x="connsiteX660-1321" y="connsiteY660-1322"/>
                </a:cxn>
                <a:cxn ang="0">
                  <a:pos x="connsiteX661-1323" y="connsiteY661-1324"/>
                </a:cxn>
                <a:cxn ang="0">
                  <a:pos x="connsiteX662-1325" y="connsiteY662-1326"/>
                </a:cxn>
                <a:cxn ang="0">
                  <a:pos x="connsiteX663-1327" y="connsiteY663-1328"/>
                </a:cxn>
                <a:cxn ang="0">
                  <a:pos x="connsiteX664-1329" y="connsiteY664-1330"/>
                </a:cxn>
                <a:cxn ang="0">
                  <a:pos x="connsiteX665-1331" y="connsiteY665-1332"/>
                </a:cxn>
                <a:cxn ang="0">
                  <a:pos x="connsiteX666-1333" y="connsiteY666-1334"/>
                </a:cxn>
                <a:cxn ang="0">
                  <a:pos x="connsiteX667-1335" y="connsiteY667-1336"/>
                </a:cxn>
                <a:cxn ang="0">
                  <a:pos x="connsiteX668-1337" y="connsiteY668-1338"/>
                </a:cxn>
                <a:cxn ang="0">
                  <a:pos x="connsiteX669-1339" y="connsiteY669-1340"/>
                </a:cxn>
                <a:cxn ang="0">
                  <a:pos x="connsiteX670-1341" y="connsiteY670-1342"/>
                </a:cxn>
                <a:cxn ang="0">
                  <a:pos x="connsiteX671-1343" y="connsiteY671-1344"/>
                </a:cxn>
                <a:cxn ang="0">
                  <a:pos x="connsiteX672-1345" y="connsiteY672-1346"/>
                </a:cxn>
                <a:cxn ang="0">
                  <a:pos x="connsiteX673-1347" y="connsiteY673-1348"/>
                </a:cxn>
                <a:cxn ang="0">
                  <a:pos x="connsiteX674-1349" y="connsiteY674-1350"/>
                </a:cxn>
                <a:cxn ang="0">
                  <a:pos x="connsiteX675-1351" y="connsiteY675-1352"/>
                </a:cxn>
                <a:cxn ang="0">
                  <a:pos x="connsiteX676-1353" y="connsiteY676-1354"/>
                </a:cxn>
                <a:cxn ang="0">
                  <a:pos x="connsiteX677-1355" y="connsiteY677-1356"/>
                </a:cxn>
                <a:cxn ang="0">
                  <a:pos x="connsiteX678-1357" y="connsiteY678-1358"/>
                </a:cxn>
                <a:cxn ang="0">
                  <a:pos x="connsiteX679-1359" y="connsiteY679-1360"/>
                </a:cxn>
                <a:cxn ang="0">
                  <a:pos x="connsiteX680-1361" y="connsiteY680-1362"/>
                </a:cxn>
                <a:cxn ang="0">
                  <a:pos x="connsiteX681-1363" y="connsiteY681-1364"/>
                </a:cxn>
                <a:cxn ang="0">
                  <a:pos x="connsiteX682-1365" y="connsiteY682-1366"/>
                </a:cxn>
                <a:cxn ang="0">
                  <a:pos x="connsiteX683-1367" y="connsiteY683-1368"/>
                </a:cxn>
                <a:cxn ang="0">
                  <a:pos x="connsiteX684-1369" y="connsiteY684-1370"/>
                </a:cxn>
                <a:cxn ang="0">
                  <a:pos x="connsiteX685-1371" y="connsiteY685-1372"/>
                </a:cxn>
                <a:cxn ang="0">
                  <a:pos x="connsiteX686-1373" y="connsiteY686-1374"/>
                </a:cxn>
                <a:cxn ang="0">
                  <a:pos x="connsiteX687-1375" y="connsiteY687-1376"/>
                </a:cxn>
                <a:cxn ang="0">
                  <a:pos x="connsiteX688-1377" y="connsiteY688-1378"/>
                </a:cxn>
                <a:cxn ang="0">
                  <a:pos x="connsiteX689-1379" y="connsiteY689-1380"/>
                </a:cxn>
                <a:cxn ang="0">
                  <a:pos x="connsiteX690-1381" y="connsiteY690-1382"/>
                </a:cxn>
                <a:cxn ang="0">
                  <a:pos x="connsiteX691-1383" y="connsiteY691-1384"/>
                </a:cxn>
                <a:cxn ang="0">
                  <a:pos x="connsiteX692-1385" y="connsiteY692-1386"/>
                </a:cxn>
                <a:cxn ang="0">
                  <a:pos x="connsiteX693-1387" y="connsiteY693-1388"/>
                </a:cxn>
                <a:cxn ang="0">
                  <a:pos x="connsiteX694-1389" y="connsiteY694-1390"/>
                </a:cxn>
                <a:cxn ang="0">
                  <a:pos x="connsiteX695-1391" y="connsiteY695-1392"/>
                </a:cxn>
                <a:cxn ang="0">
                  <a:pos x="connsiteX696-1393" y="connsiteY696-1394"/>
                </a:cxn>
                <a:cxn ang="0">
                  <a:pos x="connsiteX697-1395" y="connsiteY697-1396"/>
                </a:cxn>
                <a:cxn ang="0">
                  <a:pos x="connsiteX698-1397" y="connsiteY698-1398"/>
                </a:cxn>
                <a:cxn ang="0">
                  <a:pos x="connsiteX699-1399" y="connsiteY699-1400"/>
                </a:cxn>
                <a:cxn ang="0">
                  <a:pos x="connsiteX700-1401" y="connsiteY700-1402"/>
                </a:cxn>
                <a:cxn ang="0">
                  <a:pos x="connsiteX701-1403" y="connsiteY701-1404"/>
                </a:cxn>
                <a:cxn ang="0">
                  <a:pos x="connsiteX702-1405" y="connsiteY702-1406"/>
                </a:cxn>
                <a:cxn ang="0">
                  <a:pos x="connsiteX703-1407" y="connsiteY703-1408"/>
                </a:cxn>
                <a:cxn ang="0">
                  <a:pos x="connsiteX704-1409" y="connsiteY704-1410"/>
                </a:cxn>
                <a:cxn ang="0">
                  <a:pos x="connsiteX705-1411" y="connsiteY705-1412"/>
                </a:cxn>
                <a:cxn ang="0">
                  <a:pos x="connsiteX706-1413" y="connsiteY706-1414"/>
                </a:cxn>
                <a:cxn ang="0">
                  <a:pos x="connsiteX707-1415" y="connsiteY707-1416"/>
                </a:cxn>
              </a:cxnLst>
              <a:rect l="l" t="t" r="r" b="b"/>
              <a:pathLst>
                <a:path w="4168043" h="3435963">
                  <a:moveTo>
                    <a:pt x="3244226" y="681928"/>
                  </a:moveTo>
                  <a:lnTo>
                    <a:pt x="3241920" y="684364"/>
                  </a:lnTo>
                  <a:cubicBezTo>
                    <a:pt x="3241949" y="684308"/>
                    <a:pt x="3241977" y="684253"/>
                    <a:pt x="3242006" y="684197"/>
                  </a:cubicBezTo>
                  <a:cubicBezTo>
                    <a:pt x="3244066" y="681773"/>
                    <a:pt x="3245979" y="679972"/>
                    <a:pt x="3244226" y="681928"/>
                  </a:cubicBezTo>
                  <a:close/>
                  <a:moveTo>
                    <a:pt x="3492400" y="0"/>
                  </a:moveTo>
                  <a:lnTo>
                    <a:pt x="3498468" y="1833"/>
                  </a:lnTo>
                  <a:cubicBezTo>
                    <a:pt x="3507691" y="11055"/>
                    <a:pt x="3500992" y="3909"/>
                    <a:pt x="3515549" y="25747"/>
                  </a:cubicBezTo>
                  <a:cubicBezTo>
                    <a:pt x="3520811" y="27500"/>
                    <a:pt x="3532929" y="30541"/>
                    <a:pt x="3536046" y="35995"/>
                  </a:cubicBezTo>
                  <a:cubicBezTo>
                    <a:pt x="3538926" y="41037"/>
                    <a:pt x="3538323" y="47383"/>
                    <a:pt x="3539462" y="53077"/>
                  </a:cubicBezTo>
                  <a:lnTo>
                    <a:pt x="3525798" y="73573"/>
                  </a:lnTo>
                  <a:cubicBezTo>
                    <a:pt x="3521803" y="79565"/>
                    <a:pt x="3521891" y="87489"/>
                    <a:pt x="3518966" y="94070"/>
                  </a:cubicBezTo>
                  <a:cubicBezTo>
                    <a:pt x="3511514" y="110836"/>
                    <a:pt x="3512611" y="98478"/>
                    <a:pt x="3501885" y="114568"/>
                  </a:cubicBezTo>
                  <a:cubicBezTo>
                    <a:pt x="3499887" y="117564"/>
                    <a:pt x="3499060" y="121264"/>
                    <a:pt x="3498468" y="124816"/>
                  </a:cubicBezTo>
                  <a:cubicBezTo>
                    <a:pt x="3493353" y="155507"/>
                    <a:pt x="3493088" y="147708"/>
                    <a:pt x="3498468" y="169226"/>
                  </a:cubicBezTo>
                  <a:cubicBezTo>
                    <a:pt x="3498468" y="169226"/>
                    <a:pt x="3512017" y="174164"/>
                    <a:pt x="3518966" y="176059"/>
                  </a:cubicBezTo>
                  <a:cubicBezTo>
                    <a:pt x="3527541" y="178397"/>
                    <a:pt x="3538003" y="178745"/>
                    <a:pt x="3546294" y="182891"/>
                  </a:cubicBezTo>
                  <a:cubicBezTo>
                    <a:pt x="3549967" y="184727"/>
                    <a:pt x="3552871" y="187888"/>
                    <a:pt x="3556543" y="189724"/>
                  </a:cubicBezTo>
                  <a:cubicBezTo>
                    <a:pt x="3559764" y="191334"/>
                    <a:pt x="3563980" y="190890"/>
                    <a:pt x="3566792" y="193140"/>
                  </a:cubicBezTo>
                  <a:cubicBezTo>
                    <a:pt x="3569998" y="195705"/>
                    <a:pt x="3571346" y="199972"/>
                    <a:pt x="3573624" y="203389"/>
                  </a:cubicBezTo>
                  <a:cubicBezTo>
                    <a:pt x="3589377" y="192886"/>
                    <a:pt x="3584252" y="198202"/>
                    <a:pt x="3597538" y="176059"/>
                  </a:cubicBezTo>
                  <a:cubicBezTo>
                    <a:pt x="3600159" y="171692"/>
                    <a:pt x="3600226" y="165354"/>
                    <a:pt x="3604371" y="162394"/>
                  </a:cubicBezTo>
                  <a:cubicBezTo>
                    <a:pt x="3609095" y="159019"/>
                    <a:pt x="3615758" y="160117"/>
                    <a:pt x="3621452" y="158979"/>
                  </a:cubicBezTo>
                  <a:lnTo>
                    <a:pt x="3631699" y="165810"/>
                  </a:lnTo>
                  <a:lnTo>
                    <a:pt x="3652197" y="179475"/>
                  </a:lnTo>
                  <a:cubicBezTo>
                    <a:pt x="3652197" y="179475"/>
                    <a:pt x="3666112" y="183382"/>
                    <a:pt x="3672694" y="186307"/>
                  </a:cubicBezTo>
                  <a:cubicBezTo>
                    <a:pt x="3676446" y="187974"/>
                    <a:pt x="3679788" y="190511"/>
                    <a:pt x="3682943" y="193140"/>
                  </a:cubicBezTo>
                  <a:cubicBezTo>
                    <a:pt x="3700951" y="208147"/>
                    <a:pt x="3693500" y="206481"/>
                    <a:pt x="3696608" y="237551"/>
                  </a:cubicBezTo>
                  <a:cubicBezTo>
                    <a:pt x="3702620" y="255590"/>
                    <a:pt x="3698027" y="244803"/>
                    <a:pt x="3713689" y="268296"/>
                  </a:cubicBezTo>
                  <a:cubicBezTo>
                    <a:pt x="3717105" y="269434"/>
                    <a:pt x="3721126" y="269463"/>
                    <a:pt x="3723938" y="271712"/>
                  </a:cubicBezTo>
                  <a:cubicBezTo>
                    <a:pt x="3727144" y="274278"/>
                    <a:pt x="3729152" y="278187"/>
                    <a:pt x="3730769" y="281961"/>
                  </a:cubicBezTo>
                  <a:cubicBezTo>
                    <a:pt x="3737341" y="297300"/>
                    <a:pt x="3737503" y="345396"/>
                    <a:pt x="3737601" y="346870"/>
                  </a:cubicBezTo>
                  <a:cubicBezTo>
                    <a:pt x="3744319" y="356946"/>
                    <a:pt x="3744820" y="359147"/>
                    <a:pt x="3754683" y="367366"/>
                  </a:cubicBezTo>
                  <a:cubicBezTo>
                    <a:pt x="3757837" y="369994"/>
                    <a:pt x="3762366" y="370992"/>
                    <a:pt x="3764931" y="374198"/>
                  </a:cubicBezTo>
                  <a:cubicBezTo>
                    <a:pt x="3767181" y="377010"/>
                    <a:pt x="3767209" y="381031"/>
                    <a:pt x="3768348" y="384447"/>
                  </a:cubicBezTo>
                  <a:cubicBezTo>
                    <a:pt x="3775078" y="387812"/>
                    <a:pt x="3784362" y="393259"/>
                    <a:pt x="3792261" y="394696"/>
                  </a:cubicBezTo>
                  <a:cubicBezTo>
                    <a:pt x="3801294" y="396338"/>
                    <a:pt x="3810589" y="399912"/>
                    <a:pt x="3819591" y="398112"/>
                  </a:cubicBezTo>
                  <a:cubicBezTo>
                    <a:pt x="3823617" y="397307"/>
                    <a:pt x="3824146" y="391279"/>
                    <a:pt x="3826422" y="387863"/>
                  </a:cubicBezTo>
                  <a:cubicBezTo>
                    <a:pt x="3845838" y="381391"/>
                    <a:pt x="3834125" y="386993"/>
                    <a:pt x="3857169" y="363950"/>
                  </a:cubicBezTo>
                  <a:cubicBezTo>
                    <a:pt x="3864001" y="361672"/>
                    <a:pt x="3870509" y="357913"/>
                    <a:pt x="3877666" y="357117"/>
                  </a:cubicBezTo>
                  <a:cubicBezTo>
                    <a:pt x="3881246" y="356719"/>
                    <a:pt x="3884453" y="359543"/>
                    <a:pt x="3887915" y="360533"/>
                  </a:cubicBezTo>
                  <a:cubicBezTo>
                    <a:pt x="3892429" y="361823"/>
                    <a:pt x="3897025" y="362811"/>
                    <a:pt x="3901580" y="363950"/>
                  </a:cubicBezTo>
                  <a:cubicBezTo>
                    <a:pt x="3905020" y="363376"/>
                    <a:pt x="3934384" y="358708"/>
                    <a:pt x="3939157" y="357117"/>
                  </a:cubicBezTo>
                  <a:cubicBezTo>
                    <a:pt x="3945990" y="354839"/>
                    <a:pt x="3952756" y="352353"/>
                    <a:pt x="3959655" y="350285"/>
                  </a:cubicBezTo>
                  <a:cubicBezTo>
                    <a:pt x="3964151" y="348936"/>
                    <a:pt x="3968806" y="348159"/>
                    <a:pt x="3973320" y="346870"/>
                  </a:cubicBezTo>
                  <a:cubicBezTo>
                    <a:pt x="3985347" y="343435"/>
                    <a:pt x="3994280" y="339575"/>
                    <a:pt x="4004066" y="329788"/>
                  </a:cubicBezTo>
                  <a:cubicBezTo>
                    <a:pt x="4006612" y="327242"/>
                    <a:pt x="4005872" y="322760"/>
                    <a:pt x="4007482" y="319540"/>
                  </a:cubicBezTo>
                  <a:cubicBezTo>
                    <a:pt x="4019277" y="295948"/>
                    <a:pt x="4010619" y="324065"/>
                    <a:pt x="4017729" y="295626"/>
                  </a:cubicBezTo>
                  <a:cubicBezTo>
                    <a:pt x="4020007" y="292210"/>
                    <a:pt x="4022727" y="289050"/>
                    <a:pt x="4024562" y="285377"/>
                  </a:cubicBezTo>
                  <a:cubicBezTo>
                    <a:pt x="4026172" y="282157"/>
                    <a:pt x="4024852" y="276916"/>
                    <a:pt x="4027978" y="275129"/>
                  </a:cubicBezTo>
                  <a:cubicBezTo>
                    <a:pt x="4033992" y="271692"/>
                    <a:pt x="4041643" y="272851"/>
                    <a:pt x="4048476" y="271712"/>
                  </a:cubicBezTo>
                  <a:lnTo>
                    <a:pt x="4058725" y="278545"/>
                  </a:lnTo>
                  <a:lnTo>
                    <a:pt x="4079222" y="292210"/>
                  </a:lnTo>
                  <a:cubicBezTo>
                    <a:pt x="4079222" y="292210"/>
                    <a:pt x="4092732" y="297296"/>
                    <a:pt x="4099719" y="299042"/>
                  </a:cubicBezTo>
                  <a:cubicBezTo>
                    <a:pt x="4106439" y="300723"/>
                    <a:pt x="4114342" y="298787"/>
                    <a:pt x="4120215" y="302458"/>
                  </a:cubicBezTo>
                  <a:cubicBezTo>
                    <a:pt x="4124534" y="305157"/>
                    <a:pt x="4125260" y="311354"/>
                    <a:pt x="4127048" y="316123"/>
                  </a:cubicBezTo>
                  <a:cubicBezTo>
                    <a:pt x="4128696" y="320520"/>
                    <a:pt x="4129175" y="325274"/>
                    <a:pt x="4130464" y="329788"/>
                  </a:cubicBezTo>
                  <a:cubicBezTo>
                    <a:pt x="4131454" y="333251"/>
                    <a:pt x="4132742" y="336621"/>
                    <a:pt x="4133881" y="340037"/>
                  </a:cubicBezTo>
                  <a:cubicBezTo>
                    <a:pt x="4144708" y="356277"/>
                    <a:pt x="4139414" y="346390"/>
                    <a:pt x="4147545" y="370782"/>
                  </a:cubicBezTo>
                  <a:cubicBezTo>
                    <a:pt x="4150962" y="373060"/>
                    <a:pt x="4154891" y="374711"/>
                    <a:pt x="4157794" y="377614"/>
                  </a:cubicBezTo>
                  <a:cubicBezTo>
                    <a:pt x="4164416" y="384237"/>
                    <a:pt x="4165265" y="389777"/>
                    <a:pt x="4168043" y="398112"/>
                  </a:cubicBezTo>
                  <a:cubicBezTo>
                    <a:pt x="4166905" y="401528"/>
                    <a:pt x="4165617" y="404899"/>
                    <a:pt x="4164627" y="408361"/>
                  </a:cubicBezTo>
                  <a:cubicBezTo>
                    <a:pt x="4159593" y="425975"/>
                    <a:pt x="4157794" y="439456"/>
                    <a:pt x="4157794" y="459603"/>
                  </a:cubicBezTo>
                  <a:cubicBezTo>
                    <a:pt x="4157794" y="502095"/>
                    <a:pt x="4165629" y="473678"/>
                    <a:pt x="4157794" y="497182"/>
                  </a:cubicBezTo>
                  <a:cubicBezTo>
                    <a:pt x="4154378" y="500598"/>
                    <a:pt x="4151257" y="504338"/>
                    <a:pt x="4147545" y="507430"/>
                  </a:cubicBezTo>
                  <a:cubicBezTo>
                    <a:pt x="4144391" y="510059"/>
                    <a:pt x="4140201" y="511359"/>
                    <a:pt x="4137297" y="514263"/>
                  </a:cubicBezTo>
                  <a:cubicBezTo>
                    <a:pt x="4134393" y="517167"/>
                    <a:pt x="4132742" y="521095"/>
                    <a:pt x="4130464" y="524512"/>
                  </a:cubicBezTo>
                  <a:cubicBezTo>
                    <a:pt x="4127048" y="526790"/>
                    <a:pt x="4123119" y="528440"/>
                    <a:pt x="4120215" y="531344"/>
                  </a:cubicBezTo>
                  <a:cubicBezTo>
                    <a:pt x="4116466" y="535094"/>
                    <a:pt x="4110226" y="546025"/>
                    <a:pt x="4109967" y="551840"/>
                  </a:cubicBezTo>
                  <a:cubicBezTo>
                    <a:pt x="4107843" y="599634"/>
                    <a:pt x="4107689" y="647494"/>
                    <a:pt x="4106551" y="695321"/>
                  </a:cubicBezTo>
                  <a:cubicBezTo>
                    <a:pt x="4109477" y="704102"/>
                    <a:pt x="4111667" y="709797"/>
                    <a:pt x="4113383" y="719235"/>
                  </a:cubicBezTo>
                  <a:cubicBezTo>
                    <a:pt x="4117162" y="740015"/>
                    <a:pt x="4118283" y="759470"/>
                    <a:pt x="4120215" y="780726"/>
                  </a:cubicBezTo>
                  <a:cubicBezTo>
                    <a:pt x="4111107" y="781864"/>
                    <a:pt x="4101744" y="781727"/>
                    <a:pt x="4092887" y="784142"/>
                  </a:cubicBezTo>
                  <a:cubicBezTo>
                    <a:pt x="4083189" y="786787"/>
                    <a:pt x="4080948" y="794024"/>
                    <a:pt x="4075806" y="801223"/>
                  </a:cubicBezTo>
                  <a:cubicBezTo>
                    <a:pt x="4074559" y="802967"/>
                    <a:pt x="4060448" y="821115"/>
                    <a:pt x="4058725" y="825136"/>
                  </a:cubicBezTo>
                  <a:cubicBezTo>
                    <a:pt x="4056875" y="829451"/>
                    <a:pt x="4056657" y="834304"/>
                    <a:pt x="4055308" y="838801"/>
                  </a:cubicBezTo>
                  <a:cubicBezTo>
                    <a:pt x="4053239" y="845699"/>
                    <a:pt x="4049369" y="852151"/>
                    <a:pt x="4048476" y="859298"/>
                  </a:cubicBezTo>
                  <a:cubicBezTo>
                    <a:pt x="4037628" y="946081"/>
                    <a:pt x="4052820" y="897508"/>
                    <a:pt x="4041643" y="931038"/>
                  </a:cubicBezTo>
                  <a:lnTo>
                    <a:pt x="4031395" y="934454"/>
                  </a:lnTo>
                  <a:cubicBezTo>
                    <a:pt x="4024562" y="936732"/>
                    <a:pt x="4017796" y="939216"/>
                    <a:pt x="4010897" y="941287"/>
                  </a:cubicBezTo>
                  <a:cubicBezTo>
                    <a:pt x="4006401" y="942635"/>
                    <a:pt x="4000840" y="941697"/>
                    <a:pt x="3997233" y="944703"/>
                  </a:cubicBezTo>
                  <a:cubicBezTo>
                    <a:pt x="3993321" y="947963"/>
                    <a:pt x="3992927" y="953947"/>
                    <a:pt x="3990401" y="958368"/>
                  </a:cubicBezTo>
                  <a:cubicBezTo>
                    <a:pt x="3977408" y="981105"/>
                    <a:pt x="3988665" y="953326"/>
                    <a:pt x="3976736" y="989114"/>
                  </a:cubicBezTo>
                  <a:cubicBezTo>
                    <a:pt x="3949406" y="1007333"/>
                    <a:pt x="3982430" y="983420"/>
                    <a:pt x="3959655" y="1006195"/>
                  </a:cubicBezTo>
                  <a:cubicBezTo>
                    <a:pt x="3936877" y="1028973"/>
                    <a:pt x="3960796" y="995945"/>
                    <a:pt x="3942573" y="1023275"/>
                  </a:cubicBezTo>
                  <a:cubicBezTo>
                    <a:pt x="3939157" y="1025553"/>
                    <a:pt x="3935228" y="1027204"/>
                    <a:pt x="3932325" y="1030108"/>
                  </a:cubicBezTo>
                  <a:cubicBezTo>
                    <a:pt x="3920023" y="1042409"/>
                    <a:pt x="3924938" y="1042387"/>
                    <a:pt x="3915243" y="1054021"/>
                  </a:cubicBezTo>
                  <a:cubicBezTo>
                    <a:pt x="3897933" y="1074795"/>
                    <a:pt x="3910806" y="1052651"/>
                    <a:pt x="3898164" y="1077935"/>
                  </a:cubicBezTo>
                  <a:cubicBezTo>
                    <a:pt x="3869122" y="1097297"/>
                    <a:pt x="3914115" y="1065403"/>
                    <a:pt x="3874250" y="1105265"/>
                  </a:cubicBezTo>
                  <a:cubicBezTo>
                    <a:pt x="3867417" y="1112097"/>
                    <a:pt x="3859684" y="1118134"/>
                    <a:pt x="3853752" y="1125761"/>
                  </a:cubicBezTo>
                  <a:cubicBezTo>
                    <a:pt x="3851542" y="1128604"/>
                    <a:pt x="3851947" y="1132789"/>
                    <a:pt x="3850336" y="1136010"/>
                  </a:cubicBezTo>
                  <a:cubicBezTo>
                    <a:pt x="3848501" y="1139682"/>
                    <a:pt x="3845540" y="1142694"/>
                    <a:pt x="3843504" y="1146258"/>
                  </a:cubicBezTo>
                  <a:cubicBezTo>
                    <a:pt x="3840978" y="1150679"/>
                    <a:pt x="3838949" y="1155369"/>
                    <a:pt x="3836671" y="1159923"/>
                  </a:cubicBezTo>
                  <a:cubicBezTo>
                    <a:pt x="3833255" y="1162201"/>
                    <a:pt x="3830095" y="1164919"/>
                    <a:pt x="3826422" y="1166756"/>
                  </a:cubicBezTo>
                  <a:cubicBezTo>
                    <a:pt x="3811016" y="1174460"/>
                    <a:pt x="3820612" y="1164767"/>
                    <a:pt x="3805926" y="1177005"/>
                  </a:cubicBezTo>
                  <a:cubicBezTo>
                    <a:pt x="3802215" y="1180097"/>
                    <a:pt x="3796922" y="1182586"/>
                    <a:pt x="3795678" y="1187253"/>
                  </a:cubicBezTo>
                  <a:cubicBezTo>
                    <a:pt x="3792144" y="1200502"/>
                    <a:pt x="3793400" y="1214582"/>
                    <a:pt x="3792261" y="1228247"/>
                  </a:cubicBezTo>
                  <a:cubicBezTo>
                    <a:pt x="3792261" y="1228247"/>
                    <a:pt x="3800519" y="1242565"/>
                    <a:pt x="3805926" y="1248744"/>
                  </a:cubicBezTo>
                  <a:cubicBezTo>
                    <a:pt x="3808630" y="1251834"/>
                    <a:pt x="3813271" y="1252673"/>
                    <a:pt x="3816175" y="1255577"/>
                  </a:cubicBezTo>
                  <a:cubicBezTo>
                    <a:pt x="3819077" y="1258481"/>
                    <a:pt x="3820730" y="1262409"/>
                    <a:pt x="3823006" y="1265826"/>
                  </a:cubicBezTo>
                  <a:cubicBezTo>
                    <a:pt x="3826422" y="1266964"/>
                    <a:pt x="3829883" y="1267977"/>
                    <a:pt x="3833255" y="1269242"/>
                  </a:cubicBezTo>
                  <a:cubicBezTo>
                    <a:pt x="3866174" y="1281586"/>
                    <a:pt x="3850085" y="1272316"/>
                    <a:pt x="3853752" y="1327317"/>
                  </a:cubicBezTo>
                  <a:cubicBezTo>
                    <a:pt x="3902930" y="1331415"/>
                    <a:pt x="3883339" y="1338340"/>
                    <a:pt x="3915243" y="1317068"/>
                  </a:cubicBezTo>
                  <a:cubicBezTo>
                    <a:pt x="3921995" y="1314817"/>
                    <a:pt x="3930923" y="1312840"/>
                    <a:pt x="3935741" y="1306819"/>
                  </a:cubicBezTo>
                  <a:cubicBezTo>
                    <a:pt x="3937991" y="1304007"/>
                    <a:pt x="3937547" y="1299792"/>
                    <a:pt x="3939157" y="1296572"/>
                  </a:cubicBezTo>
                  <a:cubicBezTo>
                    <a:pt x="3940994" y="1292899"/>
                    <a:pt x="3943712" y="1289739"/>
                    <a:pt x="3945990" y="1286323"/>
                  </a:cubicBezTo>
                  <a:cubicBezTo>
                    <a:pt x="3948268" y="1289739"/>
                    <a:pt x="3950194" y="1293417"/>
                    <a:pt x="3952822" y="1296572"/>
                  </a:cubicBezTo>
                  <a:cubicBezTo>
                    <a:pt x="3955915" y="1300283"/>
                    <a:pt x="3961277" y="1302333"/>
                    <a:pt x="3963071" y="1306819"/>
                  </a:cubicBezTo>
                  <a:cubicBezTo>
                    <a:pt x="3970208" y="1324662"/>
                    <a:pt x="3967597" y="1327403"/>
                    <a:pt x="3963071" y="1340982"/>
                  </a:cubicBezTo>
                  <a:cubicBezTo>
                    <a:pt x="3951658" y="1344786"/>
                    <a:pt x="3952027" y="1344955"/>
                    <a:pt x="3939157" y="1347814"/>
                  </a:cubicBezTo>
                  <a:cubicBezTo>
                    <a:pt x="3933738" y="1349018"/>
                    <a:pt x="3904362" y="1353889"/>
                    <a:pt x="3901580" y="1358063"/>
                  </a:cubicBezTo>
                  <a:cubicBezTo>
                    <a:pt x="3897025" y="1364895"/>
                    <a:pt x="3890511" y="1370770"/>
                    <a:pt x="3887915" y="1378560"/>
                  </a:cubicBezTo>
                  <a:cubicBezTo>
                    <a:pt x="3884654" y="1388342"/>
                    <a:pt x="3881467" y="1399450"/>
                    <a:pt x="3884499" y="1409305"/>
                  </a:cubicBezTo>
                  <a:lnTo>
                    <a:pt x="3890767" y="1416033"/>
                  </a:lnTo>
                  <a:lnTo>
                    <a:pt x="3911827" y="1422970"/>
                  </a:lnTo>
                  <a:cubicBezTo>
                    <a:pt x="3911827" y="1431022"/>
                    <a:pt x="3913268" y="1439598"/>
                    <a:pt x="3908411" y="1446884"/>
                  </a:cubicBezTo>
                  <a:lnTo>
                    <a:pt x="3901579" y="1457133"/>
                  </a:lnTo>
                  <a:cubicBezTo>
                    <a:pt x="3892774" y="1470339"/>
                    <a:pt x="3887504" y="1474352"/>
                    <a:pt x="3884497" y="1487878"/>
                  </a:cubicBezTo>
                  <a:cubicBezTo>
                    <a:pt x="3882995" y="1494640"/>
                    <a:pt x="3881940" y="1501502"/>
                    <a:pt x="3881081" y="1508375"/>
                  </a:cubicBezTo>
                  <a:cubicBezTo>
                    <a:pt x="3879662" y="1519731"/>
                    <a:pt x="3883809" y="1532882"/>
                    <a:pt x="3877665" y="1542537"/>
                  </a:cubicBezTo>
                  <a:cubicBezTo>
                    <a:pt x="3868525" y="1556900"/>
                    <a:pt x="3853798" y="1543708"/>
                    <a:pt x="3846919" y="1539121"/>
                  </a:cubicBezTo>
                  <a:cubicBezTo>
                    <a:pt x="3843502" y="1537983"/>
                    <a:pt x="3839482" y="1537955"/>
                    <a:pt x="3836670" y="1535705"/>
                  </a:cubicBezTo>
                  <a:cubicBezTo>
                    <a:pt x="3833464" y="1533140"/>
                    <a:pt x="3832741" y="1528360"/>
                    <a:pt x="3829837" y="1525456"/>
                  </a:cubicBezTo>
                  <a:cubicBezTo>
                    <a:pt x="3826935" y="1522553"/>
                    <a:pt x="3823006" y="1520902"/>
                    <a:pt x="3819590" y="1518624"/>
                  </a:cubicBezTo>
                  <a:cubicBezTo>
                    <a:pt x="3808203" y="1517485"/>
                    <a:pt x="3796739" y="1516947"/>
                    <a:pt x="3785428" y="1515208"/>
                  </a:cubicBezTo>
                  <a:cubicBezTo>
                    <a:pt x="3781868" y="1514660"/>
                    <a:pt x="3778743" y="1512301"/>
                    <a:pt x="3775179" y="1511791"/>
                  </a:cubicBezTo>
                  <a:cubicBezTo>
                    <a:pt x="3762728" y="1510012"/>
                    <a:pt x="3750127" y="1509513"/>
                    <a:pt x="3737600" y="1508375"/>
                  </a:cubicBezTo>
                  <a:cubicBezTo>
                    <a:pt x="3730743" y="1510089"/>
                    <a:pt x="3718405" y="1511547"/>
                    <a:pt x="3713688" y="1518624"/>
                  </a:cubicBezTo>
                  <a:lnTo>
                    <a:pt x="3706855" y="1528872"/>
                  </a:lnTo>
                  <a:cubicBezTo>
                    <a:pt x="3702301" y="1535705"/>
                    <a:pt x="3697178" y="1542192"/>
                    <a:pt x="3693190" y="1549370"/>
                  </a:cubicBezTo>
                  <a:cubicBezTo>
                    <a:pt x="3691441" y="1552518"/>
                    <a:pt x="3691384" y="1556398"/>
                    <a:pt x="3689774" y="1559619"/>
                  </a:cubicBezTo>
                  <a:cubicBezTo>
                    <a:pt x="3687938" y="1563291"/>
                    <a:pt x="3685219" y="1566451"/>
                    <a:pt x="3682941" y="1569867"/>
                  </a:cubicBezTo>
                  <a:cubicBezTo>
                    <a:pt x="3764041" y="1573923"/>
                    <a:pt x="3746984" y="1550584"/>
                    <a:pt x="3754681" y="1600612"/>
                  </a:cubicBezTo>
                  <a:cubicBezTo>
                    <a:pt x="3755565" y="1606351"/>
                    <a:pt x="3756959" y="1611999"/>
                    <a:pt x="3758098" y="1617693"/>
                  </a:cubicBezTo>
                  <a:lnTo>
                    <a:pt x="3764930" y="1627942"/>
                  </a:lnTo>
                  <a:cubicBezTo>
                    <a:pt x="3769485" y="1634775"/>
                    <a:pt x="3774607" y="1641262"/>
                    <a:pt x="3778595" y="1648440"/>
                  </a:cubicBezTo>
                  <a:cubicBezTo>
                    <a:pt x="3780344" y="1651587"/>
                    <a:pt x="3779762" y="1655876"/>
                    <a:pt x="3782011" y="1658688"/>
                  </a:cubicBezTo>
                  <a:cubicBezTo>
                    <a:pt x="3784577" y="1661894"/>
                    <a:pt x="3788844" y="1663243"/>
                    <a:pt x="3792260" y="1665521"/>
                  </a:cubicBezTo>
                  <a:cubicBezTo>
                    <a:pt x="3796575" y="1666959"/>
                    <a:pt x="3810720" y="1670676"/>
                    <a:pt x="3812757" y="1675770"/>
                  </a:cubicBezTo>
                  <a:cubicBezTo>
                    <a:pt x="3814095" y="1679113"/>
                    <a:pt x="3810330" y="1682555"/>
                    <a:pt x="3809341" y="1686017"/>
                  </a:cubicBezTo>
                  <a:cubicBezTo>
                    <a:pt x="3808052" y="1690531"/>
                    <a:pt x="3807063" y="1695127"/>
                    <a:pt x="3805925" y="1699682"/>
                  </a:cubicBezTo>
                  <a:cubicBezTo>
                    <a:pt x="3802509" y="1701960"/>
                    <a:pt x="3798580" y="1703611"/>
                    <a:pt x="3795676" y="1706514"/>
                  </a:cubicBezTo>
                  <a:cubicBezTo>
                    <a:pt x="3778637" y="1723554"/>
                    <a:pt x="3786489" y="1756796"/>
                    <a:pt x="3785428" y="1774838"/>
                  </a:cubicBezTo>
                  <a:cubicBezTo>
                    <a:pt x="3787705" y="1778254"/>
                    <a:pt x="3790424" y="1781414"/>
                    <a:pt x="3792260" y="1785087"/>
                  </a:cubicBezTo>
                  <a:cubicBezTo>
                    <a:pt x="3793870" y="1788307"/>
                    <a:pt x="3793427" y="1792523"/>
                    <a:pt x="3795676" y="1795335"/>
                  </a:cubicBezTo>
                  <a:cubicBezTo>
                    <a:pt x="3798241" y="1798541"/>
                    <a:pt x="3802509" y="1799890"/>
                    <a:pt x="3805925" y="1802168"/>
                  </a:cubicBezTo>
                  <a:cubicBezTo>
                    <a:pt x="3809341" y="1803306"/>
                    <a:pt x="3813362" y="1803334"/>
                    <a:pt x="3816174" y="1805584"/>
                  </a:cubicBezTo>
                  <a:cubicBezTo>
                    <a:pt x="3825578" y="1813108"/>
                    <a:pt x="3828036" y="1835953"/>
                    <a:pt x="3829837" y="1843163"/>
                  </a:cubicBezTo>
                  <a:cubicBezTo>
                    <a:pt x="3828458" y="1848683"/>
                    <a:pt x="3822108" y="1864971"/>
                    <a:pt x="3829837" y="1870491"/>
                  </a:cubicBezTo>
                  <a:cubicBezTo>
                    <a:pt x="3835474" y="1874517"/>
                    <a:pt x="3843502" y="1872769"/>
                    <a:pt x="3850335" y="1873908"/>
                  </a:cubicBezTo>
                  <a:cubicBezTo>
                    <a:pt x="3869633" y="1869083"/>
                    <a:pt x="3859395" y="1871413"/>
                    <a:pt x="3881081" y="1867075"/>
                  </a:cubicBezTo>
                  <a:cubicBezTo>
                    <a:pt x="3888143" y="1865663"/>
                    <a:pt x="3894746" y="1862521"/>
                    <a:pt x="3901579" y="1860244"/>
                  </a:cubicBezTo>
                  <a:cubicBezTo>
                    <a:pt x="3925821" y="1852165"/>
                    <a:pt x="3918572" y="1843335"/>
                    <a:pt x="3925491" y="1829498"/>
                  </a:cubicBezTo>
                  <a:cubicBezTo>
                    <a:pt x="3931185" y="1818111"/>
                    <a:pt x="3932323" y="1819249"/>
                    <a:pt x="3942572" y="1812417"/>
                  </a:cubicBezTo>
                  <a:cubicBezTo>
                    <a:pt x="3945988" y="1814695"/>
                    <a:pt x="3949666" y="1816620"/>
                    <a:pt x="3952821" y="1819249"/>
                  </a:cubicBezTo>
                  <a:cubicBezTo>
                    <a:pt x="3979125" y="1841169"/>
                    <a:pt x="3947873" y="1819366"/>
                    <a:pt x="3973318" y="1836330"/>
                  </a:cubicBezTo>
                  <a:cubicBezTo>
                    <a:pt x="3986633" y="1845206"/>
                    <a:pt x="3985416" y="1855447"/>
                    <a:pt x="3990400" y="1867075"/>
                  </a:cubicBezTo>
                  <a:cubicBezTo>
                    <a:pt x="3992405" y="1871756"/>
                    <a:pt x="3994954" y="1876186"/>
                    <a:pt x="3997232" y="1880740"/>
                  </a:cubicBezTo>
                  <a:cubicBezTo>
                    <a:pt x="4017566" y="1921407"/>
                    <a:pt x="4006580" y="1883973"/>
                    <a:pt x="4014312" y="1914903"/>
                  </a:cubicBezTo>
                  <a:cubicBezTo>
                    <a:pt x="4016590" y="1918319"/>
                    <a:pt x="4019527" y="1921378"/>
                    <a:pt x="4021145" y="1925151"/>
                  </a:cubicBezTo>
                  <a:cubicBezTo>
                    <a:pt x="4035553" y="1958772"/>
                    <a:pt x="4011878" y="1918331"/>
                    <a:pt x="4031393" y="1952481"/>
                  </a:cubicBezTo>
                  <a:cubicBezTo>
                    <a:pt x="4036973" y="1962244"/>
                    <a:pt x="4041642" y="1963767"/>
                    <a:pt x="4041642" y="1976394"/>
                  </a:cubicBezTo>
                  <a:cubicBezTo>
                    <a:pt x="4041642" y="1979995"/>
                    <a:pt x="4038736" y="1983078"/>
                    <a:pt x="4038226" y="1986642"/>
                  </a:cubicBezTo>
                  <a:cubicBezTo>
                    <a:pt x="4036447" y="1999093"/>
                    <a:pt x="4035948" y="2011694"/>
                    <a:pt x="4034809" y="2024221"/>
                  </a:cubicBezTo>
                  <a:cubicBezTo>
                    <a:pt x="4035702" y="2024443"/>
                    <a:pt x="4056495" y="2029272"/>
                    <a:pt x="4058723" y="2031053"/>
                  </a:cubicBezTo>
                  <a:cubicBezTo>
                    <a:pt x="4061929" y="2033619"/>
                    <a:pt x="4064257" y="2037407"/>
                    <a:pt x="4065556" y="2041302"/>
                  </a:cubicBezTo>
                  <a:cubicBezTo>
                    <a:pt x="4071945" y="2060470"/>
                    <a:pt x="4067835" y="2072036"/>
                    <a:pt x="4065556" y="2092544"/>
                  </a:cubicBezTo>
                  <a:cubicBezTo>
                    <a:pt x="4065556" y="2092544"/>
                    <a:pt x="4050526" y="2094690"/>
                    <a:pt x="4045058" y="2099377"/>
                  </a:cubicBezTo>
                  <a:cubicBezTo>
                    <a:pt x="4041494" y="2102433"/>
                    <a:pt x="4042780" y="2108487"/>
                    <a:pt x="4041642" y="2113042"/>
                  </a:cubicBezTo>
                  <a:cubicBezTo>
                    <a:pt x="4040768" y="2116535"/>
                    <a:pt x="4039364" y="2119874"/>
                    <a:pt x="4038226" y="2123291"/>
                  </a:cubicBezTo>
                  <a:lnTo>
                    <a:pt x="4031393" y="2143788"/>
                  </a:lnTo>
                  <a:lnTo>
                    <a:pt x="4021145" y="2150621"/>
                  </a:lnTo>
                  <a:cubicBezTo>
                    <a:pt x="3994581" y="2168330"/>
                    <a:pt x="4007061" y="2159154"/>
                    <a:pt x="3983567" y="2177949"/>
                  </a:cubicBezTo>
                  <a:lnTo>
                    <a:pt x="3970075" y="2173494"/>
                  </a:lnTo>
                  <a:lnTo>
                    <a:pt x="3980152" y="2188198"/>
                  </a:lnTo>
                  <a:cubicBezTo>
                    <a:pt x="3976736" y="2188198"/>
                    <a:pt x="3972959" y="2189726"/>
                    <a:pt x="3969903" y="2188198"/>
                  </a:cubicBezTo>
                  <a:cubicBezTo>
                    <a:pt x="3965582" y="2186037"/>
                    <a:pt x="3963675" y="2180629"/>
                    <a:pt x="3959655" y="2177949"/>
                  </a:cubicBezTo>
                  <a:cubicBezTo>
                    <a:pt x="3956658" y="2175952"/>
                    <a:pt x="3952822" y="2175671"/>
                    <a:pt x="3949406" y="2174533"/>
                  </a:cubicBezTo>
                  <a:cubicBezTo>
                    <a:pt x="3940295" y="2175671"/>
                    <a:pt x="3930933" y="2175534"/>
                    <a:pt x="3922076" y="2177949"/>
                  </a:cubicBezTo>
                  <a:cubicBezTo>
                    <a:pt x="3909459" y="2181390"/>
                    <a:pt x="3905179" y="2197261"/>
                    <a:pt x="3898163" y="2205279"/>
                  </a:cubicBezTo>
                  <a:cubicBezTo>
                    <a:pt x="3895459" y="2208369"/>
                    <a:pt x="3891331" y="2209834"/>
                    <a:pt x="3887915" y="2212112"/>
                  </a:cubicBezTo>
                  <a:cubicBezTo>
                    <a:pt x="3871972" y="2213250"/>
                    <a:pt x="3855593" y="2211652"/>
                    <a:pt x="3840087" y="2215528"/>
                  </a:cubicBezTo>
                  <a:cubicBezTo>
                    <a:pt x="3836105" y="2216523"/>
                    <a:pt x="3835533" y="2222360"/>
                    <a:pt x="3833255" y="2225777"/>
                  </a:cubicBezTo>
                  <a:cubicBezTo>
                    <a:pt x="3829260" y="2231769"/>
                    <a:pt x="3828700" y="2239442"/>
                    <a:pt x="3826422" y="2246274"/>
                  </a:cubicBezTo>
                  <a:cubicBezTo>
                    <a:pt x="3817548" y="2249232"/>
                    <a:pt x="3807269" y="2252434"/>
                    <a:pt x="3799094" y="2256521"/>
                  </a:cubicBezTo>
                  <a:cubicBezTo>
                    <a:pt x="3795421" y="2258357"/>
                    <a:pt x="3792261" y="2261076"/>
                    <a:pt x="3788845" y="2263354"/>
                  </a:cubicBezTo>
                  <a:cubicBezTo>
                    <a:pt x="3782012" y="2264492"/>
                    <a:pt x="3775110" y="2265268"/>
                    <a:pt x="3768347" y="2266770"/>
                  </a:cubicBezTo>
                  <a:cubicBezTo>
                    <a:pt x="3764833" y="2267551"/>
                    <a:pt x="3760645" y="2267640"/>
                    <a:pt x="3758099" y="2270186"/>
                  </a:cubicBezTo>
                  <a:cubicBezTo>
                    <a:pt x="3755552" y="2272733"/>
                    <a:pt x="3755821" y="2277019"/>
                    <a:pt x="3754682" y="2280435"/>
                  </a:cubicBezTo>
                  <a:lnTo>
                    <a:pt x="3727352" y="2283851"/>
                  </a:lnTo>
                  <a:cubicBezTo>
                    <a:pt x="3723278" y="2284361"/>
                    <a:pt x="3720521" y="2288406"/>
                    <a:pt x="3717105" y="2290684"/>
                  </a:cubicBezTo>
                  <a:lnTo>
                    <a:pt x="3696608" y="2304349"/>
                  </a:lnTo>
                  <a:cubicBezTo>
                    <a:pt x="3690111" y="2305648"/>
                    <a:pt x="3676281" y="2307680"/>
                    <a:pt x="3669278" y="2311181"/>
                  </a:cubicBezTo>
                  <a:cubicBezTo>
                    <a:pt x="3665605" y="2313017"/>
                    <a:pt x="3662445" y="2315736"/>
                    <a:pt x="3659029" y="2318014"/>
                  </a:cubicBezTo>
                  <a:cubicBezTo>
                    <a:pt x="3651909" y="2320388"/>
                    <a:pt x="3640743" y="2323572"/>
                    <a:pt x="3635115" y="2328263"/>
                  </a:cubicBezTo>
                  <a:cubicBezTo>
                    <a:pt x="3631962" y="2330891"/>
                    <a:pt x="3630321" y="2334947"/>
                    <a:pt x="3628284" y="2338511"/>
                  </a:cubicBezTo>
                  <a:cubicBezTo>
                    <a:pt x="3625758" y="2342932"/>
                    <a:pt x="3623729" y="2347621"/>
                    <a:pt x="3621452" y="2352175"/>
                  </a:cubicBezTo>
                  <a:cubicBezTo>
                    <a:pt x="3617252" y="2360573"/>
                    <a:pt x="3617090" y="2370446"/>
                    <a:pt x="3614619" y="2379505"/>
                  </a:cubicBezTo>
                  <a:cubicBezTo>
                    <a:pt x="3613671" y="2382979"/>
                    <a:pt x="3612341" y="2386338"/>
                    <a:pt x="3611203" y="2389754"/>
                  </a:cubicBezTo>
                  <a:cubicBezTo>
                    <a:pt x="3602107" y="2417042"/>
                    <a:pt x="3599079" y="2402815"/>
                    <a:pt x="3587289" y="2420500"/>
                  </a:cubicBezTo>
                  <a:cubicBezTo>
                    <a:pt x="3585292" y="2423497"/>
                    <a:pt x="3585483" y="2427528"/>
                    <a:pt x="3583873" y="2430749"/>
                  </a:cubicBezTo>
                  <a:cubicBezTo>
                    <a:pt x="3582037" y="2434421"/>
                    <a:pt x="3579318" y="2437580"/>
                    <a:pt x="3577040" y="2440996"/>
                  </a:cubicBezTo>
                  <a:cubicBezTo>
                    <a:pt x="3555897" y="2455091"/>
                    <a:pt x="3570208" y="2449365"/>
                    <a:pt x="3570208" y="2413668"/>
                  </a:cubicBezTo>
                  <a:cubicBezTo>
                    <a:pt x="3570208" y="2410067"/>
                    <a:pt x="3567930" y="2406835"/>
                    <a:pt x="3566792" y="2403419"/>
                  </a:cubicBezTo>
                  <a:cubicBezTo>
                    <a:pt x="3558457" y="2400641"/>
                    <a:pt x="3552916" y="2399792"/>
                    <a:pt x="3546294" y="2393170"/>
                  </a:cubicBezTo>
                  <a:cubicBezTo>
                    <a:pt x="3543390" y="2390266"/>
                    <a:pt x="3541740" y="2386338"/>
                    <a:pt x="3539462" y="2382921"/>
                  </a:cubicBezTo>
                  <a:cubicBezTo>
                    <a:pt x="3534907" y="2380643"/>
                    <a:pt x="3530478" y="2378094"/>
                    <a:pt x="3525798" y="2376089"/>
                  </a:cubicBezTo>
                  <a:cubicBezTo>
                    <a:pt x="3516073" y="2371920"/>
                    <a:pt x="3513507" y="2374047"/>
                    <a:pt x="3505301" y="2365840"/>
                  </a:cubicBezTo>
                  <a:cubicBezTo>
                    <a:pt x="3491869" y="2352408"/>
                    <a:pt x="3497500" y="2355608"/>
                    <a:pt x="3491635" y="2341926"/>
                  </a:cubicBezTo>
                  <a:cubicBezTo>
                    <a:pt x="3489630" y="2337246"/>
                    <a:pt x="3489439" y="2330369"/>
                    <a:pt x="3484803" y="2328263"/>
                  </a:cubicBezTo>
                  <a:cubicBezTo>
                    <a:pt x="3456095" y="2315214"/>
                    <a:pt x="3457341" y="2319921"/>
                    <a:pt x="3447224" y="2335095"/>
                  </a:cubicBezTo>
                  <a:cubicBezTo>
                    <a:pt x="3443808" y="2336233"/>
                    <a:pt x="3439789" y="2336262"/>
                    <a:pt x="3436977" y="2338511"/>
                  </a:cubicBezTo>
                  <a:cubicBezTo>
                    <a:pt x="3433771" y="2341077"/>
                    <a:pt x="3430819" y="2344709"/>
                    <a:pt x="3430144" y="2348759"/>
                  </a:cubicBezTo>
                  <a:cubicBezTo>
                    <a:pt x="3423580" y="2388139"/>
                    <a:pt x="3426321" y="2396331"/>
                    <a:pt x="3430144" y="2430749"/>
                  </a:cubicBezTo>
                  <a:cubicBezTo>
                    <a:pt x="3430144" y="2430749"/>
                    <a:pt x="3437217" y="2451168"/>
                    <a:pt x="3440393" y="2461494"/>
                  </a:cubicBezTo>
                  <a:cubicBezTo>
                    <a:pt x="3440434" y="2461625"/>
                    <a:pt x="3445582" y="2483765"/>
                    <a:pt x="3447224" y="2485408"/>
                  </a:cubicBezTo>
                  <a:cubicBezTo>
                    <a:pt x="3465444" y="2503627"/>
                    <a:pt x="3451779" y="2471743"/>
                    <a:pt x="3460889" y="2499073"/>
                  </a:cubicBezTo>
                  <a:cubicBezTo>
                    <a:pt x="3446576" y="2520544"/>
                    <a:pt x="3461669" y="2496985"/>
                    <a:pt x="3447224" y="2522986"/>
                  </a:cubicBezTo>
                  <a:cubicBezTo>
                    <a:pt x="3444000" y="2528790"/>
                    <a:pt x="3440393" y="2534373"/>
                    <a:pt x="3436977" y="2540066"/>
                  </a:cubicBezTo>
                  <a:lnTo>
                    <a:pt x="3433561" y="2550314"/>
                  </a:lnTo>
                  <a:cubicBezTo>
                    <a:pt x="3433561" y="2550314"/>
                    <a:pt x="3419645" y="2554222"/>
                    <a:pt x="3413063" y="2557147"/>
                  </a:cubicBezTo>
                  <a:cubicBezTo>
                    <a:pt x="3409311" y="2558814"/>
                    <a:pt x="3406231" y="2561701"/>
                    <a:pt x="3402815" y="2563979"/>
                  </a:cubicBezTo>
                  <a:cubicBezTo>
                    <a:pt x="3399399" y="2565118"/>
                    <a:pt x="3395692" y="2565609"/>
                    <a:pt x="3392566" y="2567396"/>
                  </a:cubicBezTo>
                  <a:cubicBezTo>
                    <a:pt x="3381733" y="2573585"/>
                    <a:pt x="3379227" y="2579190"/>
                    <a:pt x="3368653" y="2584477"/>
                  </a:cubicBezTo>
                  <a:cubicBezTo>
                    <a:pt x="3359113" y="2589247"/>
                    <a:pt x="3343304" y="2590051"/>
                    <a:pt x="3334491" y="2591309"/>
                  </a:cubicBezTo>
                  <a:lnTo>
                    <a:pt x="3324243" y="2587893"/>
                  </a:lnTo>
                  <a:cubicBezTo>
                    <a:pt x="3319296" y="2586244"/>
                    <a:pt x="3307091" y="2560423"/>
                    <a:pt x="3303745" y="2553731"/>
                  </a:cubicBezTo>
                  <a:cubicBezTo>
                    <a:pt x="3301910" y="2550058"/>
                    <a:pt x="3299191" y="2546898"/>
                    <a:pt x="3296913" y="2543482"/>
                  </a:cubicBezTo>
                  <a:lnTo>
                    <a:pt x="3283248" y="2522986"/>
                  </a:lnTo>
                  <a:cubicBezTo>
                    <a:pt x="3278693" y="2516153"/>
                    <a:pt x="3272345" y="2510222"/>
                    <a:pt x="3269583" y="2502488"/>
                  </a:cubicBezTo>
                  <a:cubicBezTo>
                    <a:pt x="3266494" y="2493842"/>
                    <a:pt x="3267305" y="2484269"/>
                    <a:pt x="3266167" y="2475158"/>
                  </a:cubicBezTo>
                  <a:cubicBezTo>
                    <a:pt x="3268444" y="2471742"/>
                    <a:pt x="3270370" y="2468064"/>
                    <a:pt x="3272999" y="2464910"/>
                  </a:cubicBezTo>
                  <a:cubicBezTo>
                    <a:pt x="3297838" y="2435102"/>
                    <a:pt x="3267898" y="2476831"/>
                    <a:pt x="3293496" y="2440996"/>
                  </a:cubicBezTo>
                  <a:cubicBezTo>
                    <a:pt x="3295882" y="2437655"/>
                    <a:pt x="3299655" y="2434799"/>
                    <a:pt x="3300329" y="2430749"/>
                  </a:cubicBezTo>
                  <a:cubicBezTo>
                    <a:pt x="3300921" y="2427196"/>
                    <a:pt x="3298051" y="2423916"/>
                    <a:pt x="3296913" y="2420500"/>
                  </a:cubicBezTo>
                  <a:cubicBezTo>
                    <a:pt x="3293496" y="2417084"/>
                    <a:pt x="3290684" y="2412931"/>
                    <a:pt x="3286664" y="2410251"/>
                  </a:cubicBezTo>
                  <a:cubicBezTo>
                    <a:pt x="3283667" y="2408254"/>
                    <a:pt x="3279542" y="2408622"/>
                    <a:pt x="3276415" y="2406835"/>
                  </a:cubicBezTo>
                  <a:cubicBezTo>
                    <a:pt x="3271472" y="2404009"/>
                    <a:pt x="3267305" y="2400002"/>
                    <a:pt x="3262750" y="2396586"/>
                  </a:cubicBezTo>
                  <a:cubicBezTo>
                    <a:pt x="3249862" y="2392291"/>
                    <a:pt x="3243753" y="2391252"/>
                    <a:pt x="3232005" y="2379505"/>
                  </a:cubicBezTo>
                  <a:cubicBezTo>
                    <a:pt x="3228404" y="2375904"/>
                    <a:pt x="3227998" y="2370078"/>
                    <a:pt x="3225173" y="2365840"/>
                  </a:cubicBezTo>
                  <a:lnTo>
                    <a:pt x="3211508" y="2345343"/>
                  </a:lnTo>
                  <a:cubicBezTo>
                    <a:pt x="3206953" y="2338510"/>
                    <a:pt x="3201831" y="2332024"/>
                    <a:pt x="3197843" y="2324846"/>
                  </a:cubicBezTo>
                  <a:cubicBezTo>
                    <a:pt x="3196094" y="2321699"/>
                    <a:pt x="3196973" y="2317144"/>
                    <a:pt x="3194427" y="2314598"/>
                  </a:cubicBezTo>
                  <a:cubicBezTo>
                    <a:pt x="3190826" y="2310997"/>
                    <a:pt x="3185316" y="2310043"/>
                    <a:pt x="3180762" y="2307765"/>
                  </a:cubicBezTo>
                  <a:cubicBezTo>
                    <a:pt x="3177345" y="2310043"/>
                    <a:pt x="3173417" y="2311694"/>
                    <a:pt x="3170513" y="2314598"/>
                  </a:cubicBezTo>
                  <a:cubicBezTo>
                    <a:pt x="3167609" y="2317501"/>
                    <a:pt x="3166886" y="2322281"/>
                    <a:pt x="3163681" y="2324846"/>
                  </a:cubicBezTo>
                  <a:cubicBezTo>
                    <a:pt x="3160868" y="2327096"/>
                    <a:pt x="3156849" y="2327124"/>
                    <a:pt x="3153433" y="2328263"/>
                  </a:cubicBezTo>
                  <a:cubicBezTo>
                    <a:pt x="3107867" y="2333326"/>
                    <a:pt x="3137821" y="2327823"/>
                    <a:pt x="3102189" y="2338511"/>
                  </a:cubicBezTo>
                  <a:cubicBezTo>
                    <a:pt x="3097693" y="2339860"/>
                    <a:pt x="3092724" y="2339826"/>
                    <a:pt x="3088524" y="2341926"/>
                  </a:cubicBezTo>
                  <a:cubicBezTo>
                    <a:pt x="3083432" y="2344473"/>
                    <a:pt x="3079492" y="2348865"/>
                    <a:pt x="3074859" y="2352175"/>
                  </a:cubicBezTo>
                  <a:cubicBezTo>
                    <a:pt x="3071519" y="2354561"/>
                    <a:pt x="3065606" y="2355025"/>
                    <a:pt x="3064611" y="2359008"/>
                  </a:cubicBezTo>
                  <a:cubicBezTo>
                    <a:pt x="3060735" y="2374513"/>
                    <a:pt x="3062333" y="2390892"/>
                    <a:pt x="3061194" y="2406835"/>
                  </a:cubicBezTo>
                  <a:cubicBezTo>
                    <a:pt x="3048045" y="2419987"/>
                    <a:pt x="3053627" y="2413065"/>
                    <a:pt x="3044115" y="2427332"/>
                  </a:cubicBezTo>
                  <a:cubicBezTo>
                    <a:pt x="3040120" y="2433325"/>
                    <a:pt x="3043183" y="2443699"/>
                    <a:pt x="3037282" y="2447829"/>
                  </a:cubicBezTo>
                  <a:cubicBezTo>
                    <a:pt x="3025331" y="2456193"/>
                    <a:pt x="3005584" y="2450371"/>
                    <a:pt x="2992871" y="2447829"/>
                  </a:cubicBezTo>
                  <a:cubicBezTo>
                    <a:pt x="2989455" y="2448967"/>
                    <a:pt x="2985748" y="2449458"/>
                    <a:pt x="2982622" y="2451245"/>
                  </a:cubicBezTo>
                  <a:cubicBezTo>
                    <a:pt x="2977679" y="2454070"/>
                    <a:pt x="2973695" y="2458335"/>
                    <a:pt x="2968957" y="2461493"/>
                  </a:cubicBezTo>
                  <a:lnTo>
                    <a:pt x="2948461" y="2475158"/>
                  </a:lnTo>
                  <a:cubicBezTo>
                    <a:pt x="2945045" y="2476297"/>
                    <a:pt x="2941765" y="2479167"/>
                    <a:pt x="2938212" y="2478575"/>
                  </a:cubicBezTo>
                  <a:cubicBezTo>
                    <a:pt x="2934162" y="2477900"/>
                    <a:pt x="2931807" y="2473184"/>
                    <a:pt x="2927964" y="2471742"/>
                  </a:cubicBezTo>
                  <a:cubicBezTo>
                    <a:pt x="2922527" y="2469703"/>
                    <a:pt x="2916577" y="2469464"/>
                    <a:pt x="2910882" y="2468326"/>
                  </a:cubicBezTo>
                  <a:lnTo>
                    <a:pt x="2883552" y="2475158"/>
                  </a:lnTo>
                  <a:cubicBezTo>
                    <a:pt x="2880059" y="2476032"/>
                    <a:pt x="2876116" y="2476325"/>
                    <a:pt x="2873304" y="2478575"/>
                  </a:cubicBezTo>
                  <a:cubicBezTo>
                    <a:pt x="2870098" y="2481140"/>
                    <a:pt x="2868749" y="2485407"/>
                    <a:pt x="2866473" y="2488823"/>
                  </a:cubicBezTo>
                  <a:cubicBezTo>
                    <a:pt x="2858138" y="2491602"/>
                    <a:pt x="2852597" y="2492450"/>
                    <a:pt x="2845975" y="2499072"/>
                  </a:cubicBezTo>
                  <a:cubicBezTo>
                    <a:pt x="2843071" y="2501976"/>
                    <a:pt x="2841421" y="2505905"/>
                    <a:pt x="2839143" y="2509321"/>
                  </a:cubicBezTo>
                  <a:cubicBezTo>
                    <a:pt x="2835726" y="2511599"/>
                    <a:pt x="2831798" y="2513250"/>
                    <a:pt x="2828894" y="2516153"/>
                  </a:cubicBezTo>
                  <a:cubicBezTo>
                    <a:pt x="2823424" y="2521624"/>
                    <a:pt x="2820210" y="2533851"/>
                    <a:pt x="2811813" y="2536649"/>
                  </a:cubicBezTo>
                  <a:cubicBezTo>
                    <a:pt x="2802031" y="2539911"/>
                    <a:pt x="2791315" y="2538927"/>
                    <a:pt x="2781066" y="2540066"/>
                  </a:cubicBezTo>
                  <a:cubicBezTo>
                    <a:pt x="2778790" y="2536649"/>
                    <a:pt x="2776864" y="2532972"/>
                    <a:pt x="2774235" y="2529818"/>
                  </a:cubicBezTo>
                  <a:cubicBezTo>
                    <a:pt x="2771143" y="2526107"/>
                    <a:pt x="2766383" y="2523764"/>
                    <a:pt x="2763987" y="2519570"/>
                  </a:cubicBezTo>
                  <a:cubicBezTo>
                    <a:pt x="2761657" y="2515493"/>
                    <a:pt x="2762055" y="2510359"/>
                    <a:pt x="2760570" y="2505905"/>
                  </a:cubicBezTo>
                  <a:lnTo>
                    <a:pt x="2750322" y="2475158"/>
                  </a:lnTo>
                  <a:cubicBezTo>
                    <a:pt x="2747314" y="2466137"/>
                    <a:pt x="2740162" y="2438687"/>
                    <a:pt x="2729824" y="2434165"/>
                  </a:cubicBezTo>
                  <a:cubicBezTo>
                    <a:pt x="2717261" y="2428669"/>
                    <a:pt x="2702494" y="2431887"/>
                    <a:pt x="2688829" y="2430749"/>
                  </a:cubicBezTo>
                  <a:lnTo>
                    <a:pt x="2678582" y="2437580"/>
                  </a:lnTo>
                  <a:cubicBezTo>
                    <a:pt x="2675585" y="2439577"/>
                    <a:pt x="2676304" y="2444412"/>
                    <a:pt x="2675166" y="2447829"/>
                  </a:cubicBezTo>
                  <a:lnTo>
                    <a:pt x="2668333" y="2468326"/>
                  </a:lnTo>
                  <a:cubicBezTo>
                    <a:pt x="2656865" y="2479794"/>
                    <a:pt x="2658624" y="2474980"/>
                    <a:pt x="2654668" y="2488823"/>
                  </a:cubicBezTo>
                  <a:cubicBezTo>
                    <a:pt x="2653379" y="2493338"/>
                    <a:pt x="2648647" y="2498581"/>
                    <a:pt x="2651252" y="2502488"/>
                  </a:cubicBezTo>
                  <a:lnTo>
                    <a:pt x="2664917" y="2522986"/>
                  </a:lnTo>
                  <a:cubicBezTo>
                    <a:pt x="2664917" y="2522986"/>
                    <a:pt x="2661581" y="2537186"/>
                    <a:pt x="2658084" y="2543482"/>
                  </a:cubicBezTo>
                  <a:cubicBezTo>
                    <a:pt x="2652269" y="2553951"/>
                    <a:pt x="2647218" y="2553937"/>
                    <a:pt x="2637587" y="2557147"/>
                  </a:cubicBezTo>
                  <a:cubicBezTo>
                    <a:pt x="2627338" y="2558285"/>
                    <a:pt x="2616531" y="2557039"/>
                    <a:pt x="2606841" y="2560563"/>
                  </a:cubicBezTo>
                  <a:cubicBezTo>
                    <a:pt x="2602982" y="2561966"/>
                    <a:pt x="2600682" y="2566762"/>
                    <a:pt x="2600008" y="2570812"/>
                  </a:cubicBezTo>
                  <a:cubicBezTo>
                    <a:pt x="2597193" y="2587698"/>
                    <a:pt x="2597730" y="2604974"/>
                    <a:pt x="2596592" y="2622056"/>
                  </a:cubicBezTo>
                  <a:lnTo>
                    <a:pt x="2600008" y="2632303"/>
                  </a:lnTo>
                  <a:cubicBezTo>
                    <a:pt x="2603424" y="2642552"/>
                    <a:pt x="2607152" y="2652702"/>
                    <a:pt x="2610257" y="2663049"/>
                  </a:cubicBezTo>
                  <a:cubicBezTo>
                    <a:pt x="2613781" y="2674798"/>
                    <a:pt x="2614678" y="2687968"/>
                    <a:pt x="2623922" y="2697212"/>
                  </a:cubicBezTo>
                  <a:cubicBezTo>
                    <a:pt x="2626826" y="2700115"/>
                    <a:pt x="2632872" y="2700149"/>
                    <a:pt x="2634171" y="2704044"/>
                  </a:cubicBezTo>
                  <a:cubicBezTo>
                    <a:pt x="2637789" y="2714901"/>
                    <a:pt x="2636449" y="2726818"/>
                    <a:pt x="2637587" y="2738205"/>
                  </a:cubicBezTo>
                  <a:lnTo>
                    <a:pt x="2624998" y="2733694"/>
                  </a:lnTo>
                  <a:lnTo>
                    <a:pt x="2630755" y="2741620"/>
                  </a:lnTo>
                  <a:cubicBezTo>
                    <a:pt x="2630755" y="2746846"/>
                    <a:pt x="2631115" y="2749620"/>
                    <a:pt x="2627339" y="2755285"/>
                  </a:cubicBezTo>
                  <a:cubicBezTo>
                    <a:pt x="2624659" y="2759305"/>
                    <a:pt x="2619770" y="2761513"/>
                    <a:pt x="2617090" y="2765533"/>
                  </a:cubicBezTo>
                  <a:cubicBezTo>
                    <a:pt x="2615093" y="2768530"/>
                    <a:pt x="2614812" y="2772366"/>
                    <a:pt x="2613674" y="2775782"/>
                  </a:cubicBezTo>
                  <a:cubicBezTo>
                    <a:pt x="2613674" y="2775782"/>
                    <a:pt x="2599356" y="2784040"/>
                    <a:pt x="2593176" y="2789447"/>
                  </a:cubicBezTo>
                  <a:cubicBezTo>
                    <a:pt x="2590087" y="2792151"/>
                    <a:pt x="2588622" y="2796279"/>
                    <a:pt x="2586345" y="2799696"/>
                  </a:cubicBezTo>
                  <a:cubicBezTo>
                    <a:pt x="2580987" y="2807735"/>
                    <a:pt x="2572680" y="2813359"/>
                    <a:pt x="2565848" y="2820192"/>
                  </a:cubicBezTo>
                  <a:cubicBezTo>
                    <a:pt x="2542166" y="2826113"/>
                    <a:pt x="2532242" y="2829136"/>
                    <a:pt x="2500939" y="2830441"/>
                  </a:cubicBezTo>
                  <a:cubicBezTo>
                    <a:pt x="2490637" y="2830870"/>
                    <a:pt x="2480443" y="2828163"/>
                    <a:pt x="2470194" y="2827024"/>
                  </a:cubicBezTo>
                  <a:cubicBezTo>
                    <a:pt x="2459923" y="2830449"/>
                    <a:pt x="2458527" y="2829915"/>
                    <a:pt x="2449697" y="2837273"/>
                  </a:cubicBezTo>
                  <a:cubicBezTo>
                    <a:pt x="2438364" y="2846717"/>
                    <a:pt x="2441922" y="2847993"/>
                    <a:pt x="2429199" y="2854354"/>
                  </a:cubicBezTo>
                  <a:cubicBezTo>
                    <a:pt x="2425979" y="2855965"/>
                    <a:pt x="2422367" y="2856632"/>
                    <a:pt x="2418951" y="2857771"/>
                  </a:cubicBezTo>
                  <a:cubicBezTo>
                    <a:pt x="2415534" y="2856632"/>
                    <a:pt x="2412012" y="2855773"/>
                    <a:pt x="2408702" y="2854354"/>
                  </a:cubicBezTo>
                  <a:cubicBezTo>
                    <a:pt x="2404022" y="2852349"/>
                    <a:pt x="2400000" y="2848667"/>
                    <a:pt x="2395038" y="2847522"/>
                  </a:cubicBezTo>
                  <a:cubicBezTo>
                    <a:pt x="2384991" y="2845203"/>
                    <a:pt x="2374541" y="2845244"/>
                    <a:pt x="2364292" y="2844106"/>
                  </a:cubicBezTo>
                  <a:cubicBezTo>
                    <a:pt x="2347467" y="2849714"/>
                    <a:pt x="2359097" y="2843507"/>
                    <a:pt x="2347211" y="2857771"/>
                  </a:cubicBezTo>
                  <a:cubicBezTo>
                    <a:pt x="2344118" y="2861482"/>
                    <a:pt x="2339359" y="2863825"/>
                    <a:pt x="2336962" y="2868019"/>
                  </a:cubicBezTo>
                  <a:cubicBezTo>
                    <a:pt x="2334633" y="2872096"/>
                    <a:pt x="2334835" y="2877170"/>
                    <a:pt x="2333546" y="2881684"/>
                  </a:cubicBezTo>
                  <a:cubicBezTo>
                    <a:pt x="2332556" y="2885146"/>
                    <a:pt x="2331268" y="2888517"/>
                    <a:pt x="2330130" y="2891933"/>
                  </a:cubicBezTo>
                  <a:cubicBezTo>
                    <a:pt x="2312622" y="2918192"/>
                    <a:pt x="2317815" y="2904330"/>
                    <a:pt x="2313048" y="2932927"/>
                  </a:cubicBezTo>
                  <a:cubicBezTo>
                    <a:pt x="2313048" y="2932927"/>
                    <a:pt x="2303057" y="2946079"/>
                    <a:pt x="2299385" y="2953424"/>
                  </a:cubicBezTo>
                  <a:cubicBezTo>
                    <a:pt x="2297285" y="2957624"/>
                    <a:pt x="2297107" y="2962535"/>
                    <a:pt x="2295969" y="2967089"/>
                  </a:cubicBezTo>
                  <a:cubicBezTo>
                    <a:pt x="2293691" y="2970505"/>
                    <a:pt x="2290972" y="2973665"/>
                    <a:pt x="2289136" y="2977338"/>
                  </a:cubicBezTo>
                  <a:cubicBezTo>
                    <a:pt x="2281002" y="2993606"/>
                    <a:pt x="2294017" y="2990353"/>
                    <a:pt x="2265222" y="2980754"/>
                  </a:cubicBezTo>
                  <a:cubicBezTo>
                    <a:pt x="2257252" y="2981892"/>
                    <a:pt x="2249022" y="2981856"/>
                    <a:pt x="2241309" y="2984170"/>
                  </a:cubicBezTo>
                  <a:cubicBezTo>
                    <a:pt x="2233564" y="2986494"/>
                    <a:pt x="2226286" y="2996559"/>
                    <a:pt x="2220811" y="3001251"/>
                  </a:cubicBezTo>
                  <a:cubicBezTo>
                    <a:pt x="2213399" y="3007605"/>
                    <a:pt x="2205007" y="3012926"/>
                    <a:pt x="2196899" y="3018331"/>
                  </a:cubicBezTo>
                  <a:cubicBezTo>
                    <a:pt x="2178860" y="3012319"/>
                    <a:pt x="2189647" y="3016913"/>
                    <a:pt x="2166153" y="3001251"/>
                  </a:cubicBezTo>
                  <a:lnTo>
                    <a:pt x="2155904" y="3004668"/>
                  </a:lnTo>
                  <a:cubicBezTo>
                    <a:pt x="2130574" y="3013109"/>
                    <a:pt x="2138627" y="3005056"/>
                    <a:pt x="2128574" y="3025164"/>
                  </a:cubicBezTo>
                  <a:cubicBezTo>
                    <a:pt x="2125158" y="3027442"/>
                    <a:pt x="2120603" y="3028580"/>
                    <a:pt x="2118325" y="3031996"/>
                  </a:cubicBezTo>
                  <a:cubicBezTo>
                    <a:pt x="2102384" y="3055910"/>
                    <a:pt x="2111494" y="3047939"/>
                    <a:pt x="2094413" y="3059326"/>
                  </a:cubicBezTo>
                  <a:cubicBezTo>
                    <a:pt x="2079610" y="3060465"/>
                    <a:pt x="2064820" y="3063669"/>
                    <a:pt x="2050002" y="3062743"/>
                  </a:cubicBezTo>
                  <a:cubicBezTo>
                    <a:pt x="2045904" y="3062486"/>
                    <a:pt x="2043714" y="3056990"/>
                    <a:pt x="2039753" y="3055910"/>
                  </a:cubicBezTo>
                  <a:cubicBezTo>
                    <a:pt x="2030896" y="3053495"/>
                    <a:pt x="2021533" y="3053632"/>
                    <a:pt x="2012424" y="3052494"/>
                  </a:cubicBezTo>
                  <a:cubicBezTo>
                    <a:pt x="1991927" y="3059326"/>
                    <a:pt x="2010146" y="3050216"/>
                    <a:pt x="1998759" y="3066159"/>
                  </a:cubicBezTo>
                  <a:cubicBezTo>
                    <a:pt x="1991228" y="3076702"/>
                    <a:pt x="1984694" y="3080091"/>
                    <a:pt x="1974846" y="3086656"/>
                  </a:cubicBezTo>
                  <a:lnTo>
                    <a:pt x="1964597" y="3090072"/>
                  </a:lnTo>
                  <a:cubicBezTo>
                    <a:pt x="1957765" y="3092350"/>
                    <a:pt x="1949960" y="3092719"/>
                    <a:pt x="1944100" y="3096905"/>
                  </a:cubicBezTo>
                  <a:cubicBezTo>
                    <a:pt x="1941170" y="3098998"/>
                    <a:pt x="1941672" y="3103690"/>
                    <a:pt x="1940683" y="3107152"/>
                  </a:cubicBezTo>
                  <a:cubicBezTo>
                    <a:pt x="1939394" y="3111666"/>
                    <a:pt x="1938405" y="3116263"/>
                    <a:pt x="1937267" y="3120817"/>
                  </a:cubicBezTo>
                  <a:cubicBezTo>
                    <a:pt x="1934989" y="3124234"/>
                    <a:pt x="1933063" y="3127911"/>
                    <a:pt x="1930435" y="3131066"/>
                  </a:cubicBezTo>
                  <a:cubicBezTo>
                    <a:pt x="1927342" y="3134778"/>
                    <a:pt x="1922867" y="3137296"/>
                    <a:pt x="1920187" y="3141315"/>
                  </a:cubicBezTo>
                  <a:cubicBezTo>
                    <a:pt x="1915633" y="3148147"/>
                    <a:pt x="1910510" y="3154634"/>
                    <a:pt x="1906522" y="3161812"/>
                  </a:cubicBezTo>
                  <a:cubicBezTo>
                    <a:pt x="1904773" y="3164960"/>
                    <a:pt x="1904716" y="3168840"/>
                    <a:pt x="1903106" y="3172061"/>
                  </a:cubicBezTo>
                  <a:cubicBezTo>
                    <a:pt x="1901270" y="3175733"/>
                    <a:pt x="1899177" y="3179406"/>
                    <a:pt x="1896273" y="3182310"/>
                  </a:cubicBezTo>
                  <a:cubicBezTo>
                    <a:pt x="1872872" y="3205710"/>
                    <a:pt x="1883816" y="3197446"/>
                    <a:pt x="1865527" y="3209638"/>
                  </a:cubicBezTo>
                  <a:cubicBezTo>
                    <a:pt x="1858695" y="3210777"/>
                    <a:pt x="1851226" y="3209957"/>
                    <a:pt x="1845030" y="3213055"/>
                  </a:cubicBezTo>
                  <a:cubicBezTo>
                    <a:pt x="1841357" y="3214890"/>
                    <a:pt x="1840826" y="3220149"/>
                    <a:pt x="1838197" y="3223303"/>
                  </a:cubicBezTo>
                  <a:cubicBezTo>
                    <a:pt x="1835105" y="3227015"/>
                    <a:pt x="1831041" y="3229840"/>
                    <a:pt x="1827949" y="3233552"/>
                  </a:cubicBezTo>
                  <a:cubicBezTo>
                    <a:pt x="1820711" y="3242238"/>
                    <a:pt x="1819600" y="3246073"/>
                    <a:pt x="1817701" y="3257466"/>
                  </a:cubicBezTo>
                  <a:cubicBezTo>
                    <a:pt x="1816192" y="3266522"/>
                    <a:pt x="1813454" y="3275653"/>
                    <a:pt x="1814285" y="3284796"/>
                  </a:cubicBezTo>
                  <a:cubicBezTo>
                    <a:pt x="1814657" y="3288885"/>
                    <a:pt x="1818840" y="3291627"/>
                    <a:pt x="1821117" y="3295043"/>
                  </a:cubicBezTo>
                  <a:cubicBezTo>
                    <a:pt x="1824534" y="3297321"/>
                    <a:pt x="1828462" y="3298972"/>
                    <a:pt x="1831365" y="3301876"/>
                  </a:cubicBezTo>
                  <a:cubicBezTo>
                    <a:pt x="1840626" y="3311137"/>
                    <a:pt x="1841614" y="3323135"/>
                    <a:pt x="1841614" y="3336038"/>
                  </a:cubicBezTo>
                  <a:cubicBezTo>
                    <a:pt x="1841614" y="3339639"/>
                    <a:pt x="1840195" y="3343290"/>
                    <a:pt x="1838197" y="3346287"/>
                  </a:cubicBezTo>
                  <a:cubicBezTo>
                    <a:pt x="1835517" y="3350307"/>
                    <a:pt x="1831365" y="3353119"/>
                    <a:pt x="1827949" y="3356535"/>
                  </a:cubicBezTo>
                  <a:lnTo>
                    <a:pt x="1817701" y="3359952"/>
                  </a:lnTo>
                  <a:lnTo>
                    <a:pt x="1807452" y="3363368"/>
                  </a:lnTo>
                  <a:cubicBezTo>
                    <a:pt x="1781447" y="3372036"/>
                    <a:pt x="1788367" y="3363139"/>
                    <a:pt x="1783539" y="3387280"/>
                  </a:cubicBezTo>
                  <a:cubicBezTo>
                    <a:pt x="1775043" y="3392943"/>
                    <a:pt x="1769533" y="3397230"/>
                    <a:pt x="1759625" y="3400945"/>
                  </a:cubicBezTo>
                  <a:cubicBezTo>
                    <a:pt x="1749726" y="3404657"/>
                    <a:pt x="1735123" y="3405631"/>
                    <a:pt x="1725464" y="3407778"/>
                  </a:cubicBezTo>
                  <a:cubicBezTo>
                    <a:pt x="1721949" y="3408559"/>
                    <a:pt x="1718746" y="3410487"/>
                    <a:pt x="1715215" y="3411194"/>
                  </a:cubicBezTo>
                  <a:cubicBezTo>
                    <a:pt x="1707320" y="3412773"/>
                    <a:pt x="1699272" y="3413472"/>
                    <a:pt x="1691302" y="3414610"/>
                  </a:cubicBezTo>
                  <a:cubicBezTo>
                    <a:pt x="1691302" y="3414610"/>
                    <a:pt x="1676796" y="3411773"/>
                    <a:pt x="1670804" y="3407778"/>
                  </a:cubicBezTo>
                  <a:cubicBezTo>
                    <a:pt x="1666066" y="3404619"/>
                    <a:pt x="1664262" y="3398435"/>
                    <a:pt x="1660555" y="3394113"/>
                  </a:cubicBezTo>
                  <a:cubicBezTo>
                    <a:pt x="1657412" y="3390444"/>
                    <a:pt x="1653723" y="3387282"/>
                    <a:pt x="1650307" y="3383865"/>
                  </a:cubicBezTo>
                  <a:cubicBezTo>
                    <a:pt x="1650307" y="3383865"/>
                    <a:pt x="1636391" y="3379958"/>
                    <a:pt x="1629810" y="3377033"/>
                  </a:cubicBezTo>
                  <a:cubicBezTo>
                    <a:pt x="1626058" y="3375366"/>
                    <a:pt x="1623234" y="3372036"/>
                    <a:pt x="1619562" y="3370200"/>
                  </a:cubicBezTo>
                  <a:cubicBezTo>
                    <a:pt x="1616341" y="3368590"/>
                    <a:pt x="1612685" y="3368049"/>
                    <a:pt x="1609313" y="3366784"/>
                  </a:cubicBezTo>
                  <a:lnTo>
                    <a:pt x="1605336" y="3365193"/>
                  </a:lnTo>
                  <a:lnTo>
                    <a:pt x="1588817" y="3373617"/>
                  </a:lnTo>
                  <a:lnTo>
                    <a:pt x="1591028" y="3359603"/>
                  </a:lnTo>
                  <a:lnTo>
                    <a:pt x="1592255" y="3359294"/>
                  </a:lnTo>
                  <a:lnTo>
                    <a:pt x="1592603" y="3349622"/>
                  </a:lnTo>
                  <a:lnTo>
                    <a:pt x="1591028" y="3359603"/>
                  </a:lnTo>
                  <a:lnTo>
                    <a:pt x="1589680" y="3359942"/>
                  </a:lnTo>
                  <a:cubicBezTo>
                    <a:pt x="1587140" y="3360439"/>
                    <a:pt x="1585528" y="3360525"/>
                    <a:pt x="1585400" y="3359952"/>
                  </a:cubicBezTo>
                  <a:cubicBezTo>
                    <a:pt x="1584141" y="3354283"/>
                    <a:pt x="1583123" y="3348565"/>
                    <a:pt x="1581984" y="3342871"/>
                  </a:cubicBezTo>
                  <a:cubicBezTo>
                    <a:pt x="1579706" y="3339454"/>
                    <a:pt x="1576987" y="3336294"/>
                    <a:pt x="1575152" y="3332622"/>
                  </a:cubicBezTo>
                  <a:cubicBezTo>
                    <a:pt x="1569595" y="3321507"/>
                    <a:pt x="1574693" y="3321915"/>
                    <a:pt x="1564903" y="3312124"/>
                  </a:cubicBezTo>
                  <a:cubicBezTo>
                    <a:pt x="1558281" y="3305502"/>
                    <a:pt x="1552740" y="3304654"/>
                    <a:pt x="1544406" y="3301876"/>
                  </a:cubicBezTo>
                  <a:cubicBezTo>
                    <a:pt x="1535296" y="3300737"/>
                    <a:pt x="1526109" y="3300102"/>
                    <a:pt x="1517077" y="3298460"/>
                  </a:cubicBezTo>
                  <a:cubicBezTo>
                    <a:pt x="1504676" y="3296205"/>
                    <a:pt x="1496969" y="3288471"/>
                    <a:pt x="1486331" y="3281380"/>
                  </a:cubicBezTo>
                  <a:cubicBezTo>
                    <a:pt x="1468683" y="3276968"/>
                    <a:pt x="1476572" y="3280568"/>
                    <a:pt x="1462417" y="3271131"/>
                  </a:cubicBezTo>
                  <a:cubicBezTo>
                    <a:pt x="1455584" y="3266576"/>
                    <a:pt x="1447727" y="3263272"/>
                    <a:pt x="1441921" y="3257466"/>
                  </a:cubicBezTo>
                  <a:cubicBezTo>
                    <a:pt x="1439375" y="3254920"/>
                    <a:pt x="1440115" y="3250438"/>
                    <a:pt x="1438505" y="3247217"/>
                  </a:cubicBezTo>
                  <a:cubicBezTo>
                    <a:pt x="1436669" y="3243545"/>
                    <a:pt x="1432596" y="3240969"/>
                    <a:pt x="1431672" y="3236968"/>
                  </a:cubicBezTo>
                  <a:cubicBezTo>
                    <a:pt x="1429099" y="3225817"/>
                    <a:pt x="1429874" y="3214135"/>
                    <a:pt x="1428256" y="3202806"/>
                  </a:cubicBezTo>
                  <a:cubicBezTo>
                    <a:pt x="1427592" y="3198158"/>
                    <a:pt x="1425978" y="3193697"/>
                    <a:pt x="1424840" y="3189142"/>
                  </a:cubicBezTo>
                  <a:cubicBezTo>
                    <a:pt x="1429555" y="3174997"/>
                    <a:pt x="1426258" y="3181892"/>
                    <a:pt x="1435088" y="3168645"/>
                  </a:cubicBezTo>
                  <a:cubicBezTo>
                    <a:pt x="1439643" y="3161812"/>
                    <a:pt x="1443345" y="3154327"/>
                    <a:pt x="1448752" y="3148147"/>
                  </a:cubicBezTo>
                  <a:cubicBezTo>
                    <a:pt x="1451456" y="3145058"/>
                    <a:pt x="1456097" y="3144219"/>
                    <a:pt x="1459001" y="3141315"/>
                  </a:cubicBezTo>
                  <a:cubicBezTo>
                    <a:pt x="1461904" y="3138411"/>
                    <a:pt x="1463555" y="3134482"/>
                    <a:pt x="1465833" y="3131066"/>
                  </a:cubicBezTo>
                  <a:cubicBezTo>
                    <a:pt x="1469249" y="3129928"/>
                    <a:pt x="1472861" y="3129260"/>
                    <a:pt x="1476082" y="3127650"/>
                  </a:cubicBezTo>
                  <a:cubicBezTo>
                    <a:pt x="1479754" y="3125814"/>
                    <a:pt x="1482557" y="3122435"/>
                    <a:pt x="1486331" y="3120817"/>
                  </a:cubicBezTo>
                  <a:cubicBezTo>
                    <a:pt x="1490647" y="3118968"/>
                    <a:pt x="1496675" y="3120722"/>
                    <a:pt x="1499996" y="3117401"/>
                  </a:cubicBezTo>
                  <a:cubicBezTo>
                    <a:pt x="1503316" y="3114081"/>
                    <a:pt x="1502274" y="3108291"/>
                    <a:pt x="1503412" y="3103736"/>
                  </a:cubicBezTo>
                  <a:cubicBezTo>
                    <a:pt x="1500202" y="3102667"/>
                    <a:pt x="1483693" y="3098162"/>
                    <a:pt x="1482914" y="3093489"/>
                  </a:cubicBezTo>
                  <a:lnTo>
                    <a:pt x="1476082" y="3052494"/>
                  </a:lnTo>
                  <a:cubicBezTo>
                    <a:pt x="1474898" y="3045390"/>
                    <a:pt x="1474342" y="3037089"/>
                    <a:pt x="1469249" y="3031996"/>
                  </a:cubicBezTo>
                  <a:cubicBezTo>
                    <a:pt x="1465144" y="3027891"/>
                    <a:pt x="1457862" y="3029719"/>
                    <a:pt x="1452168" y="3028580"/>
                  </a:cubicBezTo>
                  <a:lnTo>
                    <a:pt x="1441921" y="3031996"/>
                  </a:lnTo>
                  <a:cubicBezTo>
                    <a:pt x="1417527" y="3040128"/>
                    <a:pt x="1427417" y="3034834"/>
                    <a:pt x="1411175" y="3045661"/>
                  </a:cubicBezTo>
                  <a:lnTo>
                    <a:pt x="1400926" y="3049078"/>
                  </a:lnTo>
                  <a:cubicBezTo>
                    <a:pt x="1393136" y="3051674"/>
                    <a:pt x="1387261" y="3058188"/>
                    <a:pt x="1380428" y="3062743"/>
                  </a:cubicBezTo>
                  <a:cubicBezTo>
                    <a:pt x="1366384" y="3072105"/>
                    <a:pt x="1361315" y="3081164"/>
                    <a:pt x="1353100" y="3093489"/>
                  </a:cubicBezTo>
                  <a:cubicBezTo>
                    <a:pt x="1353098" y="3093490"/>
                    <a:pt x="1346267" y="3113984"/>
                    <a:pt x="1346267" y="3113985"/>
                  </a:cubicBezTo>
                  <a:cubicBezTo>
                    <a:pt x="1343989" y="3120817"/>
                    <a:pt x="1341504" y="3127584"/>
                    <a:pt x="1339435" y="3134482"/>
                  </a:cubicBezTo>
                  <a:cubicBezTo>
                    <a:pt x="1338086" y="3138979"/>
                    <a:pt x="1337157" y="3143593"/>
                    <a:pt x="1336019" y="3148147"/>
                  </a:cubicBezTo>
                  <a:cubicBezTo>
                    <a:pt x="1335145" y="3151641"/>
                    <a:pt x="1333741" y="3154980"/>
                    <a:pt x="1332602" y="3158396"/>
                  </a:cubicBezTo>
                  <a:cubicBezTo>
                    <a:pt x="1330324" y="3165229"/>
                    <a:pt x="1328444" y="3172207"/>
                    <a:pt x="1325770" y="3178894"/>
                  </a:cubicBezTo>
                  <a:cubicBezTo>
                    <a:pt x="1323879" y="3183622"/>
                    <a:pt x="1320943" y="3187877"/>
                    <a:pt x="1318937" y="3192559"/>
                  </a:cubicBezTo>
                  <a:cubicBezTo>
                    <a:pt x="1317519" y="3195868"/>
                    <a:pt x="1317519" y="3199811"/>
                    <a:pt x="1315521" y="3202806"/>
                  </a:cubicBezTo>
                  <a:cubicBezTo>
                    <a:pt x="1306958" y="3215650"/>
                    <a:pt x="1299442" y="3221947"/>
                    <a:pt x="1298440" y="3236968"/>
                  </a:cubicBezTo>
                  <a:cubicBezTo>
                    <a:pt x="1296469" y="3266532"/>
                    <a:pt x="1296162" y="3296183"/>
                    <a:pt x="1295024" y="3325789"/>
                  </a:cubicBezTo>
                  <a:cubicBezTo>
                    <a:pt x="1291607" y="3326928"/>
                    <a:pt x="1287541" y="3326901"/>
                    <a:pt x="1284775" y="3329206"/>
                  </a:cubicBezTo>
                  <a:cubicBezTo>
                    <a:pt x="1270614" y="3341007"/>
                    <a:pt x="1277434" y="3340470"/>
                    <a:pt x="1271110" y="3353119"/>
                  </a:cubicBezTo>
                  <a:cubicBezTo>
                    <a:pt x="1269274" y="3356792"/>
                    <a:pt x="1266555" y="3359952"/>
                    <a:pt x="1264277" y="3363368"/>
                  </a:cubicBezTo>
                  <a:cubicBezTo>
                    <a:pt x="1260861" y="3364506"/>
                    <a:pt x="1257492" y="3365796"/>
                    <a:pt x="1254030" y="3366784"/>
                  </a:cubicBezTo>
                  <a:cubicBezTo>
                    <a:pt x="1223992" y="3375367"/>
                    <a:pt x="1254698" y="3365424"/>
                    <a:pt x="1230116" y="3373617"/>
                  </a:cubicBezTo>
                  <a:cubicBezTo>
                    <a:pt x="1214173" y="3374755"/>
                    <a:pt x="1197847" y="3373373"/>
                    <a:pt x="1182289" y="3377033"/>
                  </a:cubicBezTo>
                  <a:cubicBezTo>
                    <a:pt x="1177586" y="3378139"/>
                    <a:pt x="1175752" y="3384188"/>
                    <a:pt x="1172040" y="3387281"/>
                  </a:cubicBezTo>
                  <a:cubicBezTo>
                    <a:pt x="1161928" y="3395707"/>
                    <a:pt x="1161153" y="3394274"/>
                    <a:pt x="1148128" y="3397529"/>
                  </a:cubicBezTo>
                  <a:cubicBezTo>
                    <a:pt x="1133324" y="3398668"/>
                    <a:pt x="1118450" y="3399105"/>
                    <a:pt x="1103717" y="3400946"/>
                  </a:cubicBezTo>
                  <a:lnTo>
                    <a:pt x="1094031" y="3404828"/>
                  </a:lnTo>
                  <a:lnTo>
                    <a:pt x="1076385" y="3435963"/>
                  </a:lnTo>
                  <a:cubicBezTo>
                    <a:pt x="1073459" y="3435545"/>
                    <a:pt x="1011706" y="3427024"/>
                    <a:pt x="1006070" y="3425145"/>
                  </a:cubicBezTo>
                  <a:cubicBezTo>
                    <a:pt x="999902" y="3423090"/>
                    <a:pt x="995252" y="3417934"/>
                    <a:pt x="989842" y="3414327"/>
                  </a:cubicBezTo>
                  <a:cubicBezTo>
                    <a:pt x="986569" y="3397961"/>
                    <a:pt x="987121" y="3382873"/>
                    <a:pt x="973615" y="3371056"/>
                  </a:cubicBezTo>
                  <a:cubicBezTo>
                    <a:pt x="963830" y="3362494"/>
                    <a:pt x="951979" y="3356632"/>
                    <a:pt x="941161" y="3349420"/>
                  </a:cubicBezTo>
                  <a:lnTo>
                    <a:pt x="924935" y="3338602"/>
                  </a:lnTo>
                  <a:cubicBezTo>
                    <a:pt x="923132" y="3333193"/>
                    <a:pt x="922076" y="3327474"/>
                    <a:pt x="919525" y="3322375"/>
                  </a:cubicBezTo>
                  <a:cubicBezTo>
                    <a:pt x="912278" y="3307880"/>
                    <a:pt x="900746" y="3306635"/>
                    <a:pt x="914117" y="3289921"/>
                  </a:cubicBezTo>
                  <a:cubicBezTo>
                    <a:pt x="918178" y="3284845"/>
                    <a:pt x="924935" y="3282710"/>
                    <a:pt x="930343" y="3279103"/>
                  </a:cubicBezTo>
                  <a:cubicBezTo>
                    <a:pt x="927291" y="3257735"/>
                    <a:pt x="919799" y="3235285"/>
                    <a:pt x="930343" y="3214196"/>
                  </a:cubicBezTo>
                  <a:cubicBezTo>
                    <a:pt x="935549" y="3203784"/>
                    <a:pt x="953477" y="3193364"/>
                    <a:pt x="962797" y="3187151"/>
                  </a:cubicBezTo>
                  <a:cubicBezTo>
                    <a:pt x="966403" y="3181741"/>
                    <a:pt x="969453" y="3175917"/>
                    <a:pt x="973615" y="3170923"/>
                  </a:cubicBezTo>
                  <a:cubicBezTo>
                    <a:pt x="988469" y="3153097"/>
                    <a:pt x="988550" y="3156392"/>
                    <a:pt x="1006070" y="3143879"/>
                  </a:cubicBezTo>
                  <a:cubicBezTo>
                    <a:pt x="1053057" y="3110317"/>
                    <a:pt x="1005675" y="3142340"/>
                    <a:pt x="1043932" y="3116834"/>
                  </a:cubicBezTo>
                  <a:cubicBezTo>
                    <a:pt x="1047538" y="3111425"/>
                    <a:pt x="1054317" y="3107093"/>
                    <a:pt x="1054750" y="3100607"/>
                  </a:cubicBezTo>
                  <a:cubicBezTo>
                    <a:pt x="1056454" y="3075048"/>
                    <a:pt x="1059094" y="3040042"/>
                    <a:pt x="1038523" y="3019473"/>
                  </a:cubicBezTo>
                  <a:cubicBezTo>
                    <a:pt x="1033927" y="3014876"/>
                    <a:pt x="1027706" y="3012261"/>
                    <a:pt x="1022296" y="3008655"/>
                  </a:cubicBezTo>
                  <a:cubicBezTo>
                    <a:pt x="979795" y="3011924"/>
                    <a:pt x="960568" y="3010565"/>
                    <a:pt x="924935" y="3019473"/>
                  </a:cubicBezTo>
                  <a:cubicBezTo>
                    <a:pt x="919404" y="3020855"/>
                    <a:pt x="914117" y="3023078"/>
                    <a:pt x="908708" y="3024881"/>
                  </a:cubicBezTo>
                  <a:cubicBezTo>
                    <a:pt x="905101" y="3030291"/>
                    <a:pt x="900797" y="3035294"/>
                    <a:pt x="897890" y="3041108"/>
                  </a:cubicBezTo>
                  <a:cubicBezTo>
                    <a:pt x="895341" y="3046208"/>
                    <a:pt x="896043" y="3052883"/>
                    <a:pt x="892481" y="3057335"/>
                  </a:cubicBezTo>
                  <a:cubicBezTo>
                    <a:pt x="884856" y="3066866"/>
                    <a:pt x="870715" y="3069999"/>
                    <a:pt x="860026" y="3073562"/>
                  </a:cubicBezTo>
                  <a:cubicBezTo>
                    <a:pt x="854618" y="3071759"/>
                    <a:pt x="848544" y="3071315"/>
                    <a:pt x="843800" y="3068152"/>
                  </a:cubicBezTo>
                  <a:cubicBezTo>
                    <a:pt x="786269" y="3029798"/>
                    <a:pt x="874858" y="3075082"/>
                    <a:pt x="805937" y="3035699"/>
                  </a:cubicBezTo>
                  <a:cubicBezTo>
                    <a:pt x="799904" y="3032252"/>
                    <a:pt x="772752" y="3026050"/>
                    <a:pt x="768074" y="3024881"/>
                  </a:cubicBezTo>
                  <a:cubicBezTo>
                    <a:pt x="758309" y="3025967"/>
                    <a:pt x="714150" y="3028675"/>
                    <a:pt x="697758" y="3035699"/>
                  </a:cubicBezTo>
                  <a:cubicBezTo>
                    <a:pt x="624329" y="3067167"/>
                    <a:pt x="733708" y="3029123"/>
                    <a:pt x="665303" y="3051926"/>
                  </a:cubicBezTo>
                  <a:cubicBezTo>
                    <a:pt x="667106" y="3057335"/>
                    <a:pt x="667550" y="3063409"/>
                    <a:pt x="670713" y="3068152"/>
                  </a:cubicBezTo>
                  <a:cubicBezTo>
                    <a:pt x="686146" y="3091300"/>
                    <a:pt x="694676" y="3075342"/>
                    <a:pt x="681531" y="3106016"/>
                  </a:cubicBezTo>
                  <a:cubicBezTo>
                    <a:pt x="678970" y="3111990"/>
                    <a:pt x="676225" y="3118797"/>
                    <a:pt x="670713" y="3122243"/>
                  </a:cubicBezTo>
                  <a:cubicBezTo>
                    <a:pt x="661043" y="3128287"/>
                    <a:pt x="638259" y="3133061"/>
                    <a:pt x="638259" y="3133061"/>
                  </a:cubicBezTo>
                  <a:cubicBezTo>
                    <a:pt x="632850" y="3131258"/>
                    <a:pt x="627016" y="3130420"/>
                    <a:pt x="622032" y="3127652"/>
                  </a:cubicBezTo>
                  <a:cubicBezTo>
                    <a:pt x="610666" y="3121337"/>
                    <a:pt x="601912" y="3110127"/>
                    <a:pt x="589578" y="3106016"/>
                  </a:cubicBezTo>
                  <a:cubicBezTo>
                    <a:pt x="566298" y="3098257"/>
                    <a:pt x="578882" y="3101990"/>
                    <a:pt x="551715" y="3095198"/>
                  </a:cubicBezTo>
                  <a:cubicBezTo>
                    <a:pt x="549155" y="3087517"/>
                    <a:pt x="543879" y="3066939"/>
                    <a:pt x="535489" y="3062744"/>
                  </a:cubicBezTo>
                  <a:cubicBezTo>
                    <a:pt x="525680" y="3057839"/>
                    <a:pt x="513853" y="3059138"/>
                    <a:pt x="503035" y="3057335"/>
                  </a:cubicBezTo>
                  <a:cubicBezTo>
                    <a:pt x="501232" y="3028487"/>
                    <a:pt x="504246" y="2998927"/>
                    <a:pt x="497625" y="2970792"/>
                  </a:cubicBezTo>
                  <a:cubicBezTo>
                    <a:pt x="496320" y="2965242"/>
                    <a:pt x="486288" y="2968315"/>
                    <a:pt x="481399" y="2965382"/>
                  </a:cubicBezTo>
                  <a:cubicBezTo>
                    <a:pt x="477027" y="2962757"/>
                    <a:pt x="474823" y="2957392"/>
                    <a:pt x="470580" y="2954564"/>
                  </a:cubicBezTo>
                  <a:cubicBezTo>
                    <a:pt x="463872" y="2950092"/>
                    <a:pt x="455506" y="2948433"/>
                    <a:pt x="448944" y="2943746"/>
                  </a:cubicBezTo>
                  <a:cubicBezTo>
                    <a:pt x="440649" y="2937821"/>
                    <a:pt x="426313" y="2921223"/>
                    <a:pt x="421900" y="2911292"/>
                  </a:cubicBezTo>
                  <a:cubicBezTo>
                    <a:pt x="409147" y="2882598"/>
                    <a:pt x="420847" y="2875872"/>
                    <a:pt x="389447" y="2868021"/>
                  </a:cubicBezTo>
                  <a:cubicBezTo>
                    <a:pt x="375345" y="2864495"/>
                    <a:pt x="360598" y="2864415"/>
                    <a:pt x="346174" y="2862611"/>
                  </a:cubicBezTo>
                  <a:cubicBezTo>
                    <a:pt x="340766" y="2857203"/>
                    <a:pt x="334191" y="2852750"/>
                    <a:pt x="329948" y="2846385"/>
                  </a:cubicBezTo>
                  <a:cubicBezTo>
                    <a:pt x="326785" y="2841640"/>
                    <a:pt x="322421" y="2835451"/>
                    <a:pt x="324538" y="2830158"/>
                  </a:cubicBezTo>
                  <a:cubicBezTo>
                    <a:pt x="326952" y="2824122"/>
                    <a:pt x="334459" y="2820916"/>
                    <a:pt x="340766" y="2819340"/>
                  </a:cubicBezTo>
                  <a:cubicBezTo>
                    <a:pt x="356605" y="2815380"/>
                    <a:pt x="373219" y="2815735"/>
                    <a:pt x="389447" y="2813931"/>
                  </a:cubicBezTo>
                  <a:cubicBezTo>
                    <a:pt x="391250" y="2803114"/>
                    <a:pt x="393304" y="2792335"/>
                    <a:pt x="394855" y="2781478"/>
                  </a:cubicBezTo>
                  <a:cubicBezTo>
                    <a:pt x="396910" y="2767087"/>
                    <a:pt x="394866" y="2751701"/>
                    <a:pt x="400265" y="2738205"/>
                  </a:cubicBezTo>
                  <a:cubicBezTo>
                    <a:pt x="402679" y="2732169"/>
                    <a:pt x="411082" y="2730993"/>
                    <a:pt x="416491" y="2727387"/>
                  </a:cubicBezTo>
                  <a:cubicBezTo>
                    <a:pt x="418294" y="2721979"/>
                    <a:pt x="420334" y="2716643"/>
                    <a:pt x="421900" y="2711161"/>
                  </a:cubicBezTo>
                  <a:cubicBezTo>
                    <a:pt x="430690" y="2680397"/>
                    <a:pt x="433426" y="2662078"/>
                    <a:pt x="421900" y="2624616"/>
                  </a:cubicBezTo>
                  <a:cubicBezTo>
                    <a:pt x="420224" y="2619166"/>
                    <a:pt x="411082" y="2621011"/>
                    <a:pt x="405673" y="2619208"/>
                  </a:cubicBezTo>
                  <a:cubicBezTo>
                    <a:pt x="384037" y="2621011"/>
                    <a:pt x="362181" y="2621048"/>
                    <a:pt x="340766" y="2624616"/>
                  </a:cubicBezTo>
                  <a:cubicBezTo>
                    <a:pt x="329517" y="2626491"/>
                    <a:pt x="308312" y="2635434"/>
                    <a:pt x="308312" y="2635434"/>
                  </a:cubicBezTo>
                  <a:cubicBezTo>
                    <a:pt x="252181" y="2672854"/>
                    <a:pt x="336164" y="2612991"/>
                    <a:pt x="281267" y="2667888"/>
                  </a:cubicBezTo>
                  <a:cubicBezTo>
                    <a:pt x="277235" y="2671919"/>
                    <a:pt x="270449" y="2671494"/>
                    <a:pt x="265039" y="2673298"/>
                  </a:cubicBezTo>
                  <a:cubicBezTo>
                    <a:pt x="259631" y="2669691"/>
                    <a:pt x="254980" y="2664535"/>
                    <a:pt x="248813" y="2662480"/>
                  </a:cubicBezTo>
                  <a:cubicBezTo>
                    <a:pt x="238409" y="2659011"/>
                    <a:pt x="227065" y="2659449"/>
                    <a:pt x="216359" y="2657070"/>
                  </a:cubicBezTo>
                  <a:cubicBezTo>
                    <a:pt x="210793" y="2655833"/>
                    <a:pt x="205541" y="2653465"/>
                    <a:pt x="200132" y="2651662"/>
                  </a:cubicBezTo>
                  <a:cubicBezTo>
                    <a:pt x="191117" y="2653465"/>
                    <a:pt x="181125" y="2652606"/>
                    <a:pt x="173088" y="2657070"/>
                  </a:cubicBezTo>
                  <a:cubicBezTo>
                    <a:pt x="164172" y="2662024"/>
                    <a:pt x="151451" y="2678707"/>
                    <a:pt x="151451" y="2678707"/>
                  </a:cubicBezTo>
                  <a:cubicBezTo>
                    <a:pt x="144239" y="2676904"/>
                    <a:pt x="132743" y="2680130"/>
                    <a:pt x="129815" y="2673298"/>
                  </a:cubicBezTo>
                  <a:cubicBezTo>
                    <a:pt x="125495" y="2663217"/>
                    <a:pt x="132565" y="2651484"/>
                    <a:pt x="135225" y="2640844"/>
                  </a:cubicBezTo>
                  <a:cubicBezTo>
                    <a:pt x="137991" y="2629782"/>
                    <a:pt x="146042" y="2608390"/>
                    <a:pt x="146042" y="2608390"/>
                  </a:cubicBezTo>
                  <a:cubicBezTo>
                    <a:pt x="144239" y="2602981"/>
                    <a:pt x="144054" y="2596724"/>
                    <a:pt x="140633" y="2592163"/>
                  </a:cubicBezTo>
                  <a:cubicBezTo>
                    <a:pt x="112542" y="2554707"/>
                    <a:pt x="122386" y="2575153"/>
                    <a:pt x="97361" y="2554300"/>
                  </a:cubicBezTo>
                  <a:cubicBezTo>
                    <a:pt x="91485" y="2549402"/>
                    <a:pt x="87011" y="2542970"/>
                    <a:pt x="81135" y="2538073"/>
                  </a:cubicBezTo>
                  <a:cubicBezTo>
                    <a:pt x="76141" y="2533911"/>
                    <a:pt x="69504" y="2531852"/>
                    <a:pt x="64908" y="2527255"/>
                  </a:cubicBezTo>
                  <a:cubicBezTo>
                    <a:pt x="58195" y="2520543"/>
                    <a:pt x="44007" y="2498609"/>
                    <a:pt x="37862" y="2489392"/>
                  </a:cubicBezTo>
                  <a:cubicBezTo>
                    <a:pt x="39665" y="2483984"/>
                    <a:pt x="38820" y="2476728"/>
                    <a:pt x="43272" y="2473166"/>
                  </a:cubicBezTo>
                  <a:cubicBezTo>
                    <a:pt x="49077" y="2468523"/>
                    <a:pt x="58075" y="2470684"/>
                    <a:pt x="64908" y="2467756"/>
                  </a:cubicBezTo>
                  <a:cubicBezTo>
                    <a:pt x="70882" y="2465195"/>
                    <a:pt x="75725" y="2460545"/>
                    <a:pt x="81135" y="2456939"/>
                  </a:cubicBezTo>
                  <a:lnTo>
                    <a:pt x="79787" y="2448851"/>
                  </a:lnTo>
                  <a:lnTo>
                    <a:pt x="75725" y="2451528"/>
                  </a:lnTo>
                  <a:lnTo>
                    <a:pt x="75725" y="2424485"/>
                  </a:lnTo>
                  <a:lnTo>
                    <a:pt x="75725" y="2408257"/>
                  </a:lnTo>
                  <a:cubicBezTo>
                    <a:pt x="74944" y="2397317"/>
                    <a:pt x="71984" y="2386643"/>
                    <a:pt x="70317" y="2375803"/>
                  </a:cubicBezTo>
                  <a:cubicBezTo>
                    <a:pt x="68379" y="2363202"/>
                    <a:pt x="67408" y="2350441"/>
                    <a:pt x="64907" y="2337940"/>
                  </a:cubicBezTo>
                  <a:cubicBezTo>
                    <a:pt x="63789" y="2332350"/>
                    <a:pt x="61064" y="2327196"/>
                    <a:pt x="59498" y="2321714"/>
                  </a:cubicBezTo>
                  <a:cubicBezTo>
                    <a:pt x="57456" y="2314566"/>
                    <a:pt x="55893" y="2307290"/>
                    <a:pt x="54089" y="2300078"/>
                  </a:cubicBezTo>
                  <a:cubicBezTo>
                    <a:pt x="54089" y="2300078"/>
                    <a:pt x="40255" y="2278026"/>
                    <a:pt x="32454" y="2267624"/>
                  </a:cubicBezTo>
                  <a:cubicBezTo>
                    <a:pt x="29394" y="2263545"/>
                    <a:pt x="24260" y="2261178"/>
                    <a:pt x="21636" y="2256805"/>
                  </a:cubicBezTo>
                  <a:cubicBezTo>
                    <a:pt x="17725" y="2250287"/>
                    <a:pt x="12588" y="2224257"/>
                    <a:pt x="10818" y="2218943"/>
                  </a:cubicBezTo>
                  <a:cubicBezTo>
                    <a:pt x="7748" y="2209732"/>
                    <a:pt x="3606" y="2200913"/>
                    <a:pt x="0" y="2191898"/>
                  </a:cubicBezTo>
                  <a:cubicBezTo>
                    <a:pt x="2858" y="2192635"/>
                    <a:pt x="13276" y="2191106"/>
                    <a:pt x="29821" y="2187766"/>
                  </a:cubicBezTo>
                  <a:lnTo>
                    <a:pt x="67104" y="2179367"/>
                  </a:lnTo>
                  <a:lnTo>
                    <a:pt x="93891" y="2183162"/>
                  </a:lnTo>
                  <a:cubicBezTo>
                    <a:pt x="144767" y="2200118"/>
                    <a:pt x="65683" y="2172932"/>
                    <a:pt x="130783" y="2198973"/>
                  </a:cubicBezTo>
                  <a:cubicBezTo>
                    <a:pt x="141100" y="2203100"/>
                    <a:pt x="151865" y="2206000"/>
                    <a:pt x="162405" y="2209512"/>
                  </a:cubicBezTo>
                  <a:lnTo>
                    <a:pt x="178216" y="2214784"/>
                  </a:lnTo>
                  <a:cubicBezTo>
                    <a:pt x="184224" y="2216787"/>
                    <a:pt x="188238" y="2222752"/>
                    <a:pt x="194026" y="2225324"/>
                  </a:cubicBezTo>
                  <a:cubicBezTo>
                    <a:pt x="204179" y="2229836"/>
                    <a:pt x="216404" y="2229701"/>
                    <a:pt x="225649" y="2235865"/>
                  </a:cubicBezTo>
                  <a:cubicBezTo>
                    <a:pt x="247486" y="2250423"/>
                    <a:pt x="235315" y="2244869"/>
                    <a:pt x="262540" y="2251676"/>
                  </a:cubicBezTo>
                  <a:cubicBezTo>
                    <a:pt x="290865" y="2279997"/>
                    <a:pt x="272863" y="2267285"/>
                    <a:pt x="352135" y="2256945"/>
                  </a:cubicBezTo>
                  <a:cubicBezTo>
                    <a:pt x="371674" y="2254397"/>
                    <a:pt x="391297" y="2247406"/>
                    <a:pt x="410109" y="2241134"/>
                  </a:cubicBezTo>
                  <a:cubicBezTo>
                    <a:pt x="454028" y="2242892"/>
                    <a:pt x="498015" y="2243382"/>
                    <a:pt x="541866" y="2246405"/>
                  </a:cubicBezTo>
                  <a:cubicBezTo>
                    <a:pt x="550205" y="2246980"/>
                    <a:pt x="569982" y="2254020"/>
                    <a:pt x="578758" y="2256945"/>
                  </a:cubicBezTo>
                  <a:lnTo>
                    <a:pt x="626190" y="2288566"/>
                  </a:lnTo>
                  <a:cubicBezTo>
                    <a:pt x="632217" y="2292585"/>
                    <a:pt x="640334" y="2291756"/>
                    <a:pt x="647271" y="2293838"/>
                  </a:cubicBezTo>
                  <a:cubicBezTo>
                    <a:pt x="657914" y="2297029"/>
                    <a:pt x="668353" y="2300866"/>
                    <a:pt x="678893" y="2304379"/>
                  </a:cubicBezTo>
                  <a:cubicBezTo>
                    <a:pt x="686346" y="2306863"/>
                    <a:pt x="692679" y="2312001"/>
                    <a:pt x="699974" y="2314918"/>
                  </a:cubicBezTo>
                  <a:cubicBezTo>
                    <a:pt x="710291" y="2319044"/>
                    <a:pt x="721056" y="2321946"/>
                    <a:pt x="731596" y="2325459"/>
                  </a:cubicBezTo>
                  <a:lnTo>
                    <a:pt x="747407" y="2330730"/>
                  </a:lnTo>
                  <a:cubicBezTo>
                    <a:pt x="754859" y="2333214"/>
                    <a:pt x="761267" y="2338174"/>
                    <a:pt x="768488" y="2341270"/>
                  </a:cubicBezTo>
                  <a:cubicBezTo>
                    <a:pt x="773594" y="2343459"/>
                    <a:pt x="779193" y="2344351"/>
                    <a:pt x="784299" y="2346541"/>
                  </a:cubicBezTo>
                  <a:cubicBezTo>
                    <a:pt x="829886" y="2366077"/>
                    <a:pt x="784111" y="2349990"/>
                    <a:pt x="821191" y="2362351"/>
                  </a:cubicBezTo>
                  <a:lnTo>
                    <a:pt x="842272" y="2383432"/>
                  </a:lnTo>
                  <a:cubicBezTo>
                    <a:pt x="846201" y="2387362"/>
                    <a:pt x="853115" y="2386219"/>
                    <a:pt x="858083" y="2388703"/>
                  </a:cubicBezTo>
                  <a:cubicBezTo>
                    <a:pt x="863749" y="2391535"/>
                    <a:pt x="868772" y="2395518"/>
                    <a:pt x="873894" y="2399244"/>
                  </a:cubicBezTo>
                  <a:cubicBezTo>
                    <a:pt x="888101" y="2409576"/>
                    <a:pt x="902002" y="2420325"/>
                    <a:pt x="916055" y="2430865"/>
                  </a:cubicBezTo>
                  <a:cubicBezTo>
                    <a:pt x="920031" y="2433847"/>
                    <a:pt x="922462" y="2438649"/>
                    <a:pt x="926597" y="2441406"/>
                  </a:cubicBezTo>
                  <a:cubicBezTo>
                    <a:pt x="959486" y="2463334"/>
                    <a:pt x="935386" y="2443166"/>
                    <a:pt x="963489" y="2457216"/>
                  </a:cubicBezTo>
                  <a:cubicBezTo>
                    <a:pt x="997971" y="2474457"/>
                    <a:pt x="960148" y="2460258"/>
                    <a:pt x="995111" y="2483568"/>
                  </a:cubicBezTo>
                  <a:cubicBezTo>
                    <a:pt x="999732" y="2486649"/>
                    <a:pt x="1005651" y="2487081"/>
                    <a:pt x="1010921" y="2488838"/>
                  </a:cubicBezTo>
                  <a:cubicBezTo>
                    <a:pt x="1028489" y="2487081"/>
                    <a:pt x="1046272" y="2486820"/>
                    <a:pt x="1063624" y="2483568"/>
                  </a:cubicBezTo>
                  <a:cubicBezTo>
                    <a:pt x="1074545" y="2481521"/>
                    <a:pt x="1084706" y="2476541"/>
                    <a:pt x="1095246" y="2473027"/>
                  </a:cubicBezTo>
                  <a:lnTo>
                    <a:pt x="1111056" y="2467757"/>
                  </a:lnTo>
                  <a:lnTo>
                    <a:pt x="1142678" y="2499379"/>
                  </a:lnTo>
                  <a:cubicBezTo>
                    <a:pt x="1146191" y="2502892"/>
                    <a:pt x="1148504" y="2508348"/>
                    <a:pt x="1153218" y="2509920"/>
                  </a:cubicBezTo>
                  <a:lnTo>
                    <a:pt x="1184841" y="2520460"/>
                  </a:lnTo>
                  <a:lnTo>
                    <a:pt x="1200652" y="2525731"/>
                  </a:lnTo>
                  <a:cubicBezTo>
                    <a:pt x="1203732" y="2525388"/>
                    <a:pt x="1256123" y="2521710"/>
                    <a:pt x="1269165" y="2515189"/>
                  </a:cubicBezTo>
                  <a:cubicBezTo>
                    <a:pt x="1280496" y="2509523"/>
                    <a:pt x="1290247" y="2501134"/>
                    <a:pt x="1300787" y="2494108"/>
                  </a:cubicBezTo>
                  <a:lnTo>
                    <a:pt x="1332408" y="2473027"/>
                  </a:lnTo>
                  <a:cubicBezTo>
                    <a:pt x="1337030" y="2469946"/>
                    <a:pt x="1342948" y="2469515"/>
                    <a:pt x="1348219" y="2467757"/>
                  </a:cubicBezTo>
                  <a:cubicBezTo>
                    <a:pt x="1351732" y="2462486"/>
                    <a:pt x="1353813" y="2455904"/>
                    <a:pt x="1358759" y="2451946"/>
                  </a:cubicBezTo>
                  <a:cubicBezTo>
                    <a:pt x="1363098" y="2448476"/>
                    <a:pt x="1369229" y="2448202"/>
                    <a:pt x="1374571" y="2446675"/>
                  </a:cubicBezTo>
                  <a:cubicBezTo>
                    <a:pt x="1420884" y="2433443"/>
                    <a:pt x="1373561" y="2448769"/>
                    <a:pt x="1411462" y="2436135"/>
                  </a:cubicBezTo>
                  <a:cubicBezTo>
                    <a:pt x="1414975" y="2432622"/>
                    <a:pt x="1417558" y="2427817"/>
                    <a:pt x="1422003" y="2425594"/>
                  </a:cubicBezTo>
                  <a:cubicBezTo>
                    <a:pt x="1428482" y="2422354"/>
                    <a:pt x="1436147" y="2422405"/>
                    <a:pt x="1443085" y="2420325"/>
                  </a:cubicBezTo>
                  <a:cubicBezTo>
                    <a:pt x="1453727" y="2417133"/>
                    <a:pt x="1464166" y="2413296"/>
                    <a:pt x="1474706" y="2409784"/>
                  </a:cubicBezTo>
                  <a:cubicBezTo>
                    <a:pt x="1527788" y="2392090"/>
                    <a:pt x="1445490" y="2419076"/>
                    <a:pt x="1511598" y="2399244"/>
                  </a:cubicBezTo>
                  <a:cubicBezTo>
                    <a:pt x="1522241" y="2396051"/>
                    <a:pt x="1532680" y="2392217"/>
                    <a:pt x="1543220" y="2388703"/>
                  </a:cubicBezTo>
                  <a:cubicBezTo>
                    <a:pt x="1560216" y="2383037"/>
                    <a:pt x="1578355" y="2381676"/>
                    <a:pt x="1595923" y="2378162"/>
                  </a:cubicBezTo>
                  <a:cubicBezTo>
                    <a:pt x="1667312" y="2380542"/>
                    <a:pt x="1822092" y="2389410"/>
                    <a:pt x="1896328" y="2378162"/>
                  </a:cubicBezTo>
                  <a:cubicBezTo>
                    <a:pt x="1912809" y="2375664"/>
                    <a:pt x="1943974" y="2341058"/>
                    <a:pt x="1954302" y="2330730"/>
                  </a:cubicBezTo>
                  <a:cubicBezTo>
                    <a:pt x="1958231" y="2326801"/>
                    <a:pt x="1965144" y="2327943"/>
                    <a:pt x="1970113" y="2325459"/>
                  </a:cubicBezTo>
                  <a:cubicBezTo>
                    <a:pt x="1975779" y="2322626"/>
                    <a:pt x="1980135" y="2317490"/>
                    <a:pt x="1985923" y="2314918"/>
                  </a:cubicBezTo>
                  <a:cubicBezTo>
                    <a:pt x="1996076" y="2310406"/>
                    <a:pt x="2007005" y="2307892"/>
                    <a:pt x="2017545" y="2304379"/>
                  </a:cubicBezTo>
                  <a:lnTo>
                    <a:pt x="2033356" y="2299108"/>
                  </a:lnTo>
                  <a:lnTo>
                    <a:pt x="2049166" y="2293838"/>
                  </a:lnTo>
                  <a:lnTo>
                    <a:pt x="2064977" y="2288566"/>
                  </a:lnTo>
                  <a:cubicBezTo>
                    <a:pt x="2073740" y="2279805"/>
                    <a:pt x="2080739" y="2274186"/>
                    <a:pt x="2086059" y="2262216"/>
                  </a:cubicBezTo>
                  <a:cubicBezTo>
                    <a:pt x="2090571" y="2252063"/>
                    <a:pt x="2093085" y="2241134"/>
                    <a:pt x="2096599" y="2230594"/>
                  </a:cubicBezTo>
                  <a:lnTo>
                    <a:pt x="2101869" y="2214784"/>
                  </a:lnTo>
                  <a:cubicBezTo>
                    <a:pt x="2103441" y="2210070"/>
                    <a:pt x="2109653" y="2208376"/>
                    <a:pt x="2112409" y="2204243"/>
                  </a:cubicBezTo>
                  <a:cubicBezTo>
                    <a:pt x="2116767" y="2197705"/>
                    <a:pt x="2116214" y="2187204"/>
                    <a:pt x="2122951" y="2183162"/>
                  </a:cubicBezTo>
                  <a:cubicBezTo>
                    <a:pt x="2135372" y="2175709"/>
                    <a:pt x="2165112" y="2172621"/>
                    <a:pt x="2165112" y="2172621"/>
                  </a:cubicBezTo>
                  <a:cubicBezTo>
                    <a:pt x="2168626" y="2169107"/>
                    <a:pt x="2171087" y="2164038"/>
                    <a:pt x="2175654" y="2162081"/>
                  </a:cubicBezTo>
                  <a:cubicBezTo>
                    <a:pt x="2217753" y="2144037"/>
                    <a:pt x="2187118" y="2166888"/>
                    <a:pt x="2217815" y="2151540"/>
                  </a:cubicBezTo>
                  <a:cubicBezTo>
                    <a:pt x="2239439" y="2140728"/>
                    <a:pt x="2227831" y="2143529"/>
                    <a:pt x="2244167" y="2130459"/>
                  </a:cubicBezTo>
                  <a:cubicBezTo>
                    <a:pt x="2280847" y="2101117"/>
                    <a:pt x="2238241" y="2141655"/>
                    <a:pt x="2275789" y="2104107"/>
                  </a:cubicBezTo>
                  <a:cubicBezTo>
                    <a:pt x="2272311" y="2086715"/>
                    <a:pt x="2275317" y="2076418"/>
                    <a:pt x="2259978" y="2067215"/>
                  </a:cubicBezTo>
                  <a:cubicBezTo>
                    <a:pt x="2255215" y="2064356"/>
                    <a:pt x="2249438" y="2063701"/>
                    <a:pt x="2244167" y="2061945"/>
                  </a:cubicBezTo>
                  <a:cubicBezTo>
                    <a:pt x="2238897" y="2058432"/>
                    <a:pt x="2231870" y="2056675"/>
                    <a:pt x="2228357" y="2051404"/>
                  </a:cubicBezTo>
                  <a:cubicBezTo>
                    <a:pt x="2224339" y="2045378"/>
                    <a:pt x="2224277" y="2037468"/>
                    <a:pt x="2223086" y="2030324"/>
                  </a:cubicBezTo>
                  <a:cubicBezTo>
                    <a:pt x="2218478" y="2002677"/>
                    <a:pt x="2214893" y="1956001"/>
                    <a:pt x="2212546" y="1930187"/>
                  </a:cubicBezTo>
                  <a:cubicBezTo>
                    <a:pt x="2214302" y="1914377"/>
                    <a:pt x="2213629" y="1898102"/>
                    <a:pt x="2217815" y="1882755"/>
                  </a:cubicBezTo>
                  <a:cubicBezTo>
                    <a:pt x="2219122" y="1877962"/>
                    <a:pt x="2225800" y="1876476"/>
                    <a:pt x="2228357" y="1872215"/>
                  </a:cubicBezTo>
                  <a:cubicBezTo>
                    <a:pt x="2231215" y="1867452"/>
                    <a:pt x="2230156" y="1860742"/>
                    <a:pt x="2233626" y="1856405"/>
                  </a:cubicBezTo>
                  <a:cubicBezTo>
                    <a:pt x="2239790" y="1848700"/>
                    <a:pt x="2263845" y="1839771"/>
                    <a:pt x="2270518" y="1835323"/>
                  </a:cubicBezTo>
                  <a:cubicBezTo>
                    <a:pt x="2274653" y="1832566"/>
                    <a:pt x="2277546" y="1828296"/>
                    <a:pt x="2281060" y="1824783"/>
                  </a:cubicBezTo>
                  <a:cubicBezTo>
                    <a:pt x="2299399" y="1826617"/>
                    <a:pt x="2343582" y="1829873"/>
                    <a:pt x="2365384" y="1835323"/>
                  </a:cubicBezTo>
                  <a:cubicBezTo>
                    <a:pt x="2376163" y="1838018"/>
                    <a:pt x="2386466" y="1842350"/>
                    <a:pt x="2397006" y="1845863"/>
                  </a:cubicBezTo>
                  <a:cubicBezTo>
                    <a:pt x="2403877" y="1848154"/>
                    <a:pt x="2411304" y="1848590"/>
                    <a:pt x="2418087" y="1851134"/>
                  </a:cubicBezTo>
                  <a:cubicBezTo>
                    <a:pt x="2425443" y="1853891"/>
                    <a:pt x="2431714" y="1859189"/>
                    <a:pt x="2439167" y="1861674"/>
                  </a:cubicBezTo>
                  <a:cubicBezTo>
                    <a:pt x="2447665" y="1864506"/>
                    <a:pt x="2456877" y="1864587"/>
                    <a:pt x="2465519" y="1866945"/>
                  </a:cubicBezTo>
                  <a:cubicBezTo>
                    <a:pt x="2476239" y="1869868"/>
                    <a:pt x="2497141" y="1877484"/>
                    <a:pt x="2497141" y="1877484"/>
                  </a:cubicBezTo>
                  <a:cubicBezTo>
                    <a:pt x="2511196" y="1875729"/>
                    <a:pt x="2525737" y="1876286"/>
                    <a:pt x="2539304" y="1872215"/>
                  </a:cubicBezTo>
                  <a:cubicBezTo>
                    <a:pt x="2551412" y="1868583"/>
                    <a:pt x="2550911" y="1854271"/>
                    <a:pt x="2555114" y="1845863"/>
                  </a:cubicBezTo>
                  <a:cubicBezTo>
                    <a:pt x="2557947" y="1840197"/>
                    <a:pt x="2561175" y="1834531"/>
                    <a:pt x="2565654" y="1830052"/>
                  </a:cubicBezTo>
                  <a:cubicBezTo>
                    <a:pt x="2575869" y="1819838"/>
                    <a:pt x="2584419" y="1818528"/>
                    <a:pt x="2597276" y="1814241"/>
                  </a:cubicBezTo>
                  <a:cubicBezTo>
                    <a:pt x="2604303" y="1807215"/>
                    <a:pt x="2610089" y="1798672"/>
                    <a:pt x="2618357" y="1793160"/>
                  </a:cubicBezTo>
                  <a:cubicBezTo>
                    <a:pt x="2658248" y="1766568"/>
                    <a:pt x="2641021" y="1781038"/>
                    <a:pt x="2671060" y="1750999"/>
                  </a:cubicBezTo>
                  <a:cubicBezTo>
                    <a:pt x="2674989" y="1747069"/>
                    <a:pt x="2681902" y="1748212"/>
                    <a:pt x="2686871" y="1745727"/>
                  </a:cubicBezTo>
                  <a:cubicBezTo>
                    <a:pt x="2709849" y="1734240"/>
                    <a:pt x="2700319" y="1728043"/>
                    <a:pt x="2734303" y="1724646"/>
                  </a:cubicBezTo>
                  <a:lnTo>
                    <a:pt x="2787006" y="1719377"/>
                  </a:lnTo>
                  <a:cubicBezTo>
                    <a:pt x="2794033" y="1717620"/>
                    <a:pt x="2801150" y="1716188"/>
                    <a:pt x="2808088" y="1714107"/>
                  </a:cubicBezTo>
                  <a:cubicBezTo>
                    <a:pt x="2818730" y="1710913"/>
                    <a:pt x="2839709" y="1703566"/>
                    <a:pt x="2839709" y="1703566"/>
                  </a:cubicBezTo>
                  <a:lnTo>
                    <a:pt x="2871331" y="1671943"/>
                  </a:lnTo>
                  <a:cubicBezTo>
                    <a:pt x="2875810" y="1667464"/>
                    <a:pt x="2882196" y="1665360"/>
                    <a:pt x="2887141" y="1661403"/>
                  </a:cubicBezTo>
                  <a:cubicBezTo>
                    <a:pt x="2891022" y="1658300"/>
                    <a:pt x="2894169" y="1654377"/>
                    <a:pt x="2897683" y="1650863"/>
                  </a:cubicBezTo>
                  <a:cubicBezTo>
                    <a:pt x="2910226" y="1613232"/>
                    <a:pt x="2902061" y="1628487"/>
                    <a:pt x="2918763" y="1603429"/>
                  </a:cubicBezTo>
                  <a:lnTo>
                    <a:pt x="2929304" y="1550728"/>
                  </a:lnTo>
                  <a:cubicBezTo>
                    <a:pt x="2930394" y="1545280"/>
                    <a:pt x="2931716" y="1539680"/>
                    <a:pt x="2934574" y="1534916"/>
                  </a:cubicBezTo>
                  <a:cubicBezTo>
                    <a:pt x="2937129" y="1530655"/>
                    <a:pt x="2940855" y="1526931"/>
                    <a:pt x="2945115" y="1524376"/>
                  </a:cubicBezTo>
                  <a:cubicBezTo>
                    <a:pt x="2949879" y="1521518"/>
                    <a:pt x="2955566" y="1520567"/>
                    <a:pt x="2960926" y="1519106"/>
                  </a:cubicBezTo>
                  <a:cubicBezTo>
                    <a:pt x="2974902" y="1515294"/>
                    <a:pt x="2989111" y="1512377"/>
                    <a:pt x="3003087" y="1508565"/>
                  </a:cubicBezTo>
                  <a:cubicBezTo>
                    <a:pt x="3008447" y="1507103"/>
                    <a:pt x="3014043" y="1505992"/>
                    <a:pt x="3018899" y="1503295"/>
                  </a:cubicBezTo>
                  <a:cubicBezTo>
                    <a:pt x="3050373" y="1485810"/>
                    <a:pt x="3051844" y="1480890"/>
                    <a:pt x="3076872" y="1455862"/>
                  </a:cubicBezTo>
                  <a:cubicBezTo>
                    <a:pt x="3080385" y="1452349"/>
                    <a:pt x="3082482" y="1445939"/>
                    <a:pt x="3087413" y="1445322"/>
                  </a:cubicBezTo>
                  <a:lnTo>
                    <a:pt x="3129575" y="1440052"/>
                  </a:lnTo>
                  <a:lnTo>
                    <a:pt x="3146860" y="1434377"/>
                  </a:lnTo>
                  <a:cubicBezTo>
                    <a:pt x="3146888" y="1434373"/>
                    <a:pt x="3146915" y="1434370"/>
                    <a:pt x="3146943" y="1434366"/>
                  </a:cubicBezTo>
                  <a:cubicBezTo>
                    <a:pt x="3153903" y="1432458"/>
                    <a:pt x="3160078" y="1430135"/>
                    <a:pt x="3148162" y="1433949"/>
                  </a:cubicBezTo>
                  <a:lnTo>
                    <a:pt x="3146860" y="1434377"/>
                  </a:lnTo>
                  <a:lnTo>
                    <a:pt x="3137101" y="1435683"/>
                  </a:lnTo>
                  <a:cubicBezTo>
                    <a:pt x="3136889" y="1434644"/>
                    <a:pt x="3141455" y="1431476"/>
                    <a:pt x="3155927" y="1424241"/>
                  </a:cubicBezTo>
                  <a:cubicBezTo>
                    <a:pt x="3220868" y="1391772"/>
                    <a:pt x="3403612" y="1408431"/>
                    <a:pt x="3403629" y="1408431"/>
                  </a:cubicBezTo>
                  <a:cubicBezTo>
                    <a:pt x="3408900" y="1406672"/>
                    <a:pt x="3415511" y="1407088"/>
                    <a:pt x="3419440" y="1403159"/>
                  </a:cubicBezTo>
                  <a:cubicBezTo>
                    <a:pt x="3423369" y="1399231"/>
                    <a:pt x="3424711" y="1392904"/>
                    <a:pt x="3424711" y="1387349"/>
                  </a:cubicBezTo>
                  <a:cubicBezTo>
                    <a:pt x="3424711" y="1371441"/>
                    <a:pt x="3423625" y="1355265"/>
                    <a:pt x="3419440" y="1339916"/>
                  </a:cubicBezTo>
                  <a:cubicBezTo>
                    <a:pt x="3416546" y="1329304"/>
                    <a:pt x="3400674" y="1326633"/>
                    <a:pt x="3393089" y="1324106"/>
                  </a:cubicBezTo>
                  <a:cubicBezTo>
                    <a:pt x="3366376" y="1297392"/>
                    <a:pt x="3400950" y="1328823"/>
                    <a:pt x="3366737" y="1308295"/>
                  </a:cubicBezTo>
                  <a:cubicBezTo>
                    <a:pt x="3362477" y="1305738"/>
                    <a:pt x="3360077" y="1300858"/>
                    <a:pt x="3356197" y="1297754"/>
                  </a:cubicBezTo>
                  <a:cubicBezTo>
                    <a:pt x="3351251" y="1293796"/>
                    <a:pt x="3345332" y="1291170"/>
                    <a:pt x="3340386" y="1287214"/>
                  </a:cubicBezTo>
                  <a:cubicBezTo>
                    <a:pt x="3336506" y="1284110"/>
                    <a:pt x="3333725" y="1279779"/>
                    <a:pt x="3329845" y="1276673"/>
                  </a:cubicBezTo>
                  <a:cubicBezTo>
                    <a:pt x="3324899" y="1272716"/>
                    <a:pt x="3319823" y="1268704"/>
                    <a:pt x="3314034" y="1266132"/>
                  </a:cubicBezTo>
                  <a:cubicBezTo>
                    <a:pt x="3303881" y="1261619"/>
                    <a:pt x="3282413" y="1255592"/>
                    <a:pt x="3282413" y="1255592"/>
                  </a:cubicBezTo>
                  <a:lnTo>
                    <a:pt x="3261331" y="1234511"/>
                  </a:lnTo>
                  <a:cubicBezTo>
                    <a:pt x="3253475" y="1226654"/>
                    <a:pt x="3254305" y="1213429"/>
                    <a:pt x="3250791" y="1202889"/>
                  </a:cubicBezTo>
                  <a:cubicBezTo>
                    <a:pt x="3246647" y="1190455"/>
                    <a:pt x="3247037" y="1183770"/>
                    <a:pt x="3234981" y="1176537"/>
                  </a:cubicBezTo>
                  <a:cubicBezTo>
                    <a:pt x="3230217" y="1173679"/>
                    <a:pt x="3224440" y="1173024"/>
                    <a:pt x="3219170" y="1171268"/>
                  </a:cubicBezTo>
                  <a:cubicBezTo>
                    <a:pt x="3215656" y="1167754"/>
                    <a:pt x="3213074" y="1162949"/>
                    <a:pt x="3208628" y="1160726"/>
                  </a:cubicBezTo>
                  <a:cubicBezTo>
                    <a:pt x="3198691" y="1155758"/>
                    <a:pt x="3177007" y="1150186"/>
                    <a:pt x="3177007" y="1150186"/>
                  </a:cubicBezTo>
                  <a:cubicBezTo>
                    <a:pt x="3147508" y="1153463"/>
                    <a:pt x="3130063" y="1154016"/>
                    <a:pt x="3103224" y="1160726"/>
                  </a:cubicBezTo>
                  <a:cubicBezTo>
                    <a:pt x="3097834" y="1162073"/>
                    <a:pt x="3092382" y="1163512"/>
                    <a:pt x="3087413" y="1165996"/>
                  </a:cubicBezTo>
                  <a:cubicBezTo>
                    <a:pt x="3081747" y="1168829"/>
                    <a:pt x="3076872" y="1173024"/>
                    <a:pt x="3071601" y="1176537"/>
                  </a:cubicBezTo>
                  <a:cubicBezTo>
                    <a:pt x="3059305" y="1213430"/>
                    <a:pt x="3071602" y="1204646"/>
                    <a:pt x="3045250" y="1213429"/>
                  </a:cubicBezTo>
                  <a:cubicBezTo>
                    <a:pt x="3030185" y="1208408"/>
                    <a:pt x="3024897" y="1206198"/>
                    <a:pt x="3008358" y="1202889"/>
                  </a:cubicBezTo>
                  <a:cubicBezTo>
                    <a:pt x="2957476" y="1192712"/>
                    <a:pt x="2995460" y="1202459"/>
                    <a:pt x="2939844" y="1192348"/>
                  </a:cubicBezTo>
                  <a:cubicBezTo>
                    <a:pt x="2932718" y="1191052"/>
                    <a:pt x="2925790" y="1188834"/>
                    <a:pt x="2918763" y="1187078"/>
                  </a:cubicBezTo>
                  <a:cubicBezTo>
                    <a:pt x="2913492" y="1188834"/>
                    <a:pt x="2908342" y="1191000"/>
                    <a:pt x="2902952" y="1192348"/>
                  </a:cubicBezTo>
                  <a:cubicBezTo>
                    <a:pt x="2859520" y="1203205"/>
                    <a:pt x="2893360" y="1192077"/>
                    <a:pt x="2855520" y="1202889"/>
                  </a:cubicBezTo>
                  <a:cubicBezTo>
                    <a:pt x="2850178" y="1204416"/>
                    <a:pt x="2844678" y="1205675"/>
                    <a:pt x="2839709" y="1208160"/>
                  </a:cubicBezTo>
                  <a:cubicBezTo>
                    <a:pt x="2834043" y="1210992"/>
                    <a:pt x="2829169" y="1215187"/>
                    <a:pt x="2823898" y="1218700"/>
                  </a:cubicBezTo>
                  <a:cubicBezTo>
                    <a:pt x="2809844" y="1216943"/>
                    <a:pt x="2794887" y="1218689"/>
                    <a:pt x="2781736" y="1213429"/>
                  </a:cubicBezTo>
                  <a:cubicBezTo>
                    <a:pt x="2775855" y="1211077"/>
                    <a:pt x="2771616" y="1203938"/>
                    <a:pt x="2771195" y="1197618"/>
                  </a:cubicBezTo>
                  <a:cubicBezTo>
                    <a:pt x="2769789" y="1176512"/>
                    <a:pt x="2772318" y="1155118"/>
                    <a:pt x="2776466" y="1134375"/>
                  </a:cubicBezTo>
                  <a:cubicBezTo>
                    <a:pt x="2777708" y="1128165"/>
                    <a:pt x="2784174" y="1124231"/>
                    <a:pt x="2787006" y="1118565"/>
                  </a:cubicBezTo>
                  <a:cubicBezTo>
                    <a:pt x="2789491" y="1113597"/>
                    <a:pt x="2789793" y="1107722"/>
                    <a:pt x="2792277" y="1102754"/>
                  </a:cubicBezTo>
                  <a:cubicBezTo>
                    <a:pt x="2795109" y="1097088"/>
                    <a:pt x="2799985" y="1092609"/>
                    <a:pt x="2802817" y="1086943"/>
                  </a:cubicBezTo>
                  <a:cubicBezTo>
                    <a:pt x="2808842" y="1074894"/>
                    <a:pt x="2810351" y="1056810"/>
                    <a:pt x="2813358" y="1044780"/>
                  </a:cubicBezTo>
                  <a:cubicBezTo>
                    <a:pt x="2814706" y="1039391"/>
                    <a:pt x="2817101" y="1034312"/>
                    <a:pt x="2818628" y="1028969"/>
                  </a:cubicBezTo>
                  <a:cubicBezTo>
                    <a:pt x="2820617" y="1022005"/>
                    <a:pt x="2821908" y="1014852"/>
                    <a:pt x="2823898" y="1007888"/>
                  </a:cubicBezTo>
                  <a:cubicBezTo>
                    <a:pt x="2830856" y="983539"/>
                    <a:pt x="2831377" y="988765"/>
                    <a:pt x="2850249" y="960456"/>
                  </a:cubicBezTo>
                  <a:cubicBezTo>
                    <a:pt x="2855761" y="952187"/>
                    <a:pt x="2871331" y="939374"/>
                    <a:pt x="2871331" y="939374"/>
                  </a:cubicBezTo>
                  <a:cubicBezTo>
                    <a:pt x="2873088" y="923563"/>
                    <a:pt x="2875280" y="907794"/>
                    <a:pt x="2876601" y="891942"/>
                  </a:cubicBezTo>
                  <a:cubicBezTo>
                    <a:pt x="2878794" y="865623"/>
                    <a:pt x="2878956" y="839137"/>
                    <a:pt x="2881872" y="812888"/>
                  </a:cubicBezTo>
                  <a:cubicBezTo>
                    <a:pt x="2882486" y="807367"/>
                    <a:pt x="2883671" y="801415"/>
                    <a:pt x="2887141" y="797077"/>
                  </a:cubicBezTo>
                  <a:cubicBezTo>
                    <a:pt x="2904414" y="775485"/>
                    <a:pt x="2902952" y="795665"/>
                    <a:pt x="2902952" y="781265"/>
                  </a:cubicBezTo>
                  <a:lnTo>
                    <a:pt x="2930028" y="800047"/>
                  </a:lnTo>
                  <a:lnTo>
                    <a:pt x="2913495" y="781264"/>
                  </a:lnTo>
                  <a:cubicBezTo>
                    <a:pt x="2927634" y="782442"/>
                    <a:pt x="2971020" y="781040"/>
                    <a:pt x="2992549" y="791805"/>
                  </a:cubicBezTo>
                  <a:cubicBezTo>
                    <a:pt x="2998215" y="794637"/>
                    <a:pt x="3003089" y="798832"/>
                    <a:pt x="3008360" y="802346"/>
                  </a:cubicBezTo>
                  <a:cubicBezTo>
                    <a:pt x="3018900" y="800590"/>
                    <a:pt x="3029975" y="800828"/>
                    <a:pt x="3039981" y="797076"/>
                  </a:cubicBezTo>
                  <a:cubicBezTo>
                    <a:pt x="3077948" y="782839"/>
                    <a:pt x="3017140" y="788293"/>
                    <a:pt x="3066333" y="775995"/>
                  </a:cubicBezTo>
                  <a:cubicBezTo>
                    <a:pt x="3081766" y="772136"/>
                    <a:pt x="3097955" y="772481"/>
                    <a:pt x="3113766" y="770724"/>
                  </a:cubicBezTo>
                  <a:cubicBezTo>
                    <a:pt x="3119036" y="767210"/>
                    <a:pt x="3124767" y="764305"/>
                    <a:pt x="3129576" y="760184"/>
                  </a:cubicBezTo>
                  <a:cubicBezTo>
                    <a:pt x="3147734" y="744622"/>
                    <a:pt x="3147108" y="738243"/>
                    <a:pt x="3166469" y="728562"/>
                  </a:cubicBezTo>
                  <a:cubicBezTo>
                    <a:pt x="3171437" y="726078"/>
                    <a:pt x="3177009" y="725050"/>
                    <a:pt x="3182279" y="723292"/>
                  </a:cubicBezTo>
                  <a:cubicBezTo>
                    <a:pt x="3185793" y="719779"/>
                    <a:pt x="3188375" y="714973"/>
                    <a:pt x="3192819" y="712751"/>
                  </a:cubicBezTo>
                  <a:cubicBezTo>
                    <a:pt x="3202758" y="707782"/>
                    <a:pt x="3224442" y="702210"/>
                    <a:pt x="3224442" y="702210"/>
                  </a:cubicBezTo>
                  <a:cubicBezTo>
                    <a:pt x="3230747" y="695906"/>
                    <a:pt x="3235254" y="691325"/>
                    <a:pt x="3238405" y="688075"/>
                  </a:cubicBezTo>
                  <a:lnTo>
                    <a:pt x="3241920" y="684364"/>
                  </a:lnTo>
                  <a:lnTo>
                    <a:pt x="3238910" y="690202"/>
                  </a:lnTo>
                  <a:cubicBezTo>
                    <a:pt x="3240079" y="690736"/>
                    <a:pt x="3244623" y="688757"/>
                    <a:pt x="3256064" y="681129"/>
                  </a:cubicBezTo>
                  <a:cubicBezTo>
                    <a:pt x="3262265" y="676995"/>
                    <a:pt x="3266604" y="670589"/>
                    <a:pt x="3271874" y="665319"/>
                  </a:cubicBezTo>
                  <a:cubicBezTo>
                    <a:pt x="3273630" y="660047"/>
                    <a:pt x="3277144" y="655063"/>
                    <a:pt x="3277144" y="649507"/>
                  </a:cubicBezTo>
                  <a:cubicBezTo>
                    <a:pt x="3277144" y="635822"/>
                    <a:pt x="3269684" y="631507"/>
                    <a:pt x="3261333" y="623157"/>
                  </a:cubicBezTo>
                  <a:cubicBezTo>
                    <a:pt x="3259577" y="617887"/>
                    <a:pt x="3255277" y="612846"/>
                    <a:pt x="3256064" y="607346"/>
                  </a:cubicBezTo>
                  <a:cubicBezTo>
                    <a:pt x="3257175" y="599569"/>
                    <a:pt x="3262706" y="593087"/>
                    <a:pt x="3266604" y="586265"/>
                  </a:cubicBezTo>
                  <a:cubicBezTo>
                    <a:pt x="3271373" y="577918"/>
                    <a:pt x="3288103" y="555033"/>
                    <a:pt x="3292956" y="549372"/>
                  </a:cubicBezTo>
                  <a:cubicBezTo>
                    <a:pt x="3297807" y="543714"/>
                    <a:pt x="3303496" y="538832"/>
                    <a:pt x="3308767" y="533561"/>
                  </a:cubicBezTo>
                  <a:cubicBezTo>
                    <a:pt x="3310523" y="528291"/>
                    <a:pt x="3311178" y="522514"/>
                    <a:pt x="3314036" y="517751"/>
                  </a:cubicBezTo>
                  <a:cubicBezTo>
                    <a:pt x="3316593" y="513490"/>
                    <a:pt x="3322355" y="511655"/>
                    <a:pt x="3324577" y="507209"/>
                  </a:cubicBezTo>
                  <a:cubicBezTo>
                    <a:pt x="3327817" y="500732"/>
                    <a:pt x="3328091" y="493156"/>
                    <a:pt x="3329847" y="486130"/>
                  </a:cubicBezTo>
                  <a:cubicBezTo>
                    <a:pt x="3331604" y="470319"/>
                    <a:pt x="3330439" y="453901"/>
                    <a:pt x="3335117" y="438696"/>
                  </a:cubicBezTo>
                  <a:cubicBezTo>
                    <a:pt x="3337901" y="429649"/>
                    <a:pt x="3353774" y="414770"/>
                    <a:pt x="3361470" y="407074"/>
                  </a:cubicBezTo>
                  <a:cubicBezTo>
                    <a:pt x="3373701" y="370372"/>
                    <a:pt x="3357989" y="409662"/>
                    <a:pt x="3377280" y="380724"/>
                  </a:cubicBezTo>
                  <a:cubicBezTo>
                    <a:pt x="3391258" y="359759"/>
                    <a:pt x="3384661" y="363501"/>
                    <a:pt x="3393091" y="343832"/>
                  </a:cubicBezTo>
                  <a:cubicBezTo>
                    <a:pt x="3396186" y="336611"/>
                    <a:pt x="3398518" y="328716"/>
                    <a:pt x="3403631" y="322750"/>
                  </a:cubicBezTo>
                  <a:cubicBezTo>
                    <a:pt x="3409347" y="316081"/>
                    <a:pt x="3417686" y="312210"/>
                    <a:pt x="3424712" y="306940"/>
                  </a:cubicBezTo>
                  <a:cubicBezTo>
                    <a:pt x="3429502" y="299755"/>
                    <a:pt x="3437447" y="285597"/>
                    <a:pt x="3445794" y="280588"/>
                  </a:cubicBezTo>
                  <a:cubicBezTo>
                    <a:pt x="3450557" y="277731"/>
                    <a:pt x="3456334" y="277075"/>
                    <a:pt x="3461604" y="275318"/>
                  </a:cubicBezTo>
                  <a:cubicBezTo>
                    <a:pt x="3465118" y="270047"/>
                    <a:pt x="3469312" y="265173"/>
                    <a:pt x="3472145" y="259507"/>
                  </a:cubicBezTo>
                  <a:cubicBezTo>
                    <a:pt x="3474629" y="254539"/>
                    <a:pt x="3477415" y="249252"/>
                    <a:pt x="3477415" y="243697"/>
                  </a:cubicBezTo>
                  <a:cubicBezTo>
                    <a:pt x="3477415" y="238141"/>
                    <a:pt x="3476073" y="231815"/>
                    <a:pt x="3472145" y="227886"/>
                  </a:cubicBezTo>
                  <a:cubicBezTo>
                    <a:pt x="3468216" y="223957"/>
                    <a:pt x="3461654" y="224212"/>
                    <a:pt x="3456334" y="222615"/>
                  </a:cubicBezTo>
                  <a:cubicBezTo>
                    <a:pt x="3444084" y="218940"/>
                    <a:pt x="3431739" y="215588"/>
                    <a:pt x="3419442" y="212075"/>
                  </a:cubicBezTo>
                  <a:cubicBezTo>
                    <a:pt x="3417684" y="206805"/>
                    <a:pt x="3415698" y="201607"/>
                    <a:pt x="3414171" y="196264"/>
                  </a:cubicBezTo>
                  <a:cubicBezTo>
                    <a:pt x="3412182" y="189299"/>
                    <a:pt x="3412141" y="181661"/>
                    <a:pt x="3408902" y="175183"/>
                  </a:cubicBezTo>
                  <a:cubicBezTo>
                    <a:pt x="3394798" y="146975"/>
                    <a:pt x="3323003" y="159619"/>
                    <a:pt x="3319307" y="159372"/>
                  </a:cubicBezTo>
                  <a:cubicBezTo>
                    <a:pt x="3321064" y="145318"/>
                    <a:pt x="3318243" y="129878"/>
                    <a:pt x="3324577" y="117209"/>
                  </a:cubicBezTo>
                  <a:cubicBezTo>
                    <a:pt x="3331244" y="103876"/>
                    <a:pt x="3345659" y="96128"/>
                    <a:pt x="3356199" y="85588"/>
                  </a:cubicBezTo>
                  <a:cubicBezTo>
                    <a:pt x="3365157" y="76629"/>
                    <a:pt x="3370254" y="64507"/>
                    <a:pt x="3377280" y="53966"/>
                  </a:cubicBezTo>
                  <a:cubicBezTo>
                    <a:pt x="3381414" y="47765"/>
                    <a:pt x="3387820" y="43426"/>
                    <a:pt x="3393091" y="38155"/>
                  </a:cubicBezTo>
                  <a:cubicBezTo>
                    <a:pt x="3394847" y="32884"/>
                    <a:pt x="3393839" y="25573"/>
                    <a:pt x="3398360" y="22345"/>
                  </a:cubicBezTo>
                  <a:cubicBezTo>
                    <a:pt x="3416735" y="9219"/>
                    <a:pt x="3466589" y="8143"/>
                    <a:pt x="3482685" y="6534"/>
                  </a:cubicBezTo>
                  <a:lnTo>
                    <a:pt x="34924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宁夏"/>
            <p:cNvSpPr/>
            <p:nvPr>
              <p:custDataLst>
                <p:tags r:id="rId29"/>
              </p:custDataLst>
            </p:nvPr>
          </p:nvSpPr>
          <p:spPr>
            <a:xfrm>
              <a:off x="8358" y="4491"/>
              <a:ext cx="711" cy="1184"/>
            </a:xfrm>
            <a:custGeom>
              <a:avLst/>
              <a:gdLst>
                <a:gd name="connsiteX0" fmla="*/ 399694 w 536676"/>
                <a:gd name="connsiteY0" fmla="*/ 0 h 894190"/>
                <a:gd name="connsiteX1" fmla="*/ 416775 w 536676"/>
                <a:gd name="connsiteY1" fmla="*/ 3416 h 894190"/>
                <a:gd name="connsiteX2" fmla="*/ 423607 w 536676"/>
                <a:gd name="connsiteY2" fmla="*/ 23914 h 894190"/>
                <a:gd name="connsiteX3" fmla="*/ 430440 w 536676"/>
                <a:gd name="connsiteY3" fmla="*/ 64909 h 894190"/>
                <a:gd name="connsiteX4" fmla="*/ 450937 w 536676"/>
                <a:gd name="connsiteY4" fmla="*/ 75156 h 894190"/>
                <a:gd name="connsiteX5" fmla="*/ 447521 w 536676"/>
                <a:gd name="connsiteY5" fmla="*/ 88821 h 894190"/>
                <a:gd name="connsiteX6" fmla="*/ 433856 w 536676"/>
                <a:gd name="connsiteY6" fmla="*/ 92238 h 894190"/>
                <a:gd name="connsiteX7" fmla="*/ 423607 w 536676"/>
                <a:gd name="connsiteY7" fmla="*/ 99070 h 894190"/>
                <a:gd name="connsiteX8" fmla="*/ 413359 w 536676"/>
                <a:gd name="connsiteY8" fmla="*/ 102486 h 894190"/>
                <a:gd name="connsiteX9" fmla="*/ 406526 w 536676"/>
                <a:gd name="connsiteY9" fmla="*/ 112735 h 894190"/>
                <a:gd name="connsiteX10" fmla="*/ 396278 w 536676"/>
                <a:gd name="connsiteY10" fmla="*/ 119568 h 894190"/>
                <a:gd name="connsiteX11" fmla="*/ 382614 w 536676"/>
                <a:gd name="connsiteY11" fmla="*/ 140065 h 894190"/>
                <a:gd name="connsiteX12" fmla="*/ 372365 w 536676"/>
                <a:gd name="connsiteY12" fmla="*/ 160562 h 894190"/>
                <a:gd name="connsiteX13" fmla="*/ 375781 w 536676"/>
                <a:gd name="connsiteY13" fmla="*/ 174226 h 894190"/>
                <a:gd name="connsiteX14" fmla="*/ 379198 w 536676"/>
                <a:gd name="connsiteY14" fmla="*/ 208389 h 894190"/>
                <a:gd name="connsiteX15" fmla="*/ 386030 w 536676"/>
                <a:gd name="connsiteY15" fmla="*/ 218637 h 894190"/>
                <a:gd name="connsiteX16" fmla="*/ 389446 w 536676"/>
                <a:gd name="connsiteY16" fmla="*/ 228886 h 894190"/>
                <a:gd name="connsiteX17" fmla="*/ 409943 w 536676"/>
                <a:gd name="connsiteY17" fmla="*/ 242551 h 894190"/>
                <a:gd name="connsiteX18" fmla="*/ 433856 w 536676"/>
                <a:gd name="connsiteY18" fmla="*/ 252800 h 894190"/>
                <a:gd name="connsiteX19" fmla="*/ 464602 w 536676"/>
                <a:gd name="connsiteY19" fmla="*/ 269880 h 894190"/>
                <a:gd name="connsiteX20" fmla="*/ 491931 w 536676"/>
                <a:gd name="connsiteY20" fmla="*/ 273296 h 894190"/>
                <a:gd name="connsiteX21" fmla="*/ 512428 w 536676"/>
                <a:gd name="connsiteY21" fmla="*/ 283545 h 894190"/>
                <a:gd name="connsiteX22" fmla="*/ 522677 w 536676"/>
                <a:gd name="connsiteY22" fmla="*/ 304042 h 894190"/>
                <a:gd name="connsiteX23" fmla="*/ 529510 w 536676"/>
                <a:gd name="connsiteY23" fmla="*/ 314291 h 894190"/>
                <a:gd name="connsiteX24" fmla="*/ 532926 w 536676"/>
                <a:gd name="connsiteY24" fmla="*/ 331372 h 894190"/>
                <a:gd name="connsiteX25" fmla="*/ 536342 w 536676"/>
                <a:gd name="connsiteY25" fmla="*/ 345037 h 894190"/>
                <a:gd name="connsiteX26" fmla="*/ 526093 w 536676"/>
                <a:gd name="connsiteY26" fmla="*/ 351870 h 894190"/>
                <a:gd name="connsiteX27" fmla="*/ 505596 w 536676"/>
                <a:gd name="connsiteY27" fmla="*/ 355286 h 894190"/>
                <a:gd name="connsiteX28" fmla="*/ 491931 w 536676"/>
                <a:gd name="connsiteY28" fmla="*/ 358701 h 894190"/>
                <a:gd name="connsiteX29" fmla="*/ 485100 w 536676"/>
                <a:gd name="connsiteY29" fmla="*/ 368949 h 894190"/>
                <a:gd name="connsiteX30" fmla="*/ 481684 w 536676"/>
                <a:gd name="connsiteY30" fmla="*/ 379198 h 894190"/>
                <a:gd name="connsiteX31" fmla="*/ 478267 w 536676"/>
                <a:gd name="connsiteY31" fmla="*/ 454354 h 894190"/>
                <a:gd name="connsiteX32" fmla="*/ 476143 w 536676"/>
                <a:gd name="connsiteY32" fmla="*/ 468799 h 894190"/>
                <a:gd name="connsiteX33" fmla="*/ 474486 w 536676"/>
                <a:gd name="connsiteY33" fmla="*/ 473387 h 894190"/>
                <a:gd name="connsiteX34" fmla="*/ 475371 w 536676"/>
                <a:gd name="connsiteY34" fmla="*/ 476927 h 894190"/>
                <a:gd name="connsiteX35" fmla="*/ 478267 w 536676"/>
                <a:gd name="connsiteY35" fmla="*/ 481684 h 894190"/>
                <a:gd name="connsiteX36" fmla="*/ 476481 w 536676"/>
                <a:gd name="connsiteY36" fmla="*/ 481365 h 894190"/>
                <a:gd name="connsiteX37" fmla="*/ 478268 w 536676"/>
                <a:gd name="connsiteY37" fmla="*/ 488516 h 894190"/>
                <a:gd name="connsiteX38" fmla="*/ 386316 w 536676"/>
                <a:gd name="connsiteY38" fmla="*/ 493926 h 894190"/>
                <a:gd name="connsiteX39" fmla="*/ 370088 w 536676"/>
                <a:gd name="connsiteY39" fmla="*/ 510152 h 894190"/>
                <a:gd name="connsiteX40" fmla="*/ 359270 w 536676"/>
                <a:gd name="connsiteY40" fmla="*/ 542605 h 894190"/>
                <a:gd name="connsiteX41" fmla="*/ 348452 w 536676"/>
                <a:gd name="connsiteY41" fmla="*/ 580469 h 894190"/>
                <a:gd name="connsiteX42" fmla="*/ 343043 w 536676"/>
                <a:gd name="connsiteY42" fmla="*/ 618332 h 894190"/>
                <a:gd name="connsiteX43" fmla="*/ 348452 w 536676"/>
                <a:gd name="connsiteY43" fmla="*/ 650786 h 894190"/>
                <a:gd name="connsiteX44" fmla="*/ 391724 w 536676"/>
                <a:gd name="connsiteY44" fmla="*/ 688649 h 894190"/>
                <a:gd name="connsiteX45" fmla="*/ 413360 w 536676"/>
                <a:gd name="connsiteY45" fmla="*/ 704875 h 894190"/>
                <a:gd name="connsiteX46" fmla="*/ 418769 w 536676"/>
                <a:gd name="connsiteY46" fmla="*/ 753556 h 894190"/>
                <a:gd name="connsiteX47" fmla="*/ 407951 w 536676"/>
                <a:gd name="connsiteY47" fmla="*/ 769782 h 894190"/>
                <a:gd name="connsiteX48" fmla="*/ 397133 w 536676"/>
                <a:gd name="connsiteY48" fmla="*/ 780601 h 894190"/>
                <a:gd name="connsiteX49" fmla="*/ 391724 w 536676"/>
                <a:gd name="connsiteY49" fmla="*/ 802237 h 894190"/>
                <a:gd name="connsiteX50" fmla="*/ 353862 w 536676"/>
                <a:gd name="connsiteY50" fmla="*/ 807645 h 894190"/>
                <a:gd name="connsiteX51" fmla="*/ 348452 w 536676"/>
                <a:gd name="connsiteY51" fmla="*/ 867144 h 894190"/>
                <a:gd name="connsiteX52" fmla="*/ 343043 w 536676"/>
                <a:gd name="connsiteY52" fmla="*/ 883372 h 894190"/>
                <a:gd name="connsiteX53" fmla="*/ 310589 w 536676"/>
                <a:gd name="connsiteY53" fmla="*/ 894190 h 894190"/>
                <a:gd name="connsiteX54" fmla="*/ 294363 w 536676"/>
                <a:gd name="connsiteY54" fmla="*/ 877962 h 894190"/>
                <a:gd name="connsiteX55" fmla="*/ 288953 w 536676"/>
                <a:gd name="connsiteY55" fmla="*/ 861735 h 894190"/>
                <a:gd name="connsiteX56" fmla="*/ 283545 w 536676"/>
                <a:gd name="connsiteY56" fmla="*/ 840099 h 894190"/>
                <a:gd name="connsiteX57" fmla="*/ 251091 w 536676"/>
                <a:gd name="connsiteY57" fmla="*/ 818463 h 894190"/>
                <a:gd name="connsiteX58" fmla="*/ 218636 w 536676"/>
                <a:gd name="connsiteY58" fmla="*/ 807645 h 894190"/>
                <a:gd name="connsiteX59" fmla="*/ 202410 w 536676"/>
                <a:gd name="connsiteY59" fmla="*/ 791419 h 894190"/>
                <a:gd name="connsiteX60" fmla="*/ 153729 w 536676"/>
                <a:gd name="connsiteY60" fmla="*/ 780601 h 894190"/>
                <a:gd name="connsiteX61" fmla="*/ 164547 w 536676"/>
                <a:gd name="connsiteY61" fmla="*/ 748146 h 894190"/>
                <a:gd name="connsiteX62" fmla="*/ 180774 w 536676"/>
                <a:gd name="connsiteY62" fmla="*/ 715693 h 894190"/>
                <a:gd name="connsiteX63" fmla="*/ 175365 w 536676"/>
                <a:gd name="connsiteY63" fmla="*/ 645376 h 894190"/>
                <a:gd name="connsiteX64" fmla="*/ 159139 w 536676"/>
                <a:gd name="connsiteY64" fmla="*/ 612922 h 894190"/>
                <a:gd name="connsiteX65" fmla="*/ 142911 w 536676"/>
                <a:gd name="connsiteY65" fmla="*/ 580469 h 894190"/>
                <a:gd name="connsiteX66" fmla="*/ 137502 w 536676"/>
                <a:gd name="connsiteY66" fmla="*/ 531788 h 894190"/>
                <a:gd name="connsiteX67" fmla="*/ 121275 w 536676"/>
                <a:gd name="connsiteY67" fmla="*/ 526379 h 894190"/>
                <a:gd name="connsiteX68" fmla="*/ 105048 w 536676"/>
                <a:gd name="connsiteY68" fmla="*/ 515561 h 894190"/>
                <a:gd name="connsiteX69" fmla="*/ 72594 w 536676"/>
                <a:gd name="connsiteY69" fmla="*/ 450653 h 894190"/>
                <a:gd name="connsiteX70" fmla="*/ 40141 w 536676"/>
                <a:gd name="connsiteY70" fmla="*/ 423609 h 894190"/>
                <a:gd name="connsiteX71" fmla="*/ 6328 w 536676"/>
                <a:gd name="connsiteY71" fmla="*/ 398589 h 894190"/>
                <a:gd name="connsiteX72" fmla="*/ 8557 w 536676"/>
                <a:gd name="connsiteY72" fmla="*/ 397807 h 894190"/>
                <a:gd name="connsiteX73" fmla="*/ 0 w 536676"/>
                <a:gd name="connsiteY73" fmla="*/ 396279 h 894190"/>
                <a:gd name="connsiteX74" fmla="*/ 17080 w 536676"/>
                <a:gd name="connsiteY74" fmla="*/ 389447 h 894190"/>
                <a:gd name="connsiteX75" fmla="*/ 27329 w 536676"/>
                <a:gd name="connsiteY75" fmla="*/ 386031 h 894190"/>
                <a:gd name="connsiteX76" fmla="*/ 51243 w 536676"/>
                <a:gd name="connsiteY76" fmla="*/ 372366 h 894190"/>
                <a:gd name="connsiteX77" fmla="*/ 95654 w 536676"/>
                <a:gd name="connsiteY77" fmla="*/ 368949 h 894190"/>
                <a:gd name="connsiteX78" fmla="*/ 119566 w 536676"/>
                <a:gd name="connsiteY78" fmla="*/ 358701 h 894190"/>
                <a:gd name="connsiteX79" fmla="*/ 129815 w 536676"/>
                <a:gd name="connsiteY79" fmla="*/ 348453 h 894190"/>
                <a:gd name="connsiteX80" fmla="*/ 177642 w 536676"/>
                <a:gd name="connsiteY80" fmla="*/ 345037 h 894190"/>
                <a:gd name="connsiteX81" fmla="*/ 201556 w 536676"/>
                <a:gd name="connsiteY81" fmla="*/ 338205 h 894190"/>
                <a:gd name="connsiteX82" fmla="*/ 211803 w 536676"/>
                <a:gd name="connsiteY82" fmla="*/ 334788 h 894190"/>
                <a:gd name="connsiteX83" fmla="*/ 218636 w 536676"/>
                <a:gd name="connsiteY83" fmla="*/ 324540 h 894190"/>
                <a:gd name="connsiteX84" fmla="*/ 232301 w 536676"/>
                <a:gd name="connsiteY84" fmla="*/ 300626 h 894190"/>
                <a:gd name="connsiteX85" fmla="*/ 242549 w 536676"/>
                <a:gd name="connsiteY85" fmla="*/ 297210 h 894190"/>
                <a:gd name="connsiteX86" fmla="*/ 245966 w 536676"/>
                <a:gd name="connsiteY86" fmla="*/ 208389 h 894190"/>
                <a:gd name="connsiteX87" fmla="*/ 263047 w 536676"/>
                <a:gd name="connsiteY87" fmla="*/ 174226 h 894190"/>
                <a:gd name="connsiteX88" fmla="*/ 266463 w 536676"/>
                <a:gd name="connsiteY88" fmla="*/ 163979 h 894190"/>
                <a:gd name="connsiteX89" fmla="*/ 273296 w 536676"/>
                <a:gd name="connsiteY89" fmla="*/ 150314 h 894190"/>
                <a:gd name="connsiteX90" fmla="*/ 280128 w 536676"/>
                <a:gd name="connsiteY90" fmla="*/ 129816 h 894190"/>
                <a:gd name="connsiteX91" fmla="*/ 283544 w 536676"/>
                <a:gd name="connsiteY91" fmla="*/ 119568 h 894190"/>
                <a:gd name="connsiteX92" fmla="*/ 286961 w 536676"/>
                <a:gd name="connsiteY92" fmla="*/ 105903 h 894190"/>
                <a:gd name="connsiteX93" fmla="*/ 293793 w 536676"/>
                <a:gd name="connsiteY93" fmla="*/ 85405 h 894190"/>
                <a:gd name="connsiteX94" fmla="*/ 300625 w 536676"/>
                <a:gd name="connsiteY94" fmla="*/ 64909 h 894190"/>
                <a:gd name="connsiteX95" fmla="*/ 327954 w 536676"/>
                <a:gd name="connsiteY95" fmla="*/ 34163 h 894190"/>
                <a:gd name="connsiteX96" fmla="*/ 348452 w 536676"/>
                <a:gd name="connsiteY96" fmla="*/ 20498 h 894190"/>
                <a:gd name="connsiteX97" fmla="*/ 358700 w 536676"/>
                <a:gd name="connsiteY97" fmla="*/ 17081 h 894190"/>
                <a:gd name="connsiteX98" fmla="*/ 389446 w 536676"/>
                <a:gd name="connsiteY98" fmla="*/ 3416 h 89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676" h="894190">
                  <a:moveTo>
                    <a:pt x="399694" y="0"/>
                  </a:moveTo>
                  <a:cubicBezTo>
                    <a:pt x="405388" y="1139"/>
                    <a:pt x="412670" y="-689"/>
                    <a:pt x="416775" y="3416"/>
                  </a:cubicBezTo>
                  <a:cubicBezTo>
                    <a:pt x="421868" y="8509"/>
                    <a:pt x="422423" y="16810"/>
                    <a:pt x="423607" y="23914"/>
                  </a:cubicBezTo>
                  <a:lnTo>
                    <a:pt x="430440" y="64909"/>
                  </a:lnTo>
                  <a:cubicBezTo>
                    <a:pt x="431218" y="69582"/>
                    <a:pt x="447728" y="74087"/>
                    <a:pt x="450937" y="75156"/>
                  </a:cubicBezTo>
                  <a:cubicBezTo>
                    <a:pt x="449799" y="79711"/>
                    <a:pt x="450842" y="85501"/>
                    <a:pt x="447521" y="88821"/>
                  </a:cubicBezTo>
                  <a:cubicBezTo>
                    <a:pt x="444201" y="92142"/>
                    <a:pt x="438172" y="90388"/>
                    <a:pt x="433856" y="92238"/>
                  </a:cubicBezTo>
                  <a:cubicBezTo>
                    <a:pt x="430083" y="93855"/>
                    <a:pt x="427280" y="97234"/>
                    <a:pt x="423607" y="99070"/>
                  </a:cubicBezTo>
                  <a:cubicBezTo>
                    <a:pt x="420387" y="100680"/>
                    <a:pt x="416775" y="101348"/>
                    <a:pt x="413359" y="102486"/>
                  </a:cubicBezTo>
                  <a:cubicBezTo>
                    <a:pt x="411081" y="105903"/>
                    <a:pt x="409430" y="109831"/>
                    <a:pt x="406526" y="112735"/>
                  </a:cubicBezTo>
                  <a:cubicBezTo>
                    <a:pt x="403623" y="115639"/>
                    <a:pt x="398982" y="116478"/>
                    <a:pt x="396278" y="119568"/>
                  </a:cubicBezTo>
                  <a:cubicBezTo>
                    <a:pt x="390871" y="125747"/>
                    <a:pt x="387168" y="133233"/>
                    <a:pt x="382614" y="140065"/>
                  </a:cubicBezTo>
                  <a:cubicBezTo>
                    <a:pt x="373784" y="153312"/>
                    <a:pt x="377080" y="146417"/>
                    <a:pt x="372365" y="160562"/>
                  </a:cubicBezTo>
                  <a:cubicBezTo>
                    <a:pt x="373503" y="165117"/>
                    <a:pt x="375118" y="169579"/>
                    <a:pt x="375781" y="174226"/>
                  </a:cubicBezTo>
                  <a:cubicBezTo>
                    <a:pt x="377400" y="185555"/>
                    <a:pt x="376624" y="197238"/>
                    <a:pt x="379198" y="208389"/>
                  </a:cubicBezTo>
                  <a:cubicBezTo>
                    <a:pt x="380122" y="212389"/>
                    <a:pt x="384195" y="214965"/>
                    <a:pt x="386030" y="218637"/>
                  </a:cubicBezTo>
                  <a:cubicBezTo>
                    <a:pt x="387641" y="221858"/>
                    <a:pt x="386900" y="226340"/>
                    <a:pt x="389446" y="228886"/>
                  </a:cubicBezTo>
                  <a:cubicBezTo>
                    <a:pt x="395253" y="234692"/>
                    <a:pt x="403110" y="237996"/>
                    <a:pt x="409943" y="242551"/>
                  </a:cubicBezTo>
                  <a:cubicBezTo>
                    <a:pt x="424097" y="251988"/>
                    <a:pt x="416209" y="248388"/>
                    <a:pt x="433856" y="252800"/>
                  </a:cubicBezTo>
                  <a:cubicBezTo>
                    <a:pt x="444495" y="259891"/>
                    <a:pt x="452201" y="267625"/>
                    <a:pt x="464602" y="269880"/>
                  </a:cubicBezTo>
                  <a:cubicBezTo>
                    <a:pt x="473635" y="271522"/>
                    <a:pt x="482822" y="272158"/>
                    <a:pt x="491931" y="273296"/>
                  </a:cubicBezTo>
                  <a:cubicBezTo>
                    <a:pt x="500266" y="276074"/>
                    <a:pt x="505806" y="276923"/>
                    <a:pt x="512428" y="283545"/>
                  </a:cubicBezTo>
                  <a:cubicBezTo>
                    <a:pt x="522219" y="293335"/>
                    <a:pt x="517121" y="292928"/>
                    <a:pt x="522677" y="304042"/>
                  </a:cubicBezTo>
                  <a:cubicBezTo>
                    <a:pt x="524513" y="307715"/>
                    <a:pt x="527232" y="310875"/>
                    <a:pt x="529510" y="314291"/>
                  </a:cubicBezTo>
                  <a:cubicBezTo>
                    <a:pt x="530648" y="319985"/>
                    <a:pt x="531666" y="325704"/>
                    <a:pt x="532926" y="331372"/>
                  </a:cubicBezTo>
                  <a:cubicBezTo>
                    <a:pt x="533944" y="335955"/>
                    <a:pt x="537827" y="340582"/>
                    <a:pt x="536342" y="345037"/>
                  </a:cubicBezTo>
                  <a:cubicBezTo>
                    <a:pt x="535043" y="348932"/>
                    <a:pt x="529988" y="350571"/>
                    <a:pt x="526093" y="351870"/>
                  </a:cubicBezTo>
                  <a:cubicBezTo>
                    <a:pt x="519523" y="354060"/>
                    <a:pt x="512388" y="353928"/>
                    <a:pt x="505596" y="355286"/>
                  </a:cubicBezTo>
                  <a:cubicBezTo>
                    <a:pt x="500991" y="356207"/>
                    <a:pt x="496486" y="357562"/>
                    <a:pt x="491931" y="358701"/>
                  </a:cubicBezTo>
                  <a:cubicBezTo>
                    <a:pt x="489654" y="362117"/>
                    <a:pt x="486935" y="365277"/>
                    <a:pt x="485100" y="368949"/>
                  </a:cubicBezTo>
                  <a:cubicBezTo>
                    <a:pt x="483489" y="372170"/>
                    <a:pt x="481971" y="375608"/>
                    <a:pt x="481684" y="379198"/>
                  </a:cubicBezTo>
                  <a:cubicBezTo>
                    <a:pt x="479683" y="404196"/>
                    <a:pt x="479992" y="429336"/>
                    <a:pt x="478267" y="454354"/>
                  </a:cubicBezTo>
                  <a:cubicBezTo>
                    <a:pt x="477797" y="461172"/>
                    <a:pt x="476970" y="465697"/>
                    <a:pt x="476143" y="468799"/>
                  </a:cubicBezTo>
                  <a:lnTo>
                    <a:pt x="474486" y="473387"/>
                  </a:lnTo>
                  <a:lnTo>
                    <a:pt x="475371" y="476927"/>
                  </a:lnTo>
                  <a:lnTo>
                    <a:pt x="478267" y="481684"/>
                  </a:lnTo>
                  <a:lnTo>
                    <a:pt x="476481" y="481365"/>
                  </a:lnTo>
                  <a:lnTo>
                    <a:pt x="478268" y="488516"/>
                  </a:lnTo>
                  <a:cubicBezTo>
                    <a:pt x="447618" y="490319"/>
                    <a:pt x="416424" y="487904"/>
                    <a:pt x="386316" y="493926"/>
                  </a:cubicBezTo>
                  <a:cubicBezTo>
                    <a:pt x="378814" y="495425"/>
                    <a:pt x="373804" y="503465"/>
                    <a:pt x="370088" y="510152"/>
                  </a:cubicBezTo>
                  <a:cubicBezTo>
                    <a:pt x="364550" y="520120"/>
                    <a:pt x="362877" y="531788"/>
                    <a:pt x="359270" y="542605"/>
                  </a:cubicBezTo>
                  <a:cubicBezTo>
                    <a:pt x="354639" y="556500"/>
                    <a:pt x="351167" y="565539"/>
                    <a:pt x="348452" y="580469"/>
                  </a:cubicBezTo>
                  <a:cubicBezTo>
                    <a:pt x="346172" y="593013"/>
                    <a:pt x="344846" y="605711"/>
                    <a:pt x="343043" y="618332"/>
                  </a:cubicBezTo>
                  <a:cubicBezTo>
                    <a:pt x="344846" y="629150"/>
                    <a:pt x="344983" y="640382"/>
                    <a:pt x="348452" y="650786"/>
                  </a:cubicBezTo>
                  <a:cubicBezTo>
                    <a:pt x="354891" y="670102"/>
                    <a:pt x="377045" y="678863"/>
                    <a:pt x="391724" y="688649"/>
                  </a:cubicBezTo>
                  <a:cubicBezTo>
                    <a:pt x="399224" y="693650"/>
                    <a:pt x="406148" y="699467"/>
                    <a:pt x="413360" y="704875"/>
                  </a:cubicBezTo>
                  <a:cubicBezTo>
                    <a:pt x="422374" y="731918"/>
                    <a:pt x="429586" y="731920"/>
                    <a:pt x="418769" y="753556"/>
                  </a:cubicBezTo>
                  <a:cubicBezTo>
                    <a:pt x="415863" y="759370"/>
                    <a:pt x="412012" y="764706"/>
                    <a:pt x="407951" y="769782"/>
                  </a:cubicBezTo>
                  <a:cubicBezTo>
                    <a:pt x="404766" y="773765"/>
                    <a:pt x="400740" y="776995"/>
                    <a:pt x="397133" y="780601"/>
                  </a:cubicBezTo>
                  <a:cubicBezTo>
                    <a:pt x="395330" y="787813"/>
                    <a:pt x="398028" y="798298"/>
                    <a:pt x="391724" y="802237"/>
                  </a:cubicBezTo>
                  <a:cubicBezTo>
                    <a:pt x="380913" y="808994"/>
                    <a:pt x="360933" y="797038"/>
                    <a:pt x="353862" y="807645"/>
                  </a:cubicBezTo>
                  <a:cubicBezTo>
                    <a:pt x="342815" y="824216"/>
                    <a:pt x="351268" y="847429"/>
                    <a:pt x="348452" y="867144"/>
                  </a:cubicBezTo>
                  <a:cubicBezTo>
                    <a:pt x="347646" y="872789"/>
                    <a:pt x="347682" y="880058"/>
                    <a:pt x="343043" y="883372"/>
                  </a:cubicBezTo>
                  <a:cubicBezTo>
                    <a:pt x="333764" y="889999"/>
                    <a:pt x="310589" y="894190"/>
                    <a:pt x="310589" y="894190"/>
                  </a:cubicBezTo>
                  <a:cubicBezTo>
                    <a:pt x="305181" y="888780"/>
                    <a:pt x="298606" y="884327"/>
                    <a:pt x="294363" y="877962"/>
                  </a:cubicBezTo>
                  <a:cubicBezTo>
                    <a:pt x="291200" y="873218"/>
                    <a:pt x="290519" y="867217"/>
                    <a:pt x="288953" y="861735"/>
                  </a:cubicBezTo>
                  <a:cubicBezTo>
                    <a:pt x="286911" y="854587"/>
                    <a:pt x="288441" y="845693"/>
                    <a:pt x="283545" y="840099"/>
                  </a:cubicBezTo>
                  <a:cubicBezTo>
                    <a:pt x="274983" y="830314"/>
                    <a:pt x="263425" y="822574"/>
                    <a:pt x="251091" y="818463"/>
                  </a:cubicBezTo>
                  <a:lnTo>
                    <a:pt x="218636" y="807645"/>
                  </a:lnTo>
                  <a:cubicBezTo>
                    <a:pt x="213228" y="802237"/>
                    <a:pt x="209051" y="795215"/>
                    <a:pt x="202410" y="791419"/>
                  </a:cubicBezTo>
                  <a:cubicBezTo>
                    <a:pt x="198293" y="789066"/>
                    <a:pt x="155369" y="780929"/>
                    <a:pt x="153729" y="780601"/>
                  </a:cubicBezTo>
                  <a:cubicBezTo>
                    <a:pt x="157335" y="769784"/>
                    <a:pt x="158222" y="757635"/>
                    <a:pt x="164547" y="748146"/>
                  </a:cubicBezTo>
                  <a:cubicBezTo>
                    <a:pt x="178528" y="727176"/>
                    <a:pt x="173309" y="738088"/>
                    <a:pt x="180774" y="715693"/>
                  </a:cubicBezTo>
                  <a:cubicBezTo>
                    <a:pt x="178971" y="692254"/>
                    <a:pt x="178281" y="668703"/>
                    <a:pt x="175365" y="645376"/>
                  </a:cubicBezTo>
                  <a:cubicBezTo>
                    <a:pt x="173099" y="627249"/>
                    <a:pt x="167192" y="629027"/>
                    <a:pt x="159139" y="612922"/>
                  </a:cubicBezTo>
                  <a:cubicBezTo>
                    <a:pt x="136744" y="568134"/>
                    <a:pt x="173915" y="626976"/>
                    <a:pt x="142911" y="580469"/>
                  </a:cubicBezTo>
                  <a:cubicBezTo>
                    <a:pt x="141108" y="564241"/>
                    <a:pt x="143565" y="546947"/>
                    <a:pt x="137502" y="531788"/>
                  </a:cubicBezTo>
                  <a:cubicBezTo>
                    <a:pt x="135384" y="526494"/>
                    <a:pt x="126375" y="528928"/>
                    <a:pt x="121275" y="526379"/>
                  </a:cubicBezTo>
                  <a:cubicBezTo>
                    <a:pt x="115461" y="523471"/>
                    <a:pt x="110458" y="519168"/>
                    <a:pt x="105048" y="515561"/>
                  </a:cubicBezTo>
                  <a:cubicBezTo>
                    <a:pt x="77087" y="473620"/>
                    <a:pt x="87523" y="495442"/>
                    <a:pt x="72594" y="450653"/>
                  </a:cubicBezTo>
                  <a:cubicBezTo>
                    <a:pt x="69619" y="441728"/>
                    <a:pt x="47564" y="428557"/>
                    <a:pt x="40141" y="423609"/>
                  </a:cubicBezTo>
                  <a:cubicBezTo>
                    <a:pt x="28322" y="405881"/>
                    <a:pt x="18239" y="398589"/>
                    <a:pt x="6328" y="398589"/>
                  </a:cubicBezTo>
                  <a:lnTo>
                    <a:pt x="8557" y="397807"/>
                  </a:lnTo>
                  <a:lnTo>
                    <a:pt x="0" y="396279"/>
                  </a:lnTo>
                  <a:cubicBezTo>
                    <a:pt x="5693" y="394001"/>
                    <a:pt x="11339" y="391599"/>
                    <a:pt x="17080" y="389447"/>
                  </a:cubicBezTo>
                  <a:cubicBezTo>
                    <a:pt x="20452" y="388182"/>
                    <a:pt x="24203" y="387818"/>
                    <a:pt x="27329" y="386031"/>
                  </a:cubicBezTo>
                  <a:cubicBezTo>
                    <a:pt x="38945" y="379392"/>
                    <a:pt x="38710" y="373933"/>
                    <a:pt x="51243" y="372366"/>
                  </a:cubicBezTo>
                  <a:cubicBezTo>
                    <a:pt x="65976" y="370525"/>
                    <a:pt x="80850" y="370088"/>
                    <a:pt x="95654" y="368949"/>
                  </a:cubicBezTo>
                  <a:cubicBezTo>
                    <a:pt x="108679" y="365694"/>
                    <a:pt x="109454" y="367127"/>
                    <a:pt x="119566" y="358701"/>
                  </a:cubicBezTo>
                  <a:cubicBezTo>
                    <a:pt x="123278" y="355608"/>
                    <a:pt x="125112" y="349559"/>
                    <a:pt x="129815" y="348453"/>
                  </a:cubicBezTo>
                  <a:cubicBezTo>
                    <a:pt x="145373" y="344793"/>
                    <a:pt x="161699" y="346175"/>
                    <a:pt x="177642" y="345037"/>
                  </a:cubicBezTo>
                  <a:cubicBezTo>
                    <a:pt x="202223" y="336844"/>
                    <a:pt x="171518" y="346788"/>
                    <a:pt x="201556" y="338205"/>
                  </a:cubicBezTo>
                  <a:cubicBezTo>
                    <a:pt x="205018" y="337216"/>
                    <a:pt x="208387" y="335927"/>
                    <a:pt x="211803" y="334788"/>
                  </a:cubicBezTo>
                  <a:cubicBezTo>
                    <a:pt x="214081" y="331372"/>
                    <a:pt x="216800" y="328212"/>
                    <a:pt x="218636" y="324540"/>
                  </a:cubicBezTo>
                  <a:cubicBezTo>
                    <a:pt x="224960" y="311890"/>
                    <a:pt x="218139" y="312427"/>
                    <a:pt x="232301" y="300626"/>
                  </a:cubicBezTo>
                  <a:cubicBezTo>
                    <a:pt x="235067" y="298321"/>
                    <a:pt x="239133" y="298348"/>
                    <a:pt x="242549" y="297210"/>
                  </a:cubicBezTo>
                  <a:cubicBezTo>
                    <a:pt x="243688" y="267603"/>
                    <a:pt x="243995" y="237952"/>
                    <a:pt x="245966" y="208389"/>
                  </a:cubicBezTo>
                  <a:cubicBezTo>
                    <a:pt x="246968" y="193367"/>
                    <a:pt x="254484" y="187070"/>
                    <a:pt x="263047" y="174226"/>
                  </a:cubicBezTo>
                  <a:cubicBezTo>
                    <a:pt x="265044" y="171231"/>
                    <a:pt x="265044" y="167288"/>
                    <a:pt x="266463" y="163979"/>
                  </a:cubicBezTo>
                  <a:cubicBezTo>
                    <a:pt x="268469" y="159297"/>
                    <a:pt x="271405" y="155042"/>
                    <a:pt x="273296" y="150314"/>
                  </a:cubicBezTo>
                  <a:cubicBezTo>
                    <a:pt x="275970" y="143627"/>
                    <a:pt x="277850" y="136649"/>
                    <a:pt x="280128" y="129816"/>
                  </a:cubicBezTo>
                  <a:cubicBezTo>
                    <a:pt x="281266" y="126400"/>
                    <a:pt x="282670" y="123061"/>
                    <a:pt x="283544" y="119568"/>
                  </a:cubicBezTo>
                  <a:cubicBezTo>
                    <a:pt x="284683" y="115013"/>
                    <a:pt x="285612" y="110399"/>
                    <a:pt x="286961" y="105903"/>
                  </a:cubicBezTo>
                  <a:cubicBezTo>
                    <a:pt x="289029" y="99004"/>
                    <a:pt x="291515" y="92238"/>
                    <a:pt x="293793" y="85405"/>
                  </a:cubicBezTo>
                  <a:cubicBezTo>
                    <a:pt x="293793" y="85404"/>
                    <a:pt x="300624" y="64910"/>
                    <a:pt x="300625" y="64909"/>
                  </a:cubicBezTo>
                  <a:cubicBezTo>
                    <a:pt x="308840" y="52585"/>
                    <a:pt x="313910" y="43525"/>
                    <a:pt x="327954" y="34163"/>
                  </a:cubicBezTo>
                  <a:cubicBezTo>
                    <a:pt x="334787" y="29608"/>
                    <a:pt x="340661" y="23094"/>
                    <a:pt x="348452" y="20498"/>
                  </a:cubicBezTo>
                  <a:lnTo>
                    <a:pt x="358700" y="17081"/>
                  </a:lnTo>
                  <a:cubicBezTo>
                    <a:pt x="374943" y="6254"/>
                    <a:pt x="365053" y="11548"/>
                    <a:pt x="389446" y="341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西藏"/>
            <p:cNvSpPr/>
            <p:nvPr>
              <p:custDataLst>
                <p:tags r:id="rId30"/>
              </p:custDataLst>
            </p:nvPr>
          </p:nvSpPr>
          <p:spPr>
            <a:xfrm>
              <a:off x="2295" y="4651"/>
              <a:ext cx="4669" cy="3061"/>
            </a:xfrm>
            <a:custGeom>
              <a:avLst/>
              <a:gdLst>
                <a:gd name="connsiteX0" fmla="*/ 1956990 w 3526787"/>
                <a:gd name="connsiteY0" fmla="*/ 1993557 h 2311988"/>
                <a:gd name="connsiteX1" fmla="*/ 1959016 w 3526787"/>
                <a:gd name="connsiteY1" fmla="*/ 1994873 h 2311988"/>
                <a:gd name="connsiteX2" fmla="*/ 1959012 w 3526787"/>
                <a:gd name="connsiteY2" fmla="*/ 1994871 h 2311988"/>
                <a:gd name="connsiteX3" fmla="*/ 1956990 w 3526787"/>
                <a:gd name="connsiteY3" fmla="*/ 1993557 h 2311988"/>
                <a:gd name="connsiteX4" fmla="*/ 535626 w 3526787"/>
                <a:gd name="connsiteY4" fmla="*/ 0 h 2311988"/>
                <a:gd name="connsiteX5" fmla="*/ 568079 w 3526787"/>
                <a:gd name="connsiteY5" fmla="*/ 10818 h 2311988"/>
                <a:gd name="connsiteX6" fmla="*/ 584306 w 3526787"/>
                <a:gd name="connsiteY6" fmla="*/ 27045 h 2311988"/>
                <a:gd name="connsiteX7" fmla="*/ 638396 w 3526787"/>
                <a:gd name="connsiteY7" fmla="*/ 32453 h 2311988"/>
                <a:gd name="connsiteX8" fmla="*/ 654622 w 3526787"/>
                <a:gd name="connsiteY8" fmla="*/ 37863 h 2311988"/>
                <a:gd name="connsiteX9" fmla="*/ 670850 w 3526787"/>
                <a:gd name="connsiteY9" fmla="*/ 54091 h 2311988"/>
                <a:gd name="connsiteX10" fmla="*/ 687076 w 3526787"/>
                <a:gd name="connsiteY10" fmla="*/ 64908 h 2311988"/>
                <a:gd name="connsiteX11" fmla="*/ 692486 w 3526787"/>
                <a:gd name="connsiteY11" fmla="*/ 81135 h 2311988"/>
                <a:gd name="connsiteX12" fmla="*/ 714121 w 3526787"/>
                <a:gd name="connsiteY12" fmla="*/ 86544 h 2311988"/>
                <a:gd name="connsiteX13" fmla="*/ 773620 w 3526787"/>
                <a:gd name="connsiteY13" fmla="*/ 91952 h 2311988"/>
                <a:gd name="connsiteX14" fmla="*/ 811482 w 3526787"/>
                <a:gd name="connsiteY14" fmla="*/ 70317 h 2311988"/>
                <a:gd name="connsiteX15" fmla="*/ 843937 w 3526787"/>
                <a:gd name="connsiteY15" fmla="*/ 43273 h 2311988"/>
                <a:gd name="connsiteX16" fmla="*/ 881799 w 3526787"/>
                <a:gd name="connsiteY16" fmla="*/ 32453 h 2311988"/>
                <a:gd name="connsiteX17" fmla="*/ 898027 w 3526787"/>
                <a:gd name="connsiteY17" fmla="*/ 37863 h 2311988"/>
                <a:gd name="connsiteX18" fmla="*/ 930480 w 3526787"/>
                <a:gd name="connsiteY18" fmla="*/ 48681 h 2311988"/>
                <a:gd name="connsiteX19" fmla="*/ 946708 w 3526787"/>
                <a:gd name="connsiteY19" fmla="*/ 59499 h 2311988"/>
                <a:gd name="connsiteX20" fmla="*/ 962934 w 3526787"/>
                <a:gd name="connsiteY20" fmla="*/ 64908 h 2311988"/>
                <a:gd name="connsiteX21" fmla="*/ 968343 w 3526787"/>
                <a:gd name="connsiteY21" fmla="*/ 97362 h 2311988"/>
                <a:gd name="connsiteX22" fmla="*/ 973752 w 3526787"/>
                <a:gd name="connsiteY22" fmla="*/ 113588 h 2311988"/>
                <a:gd name="connsiteX23" fmla="*/ 989979 w 3526787"/>
                <a:gd name="connsiteY23" fmla="*/ 118998 h 2311988"/>
                <a:gd name="connsiteX24" fmla="*/ 1006205 w 3526787"/>
                <a:gd name="connsiteY24" fmla="*/ 129816 h 2311988"/>
                <a:gd name="connsiteX25" fmla="*/ 1022433 w 3526787"/>
                <a:gd name="connsiteY25" fmla="*/ 135224 h 2311988"/>
                <a:gd name="connsiteX26" fmla="*/ 1038660 w 3526787"/>
                <a:gd name="connsiteY26" fmla="*/ 151451 h 2311988"/>
                <a:gd name="connsiteX27" fmla="*/ 1141431 w 3526787"/>
                <a:gd name="connsiteY27" fmla="*/ 156861 h 2311988"/>
                <a:gd name="connsiteX28" fmla="*/ 1195520 w 3526787"/>
                <a:gd name="connsiteY28" fmla="*/ 162269 h 2311988"/>
                <a:gd name="connsiteX29" fmla="*/ 1227974 w 3526787"/>
                <a:gd name="connsiteY29" fmla="*/ 151451 h 2311988"/>
                <a:gd name="connsiteX30" fmla="*/ 1325335 w 3526787"/>
                <a:gd name="connsiteY30" fmla="*/ 140634 h 2311988"/>
                <a:gd name="connsiteX31" fmla="*/ 1357790 w 3526787"/>
                <a:gd name="connsiteY31" fmla="*/ 156861 h 2311988"/>
                <a:gd name="connsiteX32" fmla="*/ 1363198 w 3526787"/>
                <a:gd name="connsiteY32" fmla="*/ 183905 h 2311988"/>
                <a:gd name="connsiteX33" fmla="*/ 1401061 w 3526787"/>
                <a:gd name="connsiteY33" fmla="*/ 205541 h 2311988"/>
                <a:gd name="connsiteX34" fmla="*/ 1411879 w 3526787"/>
                <a:gd name="connsiteY34" fmla="*/ 173087 h 2311988"/>
                <a:gd name="connsiteX35" fmla="*/ 1428105 w 3526787"/>
                <a:gd name="connsiteY35" fmla="*/ 167679 h 2311988"/>
                <a:gd name="connsiteX36" fmla="*/ 1449742 w 3526787"/>
                <a:gd name="connsiteY36" fmla="*/ 162269 h 2311988"/>
                <a:gd name="connsiteX37" fmla="*/ 1514650 w 3526787"/>
                <a:gd name="connsiteY37" fmla="*/ 140634 h 2311988"/>
                <a:gd name="connsiteX38" fmla="*/ 1536286 w 3526787"/>
                <a:gd name="connsiteY38" fmla="*/ 108180 h 2311988"/>
                <a:gd name="connsiteX39" fmla="*/ 1655284 w 3526787"/>
                <a:gd name="connsiteY39" fmla="*/ 102770 h 2311988"/>
                <a:gd name="connsiteX40" fmla="*/ 1693145 w 3526787"/>
                <a:gd name="connsiteY40" fmla="*/ 91952 h 2311988"/>
                <a:gd name="connsiteX41" fmla="*/ 1725599 w 3526787"/>
                <a:gd name="connsiteY41" fmla="*/ 86544 h 2311988"/>
                <a:gd name="connsiteX42" fmla="*/ 1741827 w 3526787"/>
                <a:gd name="connsiteY42" fmla="*/ 97362 h 2311988"/>
                <a:gd name="connsiteX43" fmla="*/ 1763462 w 3526787"/>
                <a:gd name="connsiteY43" fmla="*/ 102770 h 2311988"/>
                <a:gd name="connsiteX44" fmla="*/ 1850007 w 3526787"/>
                <a:gd name="connsiteY44" fmla="*/ 108180 h 2311988"/>
                <a:gd name="connsiteX45" fmla="*/ 1909504 w 3526787"/>
                <a:gd name="connsiteY45" fmla="*/ 124406 h 2311988"/>
                <a:gd name="connsiteX46" fmla="*/ 1925732 w 3526787"/>
                <a:gd name="connsiteY46" fmla="*/ 135224 h 2311988"/>
                <a:gd name="connsiteX47" fmla="*/ 1974413 w 3526787"/>
                <a:gd name="connsiteY47" fmla="*/ 167679 h 2311988"/>
                <a:gd name="connsiteX48" fmla="*/ 2006866 w 3526787"/>
                <a:gd name="connsiteY48" fmla="*/ 173087 h 2311988"/>
                <a:gd name="connsiteX49" fmla="*/ 2028502 w 3526787"/>
                <a:gd name="connsiteY49" fmla="*/ 210950 h 2311988"/>
                <a:gd name="connsiteX50" fmla="*/ 2044360 w 3526787"/>
                <a:gd name="connsiteY50" fmla="*/ 248814 h 2311988"/>
                <a:gd name="connsiteX51" fmla="*/ 2034484 w 3526787"/>
                <a:gd name="connsiteY51" fmla="*/ 257588 h 2311988"/>
                <a:gd name="connsiteX52" fmla="*/ 2034356 w 3526787"/>
                <a:gd name="connsiteY52" fmla="*/ 258389 h 2311988"/>
                <a:gd name="connsiteX53" fmla="*/ 2039319 w 3526787"/>
                <a:gd name="connsiteY53" fmla="*/ 275859 h 2311988"/>
                <a:gd name="connsiteX54" fmla="*/ 2088000 w 3526787"/>
                <a:gd name="connsiteY54" fmla="*/ 297495 h 2311988"/>
                <a:gd name="connsiteX55" fmla="*/ 2093408 w 3526787"/>
                <a:gd name="connsiteY55" fmla="*/ 313723 h 2311988"/>
                <a:gd name="connsiteX56" fmla="*/ 2088000 w 3526787"/>
                <a:gd name="connsiteY56" fmla="*/ 373222 h 2311988"/>
                <a:gd name="connsiteX57" fmla="*/ 2060955 w 3526787"/>
                <a:gd name="connsiteY57" fmla="*/ 394857 h 2311988"/>
                <a:gd name="connsiteX58" fmla="*/ 2039319 w 3526787"/>
                <a:gd name="connsiteY58" fmla="*/ 405675 h 2311988"/>
                <a:gd name="connsiteX59" fmla="*/ 2033909 w 3526787"/>
                <a:gd name="connsiteY59" fmla="*/ 503036 h 2311988"/>
                <a:gd name="connsiteX60" fmla="*/ 2066364 w 3526787"/>
                <a:gd name="connsiteY60" fmla="*/ 508446 h 2311988"/>
                <a:gd name="connsiteX61" fmla="*/ 2082590 w 3526787"/>
                <a:gd name="connsiteY61" fmla="*/ 513854 h 2311988"/>
                <a:gd name="connsiteX62" fmla="*/ 2077182 w 3526787"/>
                <a:gd name="connsiteY62" fmla="*/ 551717 h 2311988"/>
                <a:gd name="connsiteX63" fmla="*/ 2060955 w 3526787"/>
                <a:gd name="connsiteY63" fmla="*/ 567945 h 2311988"/>
                <a:gd name="connsiteX64" fmla="*/ 2050137 w 3526787"/>
                <a:gd name="connsiteY64" fmla="*/ 584171 h 2311988"/>
                <a:gd name="connsiteX65" fmla="*/ 2044727 w 3526787"/>
                <a:gd name="connsiteY65" fmla="*/ 649078 h 2311988"/>
                <a:gd name="connsiteX66" fmla="*/ 2033909 w 3526787"/>
                <a:gd name="connsiteY66" fmla="*/ 659897 h 2311988"/>
                <a:gd name="connsiteX67" fmla="*/ 2006865 w 3526787"/>
                <a:gd name="connsiteY67" fmla="*/ 681533 h 2311988"/>
                <a:gd name="connsiteX68" fmla="*/ 1996047 w 3526787"/>
                <a:gd name="connsiteY68" fmla="*/ 697759 h 2311988"/>
                <a:gd name="connsiteX69" fmla="*/ 2017683 w 3526787"/>
                <a:gd name="connsiteY69" fmla="*/ 741031 h 2311988"/>
                <a:gd name="connsiteX70" fmla="*/ 2033909 w 3526787"/>
                <a:gd name="connsiteY70" fmla="*/ 751849 h 2311988"/>
                <a:gd name="connsiteX71" fmla="*/ 2044727 w 3526787"/>
                <a:gd name="connsiteY71" fmla="*/ 762668 h 2311988"/>
                <a:gd name="connsiteX72" fmla="*/ 2050137 w 3526787"/>
                <a:gd name="connsiteY72" fmla="*/ 784303 h 2311988"/>
                <a:gd name="connsiteX73" fmla="*/ 2055546 w 3526787"/>
                <a:gd name="connsiteY73" fmla="*/ 832983 h 2311988"/>
                <a:gd name="connsiteX74" fmla="*/ 2066364 w 3526787"/>
                <a:gd name="connsiteY74" fmla="*/ 865438 h 2311988"/>
                <a:gd name="connsiteX75" fmla="*/ 2071773 w 3526787"/>
                <a:gd name="connsiteY75" fmla="*/ 881664 h 2311988"/>
                <a:gd name="connsiteX76" fmla="*/ 2088000 w 3526787"/>
                <a:gd name="connsiteY76" fmla="*/ 887074 h 2311988"/>
                <a:gd name="connsiteX77" fmla="*/ 2120454 w 3526787"/>
                <a:gd name="connsiteY77" fmla="*/ 903300 h 2311988"/>
                <a:gd name="connsiteX78" fmla="*/ 2163725 w 3526787"/>
                <a:gd name="connsiteY78" fmla="*/ 908710 h 2311988"/>
                <a:gd name="connsiteX79" fmla="*/ 2190771 w 3526787"/>
                <a:gd name="connsiteY79" fmla="*/ 914118 h 2311988"/>
                <a:gd name="connsiteX80" fmla="*/ 2216594 w 3526787"/>
                <a:gd name="connsiteY80" fmla="*/ 931481 h 2311988"/>
                <a:gd name="connsiteX81" fmla="*/ 2227133 w 3526787"/>
                <a:gd name="connsiteY81" fmla="*/ 938759 h 2311988"/>
                <a:gd name="connsiteX82" fmla="*/ 2228565 w 3526787"/>
                <a:gd name="connsiteY82" fmla="*/ 939828 h 2311988"/>
                <a:gd name="connsiteX83" fmla="*/ 2227559 w 3526787"/>
                <a:gd name="connsiteY83" fmla="*/ 939053 h 2311988"/>
                <a:gd name="connsiteX84" fmla="*/ 2227133 w 3526787"/>
                <a:gd name="connsiteY84" fmla="*/ 938759 h 2311988"/>
                <a:gd name="connsiteX85" fmla="*/ 2224512 w 3526787"/>
                <a:gd name="connsiteY85" fmla="*/ 936802 h 2311988"/>
                <a:gd name="connsiteX86" fmla="*/ 2255678 w 3526787"/>
                <a:gd name="connsiteY86" fmla="*/ 946572 h 2311988"/>
                <a:gd name="connsiteX87" fmla="*/ 2315177 w 3526787"/>
                <a:gd name="connsiteY87" fmla="*/ 973617 h 2311988"/>
                <a:gd name="connsiteX88" fmla="*/ 2347630 w 3526787"/>
                <a:gd name="connsiteY88" fmla="*/ 995253 h 2311988"/>
                <a:gd name="connsiteX89" fmla="*/ 2363858 w 3526787"/>
                <a:gd name="connsiteY89" fmla="*/ 1006071 h 2311988"/>
                <a:gd name="connsiteX90" fmla="*/ 2385494 w 3526787"/>
                <a:gd name="connsiteY90" fmla="*/ 1011480 h 2311988"/>
                <a:gd name="connsiteX91" fmla="*/ 2417947 w 3526787"/>
                <a:gd name="connsiteY91" fmla="*/ 1027706 h 2311988"/>
                <a:gd name="connsiteX92" fmla="*/ 2434173 w 3526787"/>
                <a:gd name="connsiteY92" fmla="*/ 1038524 h 2311988"/>
                <a:gd name="connsiteX93" fmla="*/ 2461219 w 3526787"/>
                <a:gd name="connsiteY93" fmla="*/ 1043934 h 2311988"/>
                <a:gd name="connsiteX94" fmla="*/ 2531536 w 3526787"/>
                <a:gd name="connsiteY94" fmla="*/ 1060160 h 2311988"/>
                <a:gd name="connsiteX95" fmla="*/ 2547762 w 3526787"/>
                <a:gd name="connsiteY95" fmla="*/ 1070979 h 2311988"/>
                <a:gd name="connsiteX96" fmla="*/ 2563989 w 3526787"/>
                <a:gd name="connsiteY96" fmla="*/ 1076387 h 2311988"/>
                <a:gd name="connsiteX97" fmla="*/ 2596443 w 3526787"/>
                <a:gd name="connsiteY97" fmla="*/ 1103433 h 2311988"/>
                <a:gd name="connsiteX98" fmla="*/ 2628897 w 3526787"/>
                <a:gd name="connsiteY98" fmla="*/ 1114251 h 2311988"/>
                <a:gd name="connsiteX99" fmla="*/ 2645124 w 3526787"/>
                <a:gd name="connsiteY99" fmla="*/ 1119659 h 2311988"/>
                <a:gd name="connsiteX100" fmla="*/ 2655942 w 3526787"/>
                <a:gd name="connsiteY100" fmla="*/ 1135886 h 2311988"/>
                <a:gd name="connsiteX101" fmla="*/ 2688396 w 3526787"/>
                <a:gd name="connsiteY101" fmla="*/ 1157522 h 2311988"/>
                <a:gd name="connsiteX102" fmla="*/ 2737077 w 3526787"/>
                <a:gd name="connsiteY102" fmla="*/ 1152113 h 2311988"/>
                <a:gd name="connsiteX103" fmla="*/ 2769530 w 3526787"/>
                <a:gd name="connsiteY103" fmla="*/ 1141295 h 2311988"/>
                <a:gd name="connsiteX104" fmla="*/ 2823620 w 3526787"/>
                <a:gd name="connsiteY104" fmla="*/ 1146704 h 2311988"/>
                <a:gd name="connsiteX105" fmla="*/ 2845256 w 3526787"/>
                <a:gd name="connsiteY105" fmla="*/ 1179158 h 2311988"/>
                <a:gd name="connsiteX106" fmla="*/ 2893937 w 3526787"/>
                <a:gd name="connsiteY106" fmla="*/ 1206203 h 2311988"/>
                <a:gd name="connsiteX107" fmla="*/ 2915572 w 3526787"/>
                <a:gd name="connsiteY107" fmla="*/ 1238657 h 2311988"/>
                <a:gd name="connsiteX108" fmla="*/ 2926390 w 3526787"/>
                <a:gd name="connsiteY108" fmla="*/ 1254883 h 2311988"/>
                <a:gd name="connsiteX109" fmla="*/ 2948026 w 3526787"/>
                <a:gd name="connsiteY109" fmla="*/ 1357653 h 2311988"/>
                <a:gd name="connsiteX110" fmla="*/ 2964254 w 3526787"/>
                <a:gd name="connsiteY110" fmla="*/ 1363063 h 2311988"/>
                <a:gd name="connsiteX111" fmla="*/ 3018343 w 3526787"/>
                <a:gd name="connsiteY111" fmla="*/ 1357653 h 2311988"/>
                <a:gd name="connsiteX112" fmla="*/ 3056206 w 3526787"/>
                <a:gd name="connsiteY112" fmla="*/ 1379291 h 2311988"/>
                <a:gd name="connsiteX113" fmla="*/ 3072432 w 3526787"/>
                <a:gd name="connsiteY113" fmla="*/ 1384699 h 2311988"/>
                <a:gd name="connsiteX114" fmla="*/ 3094069 w 3526787"/>
                <a:gd name="connsiteY114" fmla="*/ 1357653 h 2311988"/>
                <a:gd name="connsiteX115" fmla="*/ 3126523 w 3526787"/>
                <a:gd name="connsiteY115" fmla="*/ 1368471 h 2311988"/>
                <a:gd name="connsiteX116" fmla="*/ 3180612 w 3526787"/>
                <a:gd name="connsiteY116" fmla="*/ 1363063 h 2311988"/>
                <a:gd name="connsiteX117" fmla="*/ 3196840 w 3526787"/>
                <a:gd name="connsiteY117" fmla="*/ 1330609 h 2311988"/>
                <a:gd name="connsiteX118" fmla="*/ 3223884 w 3526787"/>
                <a:gd name="connsiteY118" fmla="*/ 1303564 h 2311988"/>
                <a:gd name="connsiteX119" fmla="*/ 3256338 w 3526787"/>
                <a:gd name="connsiteY119" fmla="*/ 1308974 h 2311988"/>
                <a:gd name="connsiteX120" fmla="*/ 3277973 w 3526787"/>
                <a:gd name="connsiteY120" fmla="*/ 1254883 h 2311988"/>
                <a:gd name="connsiteX121" fmla="*/ 3283383 w 3526787"/>
                <a:gd name="connsiteY121" fmla="*/ 1238657 h 2311988"/>
                <a:gd name="connsiteX122" fmla="*/ 3299610 w 3526787"/>
                <a:gd name="connsiteY122" fmla="*/ 1233247 h 2311988"/>
                <a:gd name="connsiteX123" fmla="*/ 3337472 w 3526787"/>
                <a:gd name="connsiteY123" fmla="*/ 1238657 h 2311988"/>
                <a:gd name="connsiteX124" fmla="*/ 3386153 w 3526787"/>
                <a:gd name="connsiteY124" fmla="*/ 1260293 h 2311988"/>
                <a:gd name="connsiteX125" fmla="*/ 3424017 w 3526787"/>
                <a:gd name="connsiteY125" fmla="*/ 1271111 h 2311988"/>
                <a:gd name="connsiteX126" fmla="*/ 3445652 w 3526787"/>
                <a:gd name="connsiteY126" fmla="*/ 1281928 h 2311988"/>
                <a:gd name="connsiteX127" fmla="*/ 3461879 w 3526787"/>
                <a:gd name="connsiteY127" fmla="*/ 1287338 h 2311988"/>
                <a:gd name="connsiteX128" fmla="*/ 3467288 w 3526787"/>
                <a:gd name="connsiteY128" fmla="*/ 1433380 h 2311988"/>
                <a:gd name="connsiteX129" fmla="*/ 3494334 w 3526787"/>
                <a:gd name="connsiteY129" fmla="*/ 1460424 h 2311988"/>
                <a:gd name="connsiteX130" fmla="*/ 3505151 w 3526787"/>
                <a:gd name="connsiteY130" fmla="*/ 1498287 h 2311988"/>
                <a:gd name="connsiteX131" fmla="*/ 3499742 w 3526787"/>
                <a:gd name="connsiteY131" fmla="*/ 1525333 h 2311988"/>
                <a:gd name="connsiteX132" fmla="*/ 3483514 w 3526787"/>
                <a:gd name="connsiteY132" fmla="*/ 1541559 h 2311988"/>
                <a:gd name="connsiteX133" fmla="*/ 3467288 w 3526787"/>
                <a:gd name="connsiteY133" fmla="*/ 1546968 h 2311988"/>
                <a:gd name="connsiteX134" fmla="*/ 3456470 w 3526787"/>
                <a:gd name="connsiteY134" fmla="*/ 1568604 h 2311988"/>
                <a:gd name="connsiteX135" fmla="*/ 3461879 w 3526787"/>
                <a:gd name="connsiteY135" fmla="*/ 1590240 h 2311988"/>
                <a:gd name="connsiteX136" fmla="*/ 3467288 w 3526787"/>
                <a:gd name="connsiteY136" fmla="*/ 1606467 h 2311988"/>
                <a:gd name="connsiteX137" fmla="*/ 3499742 w 3526787"/>
                <a:gd name="connsiteY137" fmla="*/ 1622693 h 2311988"/>
                <a:gd name="connsiteX138" fmla="*/ 3510560 w 3526787"/>
                <a:gd name="connsiteY138" fmla="*/ 1638921 h 2311988"/>
                <a:gd name="connsiteX139" fmla="*/ 3521378 w 3526787"/>
                <a:gd name="connsiteY139" fmla="*/ 1687602 h 2311988"/>
                <a:gd name="connsiteX140" fmla="*/ 3521378 w 3526787"/>
                <a:gd name="connsiteY140" fmla="*/ 1941823 h 2311988"/>
                <a:gd name="connsiteX141" fmla="*/ 3526787 w 3526787"/>
                <a:gd name="connsiteY141" fmla="*/ 1958050 h 2311988"/>
                <a:gd name="connsiteX142" fmla="*/ 3521378 w 3526787"/>
                <a:gd name="connsiteY142" fmla="*/ 1985094 h 2311988"/>
                <a:gd name="connsiteX143" fmla="*/ 3494334 w 3526787"/>
                <a:gd name="connsiteY143" fmla="*/ 2028367 h 2311988"/>
                <a:gd name="connsiteX144" fmla="*/ 3472696 w 3526787"/>
                <a:gd name="connsiteY144" fmla="*/ 2033775 h 2311988"/>
                <a:gd name="connsiteX145" fmla="*/ 3461879 w 3526787"/>
                <a:gd name="connsiteY145" fmla="*/ 2050003 h 2311988"/>
                <a:gd name="connsiteX146" fmla="*/ 3434835 w 3526787"/>
                <a:gd name="connsiteY146" fmla="*/ 2055411 h 2311988"/>
                <a:gd name="connsiteX147" fmla="*/ 3424017 w 3526787"/>
                <a:gd name="connsiteY147" fmla="*/ 2093274 h 2311988"/>
                <a:gd name="connsiteX148" fmla="*/ 3418607 w 3526787"/>
                <a:gd name="connsiteY148" fmla="*/ 2109502 h 2311988"/>
                <a:gd name="connsiteX149" fmla="*/ 3413199 w 3526787"/>
                <a:gd name="connsiteY149" fmla="*/ 2131138 h 2311988"/>
                <a:gd name="connsiteX150" fmla="*/ 3407789 w 3526787"/>
                <a:gd name="connsiteY150" fmla="*/ 2179817 h 2311988"/>
                <a:gd name="connsiteX151" fmla="*/ 3359108 w 3526787"/>
                <a:gd name="connsiteY151" fmla="*/ 2158182 h 2311988"/>
                <a:gd name="connsiteX152" fmla="*/ 3342882 w 3526787"/>
                <a:gd name="connsiteY152" fmla="*/ 2163591 h 2311988"/>
                <a:gd name="connsiteX153" fmla="*/ 3310428 w 3526787"/>
                <a:gd name="connsiteY153" fmla="*/ 2185227 h 2311988"/>
                <a:gd name="connsiteX154" fmla="*/ 3309157 w 3526787"/>
                <a:gd name="connsiteY154" fmla="*/ 2185603 h 2311988"/>
                <a:gd name="connsiteX155" fmla="*/ 3308640 w 3526787"/>
                <a:gd name="connsiteY155" fmla="*/ 2188294 h 2311988"/>
                <a:gd name="connsiteX156" fmla="*/ 3308542 w 3526787"/>
                <a:gd name="connsiteY156" fmla="*/ 2185261 h 2311988"/>
                <a:gd name="connsiteX157" fmla="*/ 3304466 w 3526787"/>
                <a:gd name="connsiteY157" fmla="*/ 2148610 h 2311988"/>
                <a:gd name="connsiteX158" fmla="*/ 3267574 w 3526787"/>
                <a:gd name="connsiteY158" fmla="*/ 2106447 h 2311988"/>
                <a:gd name="connsiteX159" fmla="*/ 3235952 w 3526787"/>
                <a:gd name="connsiteY159" fmla="*/ 2085366 h 2311988"/>
                <a:gd name="connsiteX160" fmla="*/ 3188520 w 3526787"/>
                <a:gd name="connsiteY160" fmla="*/ 2090637 h 2311988"/>
                <a:gd name="connsiteX161" fmla="*/ 3172708 w 3526787"/>
                <a:gd name="connsiteY161" fmla="*/ 2122258 h 2311988"/>
                <a:gd name="connsiteX162" fmla="*/ 3162168 w 3526787"/>
                <a:gd name="connsiteY162" fmla="*/ 2138069 h 2311988"/>
                <a:gd name="connsiteX163" fmla="*/ 3146357 w 3526787"/>
                <a:gd name="connsiteY163" fmla="*/ 2169692 h 2311988"/>
                <a:gd name="connsiteX164" fmla="*/ 3141086 w 3526787"/>
                <a:gd name="connsiteY164" fmla="*/ 2211853 h 2311988"/>
                <a:gd name="connsiteX165" fmla="*/ 3067303 w 3526787"/>
                <a:gd name="connsiteY165" fmla="*/ 2217124 h 2311988"/>
                <a:gd name="connsiteX166" fmla="*/ 3056762 w 3526787"/>
                <a:gd name="connsiteY166" fmla="*/ 2201313 h 2311988"/>
                <a:gd name="connsiteX167" fmla="*/ 3035680 w 3526787"/>
                <a:gd name="connsiteY167" fmla="*/ 2180232 h 2311988"/>
                <a:gd name="connsiteX168" fmla="*/ 3019870 w 3526787"/>
                <a:gd name="connsiteY168" fmla="*/ 2164421 h 2311988"/>
                <a:gd name="connsiteX169" fmla="*/ 3004059 w 3526787"/>
                <a:gd name="connsiteY169" fmla="*/ 2159150 h 2311988"/>
                <a:gd name="connsiteX170" fmla="*/ 2982979 w 3526787"/>
                <a:gd name="connsiteY170" fmla="*/ 2148610 h 2311988"/>
                <a:gd name="connsiteX171" fmla="*/ 2940816 w 3526787"/>
                <a:gd name="connsiteY171" fmla="*/ 2111718 h 2311988"/>
                <a:gd name="connsiteX172" fmla="*/ 2925005 w 3526787"/>
                <a:gd name="connsiteY172" fmla="*/ 2101178 h 2311988"/>
                <a:gd name="connsiteX173" fmla="*/ 2787978 w 3526787"/>
                <a:gd name="connsiteY173" fmla="*/ 2106447 h 2311988"/>
                <a:gd name="connsiteX174" fmla="*/ 2761626 w 3526787"/>
                <a:gd name="connsiteY174" fmla="*/ 2122258 h 2311988"/>
                <a:gd name="connsiteX175" fmla="*/ 2730004 w 3526787"/>
                <a:gd name="connsiteY175" fmla="*/ 2143340 h 2311988"/>
                <a:gd name="connsiteX176" fmla="*/ 2708924 w 3526787"/>
                <a:gd name="connsiteY176" fmla="*/ 2148610 h 2311988"/>
                <a:gd name="connsiteX177" fmla="*/ 2693115 w 3526787"/>
                <a:gd name="connsiteY177" fmla="*/ 2153880 h 2311988"/>
                <a:gd name="connsiteX178" fmla="*/ 2629871 w 3526787"/>
                <a:gd name="connsiteY178" fmla="*/ 2159150 h 2311988"/>
                <a:gd name="connsiteX179" fmla="*/ 2608789 w 3526787"/>
                <a:gd name="connsiteY179" fmla="*/ 2169692 h 2311988"/>
                <a:gd name="connsiteX180" fmla="*/ 2582439 w 3526787"/>
                <a:gd name="connsiteY180" fmla="*/ 2174961 h 2311988"/>
                <a:gd name="connsiteX181" fmla="*/ 2566628 w 3526787"/>
                <a:gd name="connsiteY181" fmla="*/ 2180232 h 2311988"/>
                <a:gd name="connsiteX182" fmla="*/ 2545547 w 3526787"/>
                <a:gd name="connsiteY182" fmla="*/ 2206583 h 2311988"/>
                <a:gd name="connsiteX183" fmla="*/ 2524465 w 3526787"/>
                <a:gd name="connsiteY183" fmla="*/ 2227664 h 2311988"/>
                <a:gd name="connsiteX184" fmla="*/ 2513926 w 3526787"/>
                <a:gd name="connsiteY184" fmla="*/ 2238205 h 2311988"/>
                <a:gd name="connsiteX185" fmla="*/ 2508655 w 3526787"/>
                <a:gd name="connsiteY185" fmla="*/ 2254016 h 2311988"/>
                <a:gd name="connsiteX186" fmla="*/ 2471762 w 3526787"/>
                <a:gd name="connsiteY186" fmla="*/ 2296178 h 2311988"/>
                <a:gd name="connsiteX187" fmla="*/ 2461222 w 3526787"/>
                <a:gd name="connsiteY187" fmla="*/ 2306719 h 2311988"/>
                <a:gd name="connsiteX188" fmla="*/ 2440141 w 3526787"/>
                <a:gd name="connsiteY188" fmla="*/ 2311988 h 2311988"/>
                <a:gd name="connsiteX189" fmla="*/ 2282032 w 3526787"/>
                <a:gd name="connsiteY189" fmla="*/ 2301448 h 2311988"/>
                <a:gd name="connsiteX190" fmla="*/ 2224060 w 3526787"/>
                <a:gd name="connsiteY190" fmla="*/ 2285638 h 2311988"/>
                <a:gd name="connsiteX191" fmla="*/ 2208249 w 3526787"/>
                <a:gd name="connsiteY191" fmla="*/ 2280367 h 2311988"/>
                <a:gd name="connsiteX192" fmla="*/ 2192438 w 3526787"/>
                <a:gd name="connsiteY192" fmla="*/ 2275096 h 2311988"/>
                <a:gd name="connsiteX193" fmla="*/ 2171357 w 3526787"/>
                <a:gd name="connsiteY193" fmla="*/ 2269827 h 2311988"/>
                <a:gd name="connsiteX194" fmla="*/ 2160817 w 3526787"/>
                <a:gd name="connsiteY194" fmla="*/ 2259286 h 2311988"/>
                <a:gd name="connsiteX195" fmla="*/ 2113383 w 3526787"/>
                <a:gd name="connsiteY195" fmla="*/ 2248745 h 2311988"/>
                <a:gd name="connsiteX196" fmla="*/ 2118654 w 3526787"/>
                <a:gd name="connsiteY196" fmla="*/ 2232935 h 2311988"/>
                <a:gd name="connsiteX197" fmla="*/ 2139735 w 3526787"/>
                <a:gd name="connsiteY197" fmla="*/ 2211853 h 2311988"/>
                <a:gd name="connsiteX198" fmla="*/ 2134464 w 3526787"/>
                <a:gd name="connsiteY198" fmla="*/ 2174961 h 2311988"/>
                <a:gd name="connsiteX199" fmla="*/ 2129194 w 3526787"/>
                <a:gd name="connsiteY199" fmla="*/ 2153880 h 2311988"/>
                <a:gd name="connsiteX200" fmla="*/ 2113383 w 3526787"/>
                <a:gd name="connsiteY200" fmla="*/ 2148610 h 2311988"/>
                <a:gd name="connsiteX201" fmla="*/ 2097573 w 3526787"/>
                <a:gd name="connsiteY201" fmla="*/ 2138069 h 2311988"/>
                <a:gd name="connsiteX202" fmla="*/ 2081762 w 3526787"/>
                <a:gd name="connsiteY202" fmla="*/ 2106447 h 2311988"/>
                <a:gd name="connsiteX203" fmla="*/ 2071222 w 3526787"/>
                <a:gd name="connsiteY203" fmla="*/ 2090637 h 2311988"/>
                <a:gd name="connsiteX204" fmla="*/ 2076491 w 3526787"/>
                <a:gd name="connsiteY204" fmla="*/ 2069555 h 2311988"/>
                <a:gd name="connsiteX205" fmla="*/ 2087032 w 3526787"/>
                <a:gd name="connsiteY205" fmla="*/ 2053745 h 2311988"/>
                <a:gd name="connsiteX206" fmla="*/ 2092303 w 3526787"/>
                <a:gd name="connsiteY206" fmla="*/ 2037934 h 2311988"/>
                <a:gd name="connsiteX207" fmla="*/ 2087032 w 3526787"/>
                <a:gd name="connsiteY207" fmla="*/ 2006312 h 2311988"/>
                <a:gd name="connsiteX208" fmla="*/ 2039601 w 3526787"/>
                <a:gd name="connsiteY208" fmla="*/ 2011583 h 2311988"/>
                <a:gd name="connsiteX209" fmla="*/ 1976356 w 3526787"/>
                <a:gd name="connsiteY209" fmla="*/ 2006312 h 2311988"/>
                <a:gd name="connsiteX210" fmla="*/ 1962792 w 3526787"/>
                <a:gd name="connsiteY210" fmla="*/ 1997325 h 2311988"/>
                <a:gd name="connsiteX211" fmla="*/ 1959016 w 3526787"/>
                <a:gd name="connsiteY211" fmla="*/ 1994873 h 2311988"/>
                <a:gd name="connsiteX212" fmla="*/ 1963119 w 3526787"/>
                <a:gd name="connsiteY212" fmla="*/ 1996636 h 2311988"/>
                <a:gd name="connsiteX213" fmla="*/ 1950005 w 3526787"/>
                <a:gd name="connsiteY213" fmla="*/ 1985231 h 2311988"/>
                <a:gd name="connsiteX214" fmla="*/ 1934194 w 3526787"/>
                <a:gd name="connsiteY214" fmla="*/ 1974691 h 2311988"/>
                <a:gd name="connsiteX215" fmla="*/ 1923653 w 3526787"/>
                <a:gd name="connsiteY215" fmla="*/ 1964151 h 2311988"/>
                <a:gd name="connsiteX216" fmla="*/ 1892031 w 3526787"/>
                <a:gd name="connsiteY216" fmla="*/ 1953609 h 2311988"/>
                <a:gd name="connsiteX217" fmla="*/ 1876221 w 3526787"/>
                <a:gd name="connsiteY217" fmla="*/ 1948339 h 2311988"/>
                <a:gd name="connsiteX218" fmla="*/ 1860410 w 3526787"/>
                <a:gd name="connsiteY218" fmla="*/ 1943069 h 2311988"/>
                <a:gd name="connsiteX219" fmla="*/ 1823518 w 3526787"/>
                <a:gd name="connsiteY219" fmla="*/ 1927259 h 2311988"/>
                <a:gd name="connsiteX220" fmla="*/ 1807707 w 3526787"/>
                <a:gd name="connsiteY220" fmla="*/ 1916717 h 2311988"/>
                <a:gd name="connsiteX221" fmla="*/ 1776085 w 3526787"/>
                <a:gd name="connsiteY221" fmla="*/ 1906177 h 2311988"/>
                <a:gd name="connsiteX222" fmla="*/ 1697031 w 3526787"/>
                <a:gd name="connsiteY222" fmla="*/ 1911448 h 2311988"/>
                <a:gd name="connsiteX223" fmla="*/ 1691761 w 3526787"/>
                <a:gd name="connsiteY223" fmla="*/ 1927259 h 2311988"/>
                <a:gd name="connsiteX224" fmla="*/ 1675950 w 3526787"/>
                <a:gd name="connsiteY224" fmla="*/ 1948339 h 2311988"/>
                <a:gd name="connsiteX225" fmla="*/ 1665409 w 3526787"/>
                <a:gd name="connsiteY225" fmla="*/ 1964151 h 2311988"/>
                <a:gd name="connsiteX226" fmla="*/ 1660140 w 3526787"/>
                <a:gd name="connsiteY226" fmla="*/ 1979962 h 2311988"/>
                <a:gd name="connsiteX227" fmla="*/ 1649598 w 3526787"/>
                <a:gd name="connsiteY227" fmla="*/ 1990502 h 2311988"/>
                <a:gd name="connsiteX228" fmla="*/ 1639058 w 3526787"/>
                <a:gd name="connsiteY228" fmla="*/ 2006312 h 2311988"/>
                <a:gd name="connsiteX229" fmla="*/ 1633787 w 3526787"/>
                <a:gd name="connsiteY229" fmla="*/ 2022123 h 2311988"/>
                <a:gd name="connsiteX230" fmla="*/ 1623248 w 3526787"/>
                <a:gd name="connsiteY230" fmla="*/ 2037934 h 2311988"/>
                <a:gd name="connsiteX231" fmla="*/ 1617977 w 3526787"/>
                <a:gd name="connsiteY231" fmla="*/ 2053745 h 2311988"/>
                <a:gd name="connsiteX232" fmla="*/ 1602166 w 3526787"/>
                <a:gd name="connsiteY232" fmla="*/ 2059015 h 2311988"/>
                <a:gd name="connsiteX233" fmla="*/ 1554734 w 3526787"/>
                <a:gd name="connsiteY233" fmla="*/ 2043205 h 2311988"/>
                <a:gd name="connsiteX234" fmla="*/ 1544194 w 3526787"/>
                <a:gd name="connsiteY234" fmla="*/ 2011583 h 2311988"/>
                <a:gd name="connsiteX235" fmla="*/ 1554734 w 3526787"/>
                <a:gd name="connsiteY235" fmla="*/ 1969420 h 2311988"/>
                <a:gd name="connsiteX236" fmla="*/ 1565274 w 3526787"/>
                <a:gd name="connsiteY236" fmla="*/ 1932528 h 2311988"/>
                <a:gd name="connsiteX237" fmla="*/ 1575815 w 3526787"/>
                <a:gd name="connsiteY237" fmla="*/ 1916717 h 2311988"/>
                <a:gd name="connsiteX238" fmla="*/ 1570544 w 3526787"/>
                <a:gd name="connsiteY238" fmla="*/ 1900906 h 2311988"/>
                <a:gd name="connsiteX239" fmla="*/ 1417707 w 3526787"/>
                <a:gd name="connsiteY239" fmla="*/ 1895637 h 2311988"/>
                <a:gd name="connsiteX240" fmla="*/ 1307029 w 3526787"/>
                <a:gd name="connsiteY240" fmla="*/ 1890366 h 2311988"/>
                <a:gd name="connsiteX241" fmla="*/ 1259598 w 3526787"/>
                <a:gd name="connsiteY241" fmla="*/ 1869285 h 2311988"/>
                <a:gd name="connsiteX242" fmla="*/ 1249058 w 3526787"/>
                <a:gd name="connsiteY242" fmla="*/ 1853474 h 2311988"/>
                <a:gd name="connsiteX243" fmla="*/ 1238516 w 3526787"/>
                <a:gd name="connsiteY243" fmla="*/ 1842934 h 2311988"/>
                <a:gd name="connsiteX244" fmla="*/ 1217436 w 3526787"/>
                <a:gd name="connsiteY244" fmla="*/ 1811311 h 2311988"/>
                <a:gd name="connsiteX245" fmla="*/ 1201626 w 3526787"/>
                <a:gd name="connsiteY245" fmla="*/ 1806042 h 2311988"/>
                <a:gd name="connsiteX246" fmla="*/ 1159462 w 3526787"/>
                <a:gd name="connsiteY246" fmla="*/ 1811311 h 2311988"/>
                <a:gd name="connsiteX247" fmla="*/ 1138381 w 3526787"/>
                <a:gd name="connsiteY247" fmla="*/ 1816582 h 2311988"/>
                <a:gd name="connsiteX248" fmla="*/ 1090949 w 3526787"/>
                <a:gd name="connsiteY248" fmla="*/ 1811311 h 2311988"/>
                <a:gd name="connsiteX249" fmla="*/ 1085678 w 3526787"/>
                <a:gd name="connsiteY249" fmla="*/ 1795501 h 2311988"/>
                <a:gd name="connsiteX250" fmla="*/ 1054057 w 3526787"/>
                <a:gd name="connsiteY250" fmla="*/ 1784961 h 2311988"/>
                <a:gd name="connsiteX251" fmla="*/ 1027706 w 3526787"/>
                <a:gd name="connsiteY251" fmla="*/ 1774421 h 2311988"/>
                <a:gd name="connsiteX252" fmla="*/ 1022436 w 3526787"/>
                <a:gd name="connsiteY252" fmla="*/ 1758610 h 2311988"/>
                <a:gd name="connsiteX253" fmla="*/ 964462 w 3526787"/>
                <a:gd name="connsiteY253" fmla="*/ 1705907 h 2311988"/>
                <a:gd name="connsiteX254" fmla="*/ 948650 w 3526787"/>
                <a:gd name="connsiteY254" fmla="*/ 1679555 h 2311988"/>
                <a:gd name="connsiteX255" fmla="*/ 943382 w 3526787"/>
                <a:gd name="connsiteY255" fmla="*/ 1611041 h 2311988"/>
                <a:gd name="connsiteX256" fmla="*/ 874868 w 3526787"/>
                <a:gd name="connsiteY256" fmla="*/ 1605770 h 2311988"/>
                <a:gd name="connsiteX257" fmla="*/ 848516 w 3526787"/>
                <a:gd name="connsiteY257" fmla="*/ 1584690 h 2311988"/>
                <a:gd name="connsiteX258" fmla="*/ 827434 w 3526787"/>
                <a:gd name="connsiteY258" fmla="*/ 1563609 h 2311988"/>
                <a:gd name="connsiteX259" fmla="*/ 811623 w 3526787"/>
                <a:gd name="connsiteY259" fmla="*/ 1510906 h 2311988"/>
                <a:gd name="connsiteX260" fmla="*/ 801083 w 3526787"/>
                <a:gd name="connsiteY260" fmla="*/ 1495095 h 2311988"/>
                <a:gd name="connsiteX261" fmla="*/ 785273 w 3526787"/>
                <a:gd name="connsiteY261" fmla="*/ 1468743 h 2311988"/>
                <a:gd name="connsiteX262" fmla="*/ 737840 w 3526787"/>
                <a:gd name="connsiteY262" fmla="*/ 1463474 h 2311988"/>
                <a:gd name="connsiteX263" fmla="*/ 722030 w 3526787"/>
                <a:gd name="connsiteY263" fmla="*/ 1458203 h 2311988"/>
                <a:gd name="connsiteX264" fmla="*/ 716759 w 3526787"/>
                <a:gd name="connsiteY264" fmla="*/ 1442392 h 2311988"/>
                <a:gd name="connsiteX265" fmla="*/ 700948 w 3526787"/>
                <a:gd name="connsiteY265" fmla="*/ 1421311 h 2311988"/>
                <a:gd name="connsiteX266" fmla="*/ 685138 w 3526787"/>
                <a:gd name="connsiteY266" fmla="*/ 1373879 h 2311988"/>
                <a:gd name="connsiteX267" fmla="*/ 664056 w 3526787"/>
                <a:gd name="connsiteY267" fmla="*/ 1352797 h 2311988"/>
                <a:gd name="connsiteX268" fmla="*/ 642975 w 3526787"/>
                <a:gd name="connsiteY268" fmla="*/ 1347528 h 2311988"/>
                <a:gd name="connsiteX269" fmla="*/ 616624 w 3526787"/>
                <a:gd name="connsiteY269" fmla="*/ 1326446 h 2311988"/>
                <a:gd name="connsiteX270" fmla="*/ 590272 w 3526787"/>
                <a:gd name="connsiteY270" fmla="*/ 1300094 h 2311988"/>
                <a:gd name="connsiteX271" fmla="*/ 574461 w 3526787"/>
                <a:gd name="connsiteY271" fmla="*/ 1284284 h 2311988"/>
                <a:gd name="connsiteX272" fmla="*/ 563920 w 3526787"/>
                <a:gd name="connsiteY272" fmla="*/ 1263202 h 2311988"/>
                <a:gd name="connsiteX273" fmla="*/ 537568 w 3526787"/>
                <a:gd name="connsiteY273" fmla="*/ 1236851 h 2311988"/>
                <a:gd name="connsiteX274" fmla="*/ 505947 w 3526787"/>
                <a:gd name="connsiteY274" fmla="*/ 1184148 h 2311988"/>
                <a:gd name="connsiteX275" fmla="*/ 495407 w 3526787"/>
                <a:gd name="connsiteY275" fmla="*/ 1168338 h 2311988"/>
                <a:gd name="connsiteX276" fmla="*/ 484866 w 3526787"/>
                <a:gd name="connsiteY276" fmla="*/ 1152527 h 2311988"/>
                <a:gd name="connsiteX277" fmla="*/ 469054 w 3526787"/>
                <a:gd name="connsiteY277" fmla="*/ 1126175 h 2311988"/>
                <a:gd name="connsiteX278" fmla="*/ 442703 w 3526787"/>
                <a:gd name="connsiteY278" fmla="*/ 1120906 h 2311988"/>
                <a:gd name="connsiteX279" fmla="*/ 405812 w 3526787"/>
                <a:gd name="connsiteY279" fmla="*/ 1110364 h 2311988"/>
                <a:gd name="connsiteX280" fmla="*/ 368919 w 3526787"/>
                <a:gd name="connsiteY280" fmla="*/ 1131446 h 2311988"/>
                <a:gd name="connsiteX281" fmla="*/ 353108 w 3526787"/>
                <a:gd name="connsiteY281" fmla="*/ 1136716 h 2311988"/>
                <a:gd name="connsiteX282" fmla="*/ 337298 w 3526787"/>
                <a:gd name="connsiteY282" fmla="*/ 1141987 h 2311988"/>
                <a:gd name="connsiteX283" fmla="*/ 349915 w 3526787"/>
                <a:gd name="connsiteY283" fmla="*/ 1114366 h 2311988"/>
                <a:gd name="connsiteX284" fmla="*/ 332027 w 3526787"/>
                <a:gd name="connsiteY284" fmla="*/ 1126174 h 2311988"/>
                <a:gd name="connsiteX285" fmla="*/ 300406 w 3526787"/>
                <a:gd name="connsiteY285" fmla="*/ 1052391 h 2311988"/>
                <a:gd name="connsiteX286" fmla="*/ 258244 w 3526787"/>
                <a:gd name="connsiteY286" fmla="*/ 1036580 h 2311988"/>
                <a:gd name="connsiteX287" fmla="*/ 247702 w 3526787"/>
                <a:gd name="connsiteY287" fmla="*/ 1026039 h 2311988"/>
                <a:gd name="connsiteX288" fmla="*/ 237162 w 3526787"/>
                <a:gd name="connsiteY288" fmla="*/ 1010228 h 2311988"/>
                <a:gd name="connsiteX289" fmla="*/ 221352 w 3526787"/>
                <a:gd name="connsiteY289" fmla="*/ 999688 h 2311988"/>
                <a:gd name="connsiteX290" fmla="*/ 195000 w 3526787"/>
                <a:gd name="connsiteY290" fmla="*/ 983877 h 2311988"/>
                <a:gd name="connsiteX291" fmla="*/ 168648 w 3526787"/>
                <a:gd name="connsiteY291" fmla="*/ 957525 h 2311988"/>
                <a:gd name="connsiteX292" fmla="*/ 163378 w 3526787"/>
                <a:gd name="connsiteY292" fmla="*/ 941715 h 2311988"/>
                <a:gd name="connsiteX293" fmla="*/ 152838 w 3526787"/>
                <a:gd name="connsiteY293" fmla="*/ 925904 h 2311988"/>
                <a:gd name="connsiteX294" fmla="*/ 142296 w 3526787"/>
                <a:gd name="connsiteY294" fmla="*/ 873201 h 2311988"/>
                <a:gd name="connsiteX295" fmla="*/ 94865 w 3526787"/>
                <a:gd name="connsiteY295" fmla="*/ 846850 h 2311988"/>
                <a:gd name="connsiteX296" fmla="*/ 79053 w 3526787"/>
                <a:gd name="connsiteY296" fmla="*/ 841579 h 2311988"/>
                <a:gd name="connsiteX297" fmla="*/ 63242 w 3526787"/>
                <a:gd name="connsiteY297" fmla="*/ 831039 h 2311988"/>
                <a:gd name="connsiteX298" fmla="*/ 31621 w 3526787"/>
                <a:gd name="connsiteY298" fmla="*/ 815229 h 2311988"/>
                <a:gd name="connsiteX299" fmla="*/ 21080 w 3526787"/>
                <a:gd name="connsiteY299" fmla="*/ 799418 h 2311988"/>
                <a:gd name="connsiteX300" fmla="*/ 10540 w 3526787"/>
                <a:gd name="connsiteY300" fmla="*/ 715092 h 2311988"/>
                <a:gd name="connsiteX301" fmla="*/ 5269 w 3526787"/>
                <a:gd name="connsiteY301" fmla="*/ 699281 h 2311988"/>
                <a:gd name="connsiteX302" fmla="*/ 0 w 3526787"/>
                <a:gd name="connsiteY302" fmla="*/ 678201 h 2311988"/>
                <a:gd name="connsiteX303" fmla="*/ 5269 w 3526787"/>
                <a:gd name="connsiteY303" fmla="*/ 493740 h 2311988"/>
                <a:gd name="connsiteX304" fmla="*/ 21080 w 3526787"/>
                <a:gd name="connsiteY304" fmla="*/ 488471 h 2311988"/>
                <a:gd name="connsiteX305" fmla="*/ 36892 w 3526787"/>
                <a:gd name="connsiteY305" fmla="*/ 477930 h 2311988"/>
                <a:gd name="connsiteX306" fmla="*/ 63242 w 3526787"/>
                <a:gd name="connsiteY306" fmla="*/ 488471 h 2311988"/>
                <a:gd name="connsiteX307" fmla="*/ 84325 w 3526787"/>
                <a:gd name="connsiteY307" fmla="*/ 520093 h 2311988"/>
                <a:gd name="connsiteX308" fmla="*/ 115946 w 3526787"/>
                <a:gd name="connsiteY308" fmla="*/ 530633 h 2311988"/>
                <a:gd name="connsiteX309" fmla="*/ 131756 w 3526787"/>
                <a:gd name="connsiteY309" fmla="*/ 535903 h 2311988"/>
                <a:gd name="connsiteX310" fmla="*/ 142296 w 3526787"/>
                <a:gd name="connsiteY310" fmla="*/ 514822 h 2311988"/>
                <a:gd name="connsiteX311" fmla="*/ 152838 w 3526787"/>
                <a:gd name="connsiteY311" fmla="*/ 504282 h 2311988"/>
                <a:gd name="connsiteX312" fmla="*/ 163378 w 3526787"/>
                <a:gd name="connsiteY312" fmla="*/ 462119 h 2311988"/>
                <a:gd name="connsiteX313" fmla="*/ 173920 w 3526787"/>
                <a:gd name="connsiteY313" fmla="*/ 430497 h 2311988"/>
                <a:gd name="connsiteX314" fmla="*/ 168648 w 3526787"/>
                <a:gd name="connsiteY314" fmla="*/ 319822 h 2311988"/>
                <a:gd name="connsiteX315" fmla="*/ 163378 w 3526787"/>
                <a:gd name="connsiteY315" fmla="*/ 304010 h 2311988"/>
                <a:gd name="connsiteX316" fmla="*/ 147567 w 3526787"/>
                <a:gd name="connsiteY316" fmla="*/ 298741 h 2311988"/>
                <a:gd name="connsiteX317" fmla="*/ 121216 w 3526787"/>
                <a:gd name="connsiteY317" fmla="*/ 240767 h 2311988"/>
                <a:gd name="connsiteX318" fmla="*/ 158107 w 3526787"/>
                <a:gd name="connsiteY318" fmla="*/ 198606 h 2311988"/>
                <a:gd name="connsiteX319" fmla="*/ 189731 w 3526787"/>
                <a:gd name="connsiteY319" fmla="*/ 188064 h 2311988"/>
                <a:gd name="connsiteX320" fmla="*/ 205541 w 3526787"/>
                <a:gd name="connsiteY320" fmla="*/ 182795 h 2311988"/>
                <a:gd name="connsiteX321" fmla="*/ 209679 w 3526787"/>
                <a:gd name="connsiteY321" fmla="*/ 176587 h 2311988"/>
                <a:gd name="connsiteX322" fmla="*/ 220653 w 3526787"/>
                <a:gd name="connsiteY322" fmla="*/ 176202 h 2311988"/>
                <a:gd name="connsiteX323" fmla="*/ 215699 w 3526787"/>
                <a:gd name="connsiteY323" fmla="*/ 167557 h 2311988"/>
                <a:gd name="connsiteX324" fmla="*/ 216081 w 3526787"/>
                <a:gd name="connsiteY324" fmla="*/ 166983 h 2311988"/>
                <a:gd name="connsiteX325" fmla="*/ 212669 w 3526787"/>
                <a:gd name="connsiteY325" fmla="*/ 148382 h 2311988"/>
                <a:gd name="connsiteX326" fmla="*/ 205186 w 3526787"/>
                <a:gd name="connsiteY326" fmla="*/ 140523 h 2311988"/>
                <a:gd name="connsiteX327" fmla="*/ 251707 w 3526787"/>
                <a:gd name="connsiteY327" fmla="*/ 139471 h 2311988"/>
                <a:gd name="connsiteX328" fmla="*/ 303040 w 3526787"/>
                <a:gd name="connsiteY328" fmla="*/ 140634 h 2311988"/>
                <a:gd name="connsiteX329" fmla="*/ 319267 w 3526787"/>
                <a:gd name="connsiteY329" fmla="*/ 151451 h 2311988"/>
                <a:gd name="connsiteX330" fmla="*/ 346311 w 3526787"/>
                <a:gd name="connsiteY330" fmla="*/ 156861 h 2311988"/>
                <a:gd name="connsiteX331" fmla="*/ 362538 w 3526787"/>
                <a:gd name="connsiteY331" fmla="*/ 151451 h 2311988"/>
                <a:gd name="connsiteX332" fmla="*/ 384174 w 3526787"/>
                <a:gd name="connsiteY332" fmla="*/ 146043 h 2311988"/>
                <a:gd name="connsiteX333" fmla="*/ 400400 w 3526787"/>
                <a:gd name="connsiteY333" fmla="*/ 113588 h 2311988"/>
                <a:gd name="connsiteX334" fmla="*/ 432855 w 3526787"/>
                <a:gd name="connsiteY334" fmla="*/ 70317 h 2311988"/>
                <a:gd name="connsiteX335" fmla="*/ 449082 w 3526787"/>
                <a:gd name="connsiteY335" fmla="*/ 54091 h 2311988"/>
                <a:gd name="connsiteX336" fmla="*/ 465309 w 3526787"/>
                <a:gd name="connsiteY336" fmla="*/ 43273 h 2311988"/>
                <a:gd name="connsiteX337" fmla="*/ 497763 w 3526787"/>
                <a:gd name="connsiteY337" fmla="*/ 21636 h 2311988"/>
                <a:gd name="connsiteX338" fmla="*/ 535626 w 3526787"/>
                <a:gd name="connsiteY338" fmla="*/ 0 h 231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</a:cxnLst>
              <a:rect l="l" t="t" r="r" b="b"/>
              <a:pathLst>
                <a:path w="3526787" h="2311988">
                  <a:moveTo>
                    <a:pt x="1956990" y="1993557"/>
                  </a:moveTo>
                  <a:lnTo>
                    <a:pt x="1959016" y="1994873"/>
                  </a:lnTo>
                  <a:lnTo>
                    <a:pt x="1959012" y="1994871"/>
                  </a:lnTo>
                  <a:cubicBezTo>
                    <a:pt x="1956918" y="1993602"/>
                    <a:pt x="1955171" y="1992407"/>
                    <a:pt x="1956990" y="1993557"/>
                  </a:cubicBezTo>
                  <a:close/>
                  <a:moveTo>
                    <a:pt x="535626" y="0"/>
                  </a:moveTo>
                  <a:cubicBezTo>
                    <a:pt x="535626" y="0"/>
                    <a:pt x="558111" y="5280"/>
                    <a:pt x="568079" y="10818"/>
                  </a:cubicBezTo>
                  <a:cubicBezTo>
                    <a:pt x="574766" y="14533"/>
                    <a:pt x="578897" y="21636"/>
                    <a:pt x="584306" y="27045"/>
                  </a:cubicBezTo>
                  <a:cubicBezTo>
                    <a:pt x="602336" y="28848"/>
                    <a:pt x="620487" y="29698"/>
                    <a:pt x="638396" y="32453"/>
                  </a:cubicBezTo>
                  <a:cubicBezTo>
                    <a:pt x="644031" y="33321"/>
                    <a:pt x="649879" y="34700"/>
                    <a:pt x="654622" y="37863"/>
                  </a:cubicBezTo>
                  <a:cubicBezTo>
                    <a:pt x="660987" y="42106"/>
                    <a:pt x="664974" y="49193"/>
                    <a:pt x="670850" y="54091"/>
                  </a:cubicBezTo>
                  <a:cubicBezTo>
                    <a:pt x="675844" y="58253"/>
                    <a:pt x="683015" y="59832"/>
                    <a:pt x="687076" y="64908"/>
                  </a:cubicBezTo>
                  <a:cubicBezTo>
                    <a:pt x="690638" y="69360"/>
                    <a:pt x="688034" y="77573"/>
                    <a:pt x="692486" y="81135"/>
                  </a:cubicBezTo>
                  <a:cubicBezTo>
                    <a:pt x="698290" y="85778"/>
                    <a:pt x="706752" y="85562"/>
                    <a:pt x="714121" y="86544"/>
                  </a:cubicBezTo>
                  <a:cubicBezTo>
                    <a:pt x="733861" y="89177"/>
                    <a:pt x="753788" y="90149"/>
                    <a:pt x="773620" y="91952"/>
                  </a:cubicBezTo>
                  <a:cubicBezTo>
                    <a:pt x="786850" y="85338"/>
                    <a:pt x="800012" y="79875"/>
                    <a:pt x="811482" y="70317"/>
                  </a:cubicBezTo>
                  <a:cubicBezTo>
                    <a:pt x="829427" y="55364"/>
                    <a:pt x="823792" y="53346"/>
                    <a:pt x="843937" y="43273"/>
                  </a:cubicBezTo>
                  <a:cubicBezTo>
                    <a:pt x="851699" y="39391"/>
                    <a:pt x="874864" y="34188"/>
                    <a:pt x="881799" y="32453"/>
                  </a:cubicBezTo>
                  <a:lnTo>
                    <a:pt x="898027" y="37863"/>
                  </a:lnTo>
                  <a:cubicBezTo>
                    <a:pt x="908844" y="41469"/>
                    <a:pt x="920060" y="44049"/>
                    <a:pt x="930480" y="48681"/>
                  </a:cubicBezTo>
                  <a:cubicBezTo>
                    <a:pt x="936421" y="51322"/>
                    <a:pt x="940893" y="56591"/>
                    <a:pt x="946708" y="59499"/>
                  </a:cubicBezTo>
                  <a:cubicBezTo>
                    <a:pt x="951807" y="62049"/>
                    <a:pt x="960106" y="59959"/>
                    <a:pt x="962934" y="64908"/>
                  </a:cubicBezTo>
                  <a:cubicBezTo>
                    <a:pt x="968374" y="74430"/>
                    <a:pt x="965964" y="86656"/>
                    <a:pt x="968343" y="97362"/>
                  </a:cubicBezTo>
                  <a:cubicBezTo>
                    <a:pt x="969580" y="102928"/>
                    <a:pt x="969720" y="109557"/>
                    <a:pt x="973752" y="113588"/>
                  </a:cubicBezTo>
                  <a:cubicBezTo>
                    <a:pt x="977783" y="117619"/>
                    <a:pt x="984880" y="116447"/>
                    <a:pt x="989979" y="118998"/>
                  </a:cubicBezTo>
                  <a:cubicBezTo>
                    <a:pt x="995793" y="121906"/>
                    <a:pt x="1000797" y="126209"/>
                    <a:pt x="1006205" y="129816"/>
                  </a:cubicBezTo>
                  <a:cubicBezTo>
                    <a:pt x="1011615" y="131619"/>
                    <a:pt x="1017688" y="132061"/>
                    <a:pt x="1022433" y="135224"/>
                  </a:cubicBezTo>
                  <a:cubicBezTo>
                    <a:pt x="1028797" y="139467"/>
                    <a:pt x="1031135" y="150083"/>
                    <a:pt x="1038660" y="151451"/>
                  </a:cubicBezTo>
                  <a:cubicBezTo>
                    <a:pt x="1072411" y="157588"/>
                    <a:pt x="1107208" y="154501"/>
                    <a:pt x="1141431" y="156861"/>
                  </a:cubicBezTo>
                  <a:cubicBezTo>
                    <a:pt x="1159507" y="158107"/>
                    <a:pt x="1177491" y="160466"/>
                    <a:pt x="1195520" y="162269"/>
                  </a:cubicBezTo>
                  <a:lnTo>
                    <a:pt x="1227974" y="151451"/>
                  </a:lnTo>
                  <a:cubicBezTo>
                    <a:pt x="1258952" y="141126"/>
                    <a:pt x="1292881" y="144240"/>
                    <a:pt x="1325335" y="140634"/>
                  </a:cubicBezTo>
                  <a:cubicBezTo>
                    <a:pt x="1333663" y="143411"/>
                    <a:pt x="1352856" y="148227"/>
                    <a:pt x="1357790" y="156861"/>
                  </a:cubicBezTo>
                  <a:cubicBezTo>
                    <a:pt x="1362351" y="164843"/>
                    <a:pt x="1359087" y="175682"/>
                    <a:pt x="1363198" y="183905"/>
                  </a:cubicBezTo>
                  <a:cubicBezTo>
                    <a:pt x="1372405" y="202320"/>
                    <a:pt x="1383934" y="201260"/>
                    <a:pt x="1401061" y="205541"/>
                  </a:cubicBezTo>
                  <a:cubicBezTo>
                    <a:pt x="1401061" y="205541"/>
                    <a:pt x="1405251" y="182366"/>
                    <a:pt x="1411879" y="173087"/>
                  </a:cubicBezTo>
                  <a:cubicBezTo>
                    <a:pt x="1415193" y="168448"/>
                    <a:pt x="1422623" y="169245"/>
                    <a:pt x="1428105" y="167679"/>
                  </a:cubicBezTo>
                  <a:cubicBezTo>
                    <a:pt x="1435253" y="165637"/>
                    <a:pt x="1442529" y="164073"/>
                    <a:pt x="1449742" y="162269"/>
                  </a:cubicBezTo>
                  <a:cubicBezTo>
                    <a:pt x="1510303" y="156214"/>
                    <a:pt x="1493780" y="171938"/>
                    <a:pt x="1514650" y="140634"/>
                  </a:cubicBezTo>
                  <a:lnTo>
                    <a:pt x="1536286" y="108180"/>
                  </a:lnTo>
                  <a:cubicBezTo>
                    <a:pt x="1575952" y="106377"/>
                    <a:pt x="1615694" y="105816"/>
                    <a:pt x="1655284" y="102770"/>
                  </a:cubicBezTo>
                  <a:cubicBezTo>
                    <a:pt x="1664120" y="102091"/>
                    <a:pt x="1683926" y="95026"/>
                    <a:pt x="1693145" y="91952"/>
                  </a:cubicBezTo>
                  <a:cubicBezTo>
                    <a:pt x="1703963" y="90149"/>
                    <a:pt x="1714699" y="85333"/>
                    <a:pt x="1725599" y="86544"/>
                  </a:cubicBezTo>
                  <a:cubicBezTo>
                    <a:pt x="1732061" y="87262"/>
                    <a:pt x="1735852" y="94801"/>
                    <a:pt x="1741827" y="97362"/>
                  </a:cubicBezTo>
                  <a:cubicBezTo>
                    <a:pt x="1748659" y="100290"/>
                    <a:pt x="1756251" y="100967"/>
                    <a:pt x="1763462" y="102770"/>
                  </a:cubicBezTo>
                  <a:cubicBezTo>
                    <a:pt x="1792311" y="104574"/>
                    <a:pt x="1821232" y="105439"/>
                    <a:pt x="1850007" y="108180"/>
                  </a:cubicBezTo>
                  <a:cubicBezTo>
                    <a:pt x="1871416" y="110219"/>
                    <a:pt x="1889188" y="117634"/>
                    <a:pt x="1909504" y="124406"/>
                  </a:cubicBezTo>
                  <a:cubicBezTo>
                    <a:pt x="1915672" y="126461"/>
                    <a:pt x="1920322" y="131618"/>
                    <a:pt x="1925732" y="135224"/>
                  </a:cubicBezTo>
                  <a:lnTo>
                    <a:pt x="1974413" y="167679"/>
                  </a:lnTo>
                  <a:cubicBezTo>
                    <a:pt x="1985231" y="169482"/>
                    <a:pt x="1997057" y="168182"/>
                    <a:pt x="2006866" y="173087"/>
                  </a:cubicBezTo>
                  <a:cubicBezTo>
                    <a:pt x="2012543" y="175926"/>
                    <a:pt x="2022254" y="198329"/>
                    <a:pt x="2028502" y="210950"/>
                  </a:cubicBezTo>
                  <a:cubicBezTo>
                    <a:pt x="2034751" y="223572"/>
                    <a:pt x="2029111" y="238647"/>
                    <a:pt x="2044360" y="248814"/>
                  </a:cubicBezTo>
                  <a:lnTo>
                    <a:pt x="2034484" y="257588"/>
                  </a:lnTo>
                  <a:lnTo>
                    <a:pt x="2034356" y="258389"/>
                  </a:lnTo>
                  <a:cubicBezTo>
                    <a:pt x="2034074" y="264756"/>
                    <a:pt x="2035078" y="271168"/>
                    <a:pt x="2039319" y="275859"/>
                  </a:cubicBezTo>
                  <a:cubicBezTo>
                    <a:pt x="2047801" y="285242"/>
                    <a:pt x="2072725" y="295313"/>
                    <a:pt x="2088000" y="297495"/>
                  </a:cubicBezTo>
                  <a:cubicBezTo>
                    <a:pt x="2089803" y="302905"/>
                    <a:pt x="2093408" y="308020"/>
                    <a:pt x="2093408" y="313723"/>
                  </a:cubicBezTo>
                  <a:cubicBezTo>
                    <a:pt x="2093408" y="333637"/>
                    <a:pt x="2092173" y="353749"/>
                    <a:pt x="2088000" y="373222"/>
                  </a:cubicBezTo>
                  <a:cubicBezTo>
                    <a:pt x="2083892" y="392392"/>
                    <a:pt x="2074690" y="388972"/>
                    <a:pt x="2060955" y="394857"/>
                  </a:cubicBezTo>
                  <a:cubicBezTo>
                    <a:pt x="2053544" y="398034"/>
                    <a:pt x="2046530" y="402069"/>
                    <a:pt x="2039319" y="405675"/>
                  </a:cubicBezTo>
                  <a:cubicBezTo>
                    <a:pt x="2018171" y="437396"/>
                    <a:pt x="2008450" y="444843"/>
                    <a:pt x="2033909" y="503036"/>
                  </a:cubicBezTo>
                  <a:cubicBezTo>
                    <a:pt x="2038305" y="513084"/>
                    <a:pt x="2055658" y="506067"/>
                    <a:pt x="2066364" y="508446"/>
                  </a:cubicBezTo>
                  <a:cubicBezTo>
                    <a:pt x="2071930" y="509682"/>
                    <a:pt x="2077182" y="512051"/>
                    <a:pt x="2082590" y="513854"/>
                  </a:cubicBezTo>
                  <a:cubicBezTo>
                    <a:pt x="2080787" y="526475"/>
                    <a:pt x="2081917" y="539880"/>
                    <a:pt x="2077182" y="551717"/>
                  </a:cubicBezTo>
                  <a:cubicBezTo>
                    <a:pt x="2074342" y="558819"/>
                    <a:pt x="2065852" y="562068"/>
                    <a:pt x="2060955" y="567945"/>
                  </a:cubicBezTo>
                  <a:cubicBezTo>
                    <a:pt x="2056793" y="572939"/>
                    <a:pt x="2053743" y="578763"/>
                    <a:pt x="2050137" y="584171"/>
                  </a:cubicBezTo>
                  <a:cubicBezTo>
                    <a:pt x="2048334" y="605807"/>
                    <a:pt x="2049276" y="627850"/>
                    <a:pt x="2044727" y="649078"/>
                  </a:cubicBezTo>
                  <a:cubicBezTo>
                    <a:pt x="2043659" y="654064"/>
                    <a:pt x="2037095" y="655915"/>
                    <a:pt x="2033909" y="659897"/>
                  </a:cubicBezTo>
                  <a:cubicBezTo>
                    <a:pt x="2016117" y="682137"/>
                    <a:pt x="2032601" y="672953"/>
                    <a:pt x="2006865" y="681533"/>
                  </a:cubicBezTo>
                  <a:cubicBezTo>
                    <a:pt x="2003259" y="686941"/>
                    <a:pt x="1996854" y="691308"/>
                    <a:pt x="1996047" y="697759"/>
                  </a:cubicBezTo>
                  <a:cubicBezTo>
                    <a:pt x="1993303" y="719710"/>
                    <a:pt x="2002985" y="728783"/>
                    <a:pt x="2017683" y="741031"/>
                  </a:cubicBezTo>
                  <a:cubicBezTo>
                    <a:pt x="2022677" y="745193"/>
                    <a:pt x="2028833" y="747788"/>
                    <a:pt x="2033909" y="751849"/>
                  </a:cubicBezTo>
                  <a:cubicBezTo>
                    <a:pt x="2037892" y="755034"/>
                    <a:pt x="2041121" y="759061"/>
                    <a:pt x="2044727" y="762668"/>
                  </a:cubicBezTo>
                  <a:cubicBezTo>
                    <a:pt x="2046530" y="769879"/>
                    <a:pt x="2049007" y="776956"/>
                    <a:pt x="2050137" y="784303"/>
                  </a:cubicBezTo>
                  <a:cubicBezTo>
                    <a:pt x="2052620" y="800441"/>
                    <a:pt x="2052345" y="816974"/>
                    <a:pt x="2055546" y="832983"/>
                  </a:cubicBezTo>
                  <a:cubicBezTo>
                    <a:pt x="2057782" y="844165"/>
                    <a:pt x="2062758" y="854620"/>
                    <a:pt x="2066364" y="865438"/>
                  </a:cubicBezTo>
                  <a:lnTo>
                    <a:pt x="2071773" y="881664"/>
                  </a:lnTo>
                  <a:cubicBezTo>
                    <a:pt x="2073576" y="887074"/>
                    <a:pt x="2082901" y="884524"/>
                    <a:pt x="2088000" y="887074"/>
                  </a:cubicBezTo>
                  <a:cubicBezTo>
                    <a:pt x="2107802" y="896975"/>
                    <a:pt x="2099085" y="899415"/>
                    <a:pt x="2120454" y="903300"/>
                  </a:cubicBezTo>
                  <a:cubicBezTo>
                    <a:pt x="2134755" y="905900"/>
                    <a:pt x="2149357" y="906499"/>
                    <a:pt x="2163725" y="908710"/>
                  </a:cubicBezTo>
                  <a:cubicBezTo>
                    <a:pt x="2172811" y="910108"/>
                    <a:pt x="2181756" y="912315"/>
                    <a:pt x="2190771" y="914118"/>
                  </a:cubicBezTo>
                  <a:cubicBezTo>
                    <a:pt x="2202399" y="921871"/>
                    <a:pt x="2210734" y="927492"/>
                    <a:pt x="2216594" y="931481"/>
                  </a:cubicBezTo>
                  <a:lnTo>
                    <a:pt x="2227133" y="938759"/>
                  </a:lnTo>
                  <a:lnTo>
                    <a:pt x="2228565" y="939828"/>
                  </a:lnTo>
                  <a:cubicBezTo>
                    <a:pt x="2229345" y="940370"/>
                    <a:pt x="2229282" y="940278"/>
                    <a:pt x="2227559" y="939053"/>
                  </a:cubicBezTo>
                  <a:lnTo>
                    <a:pt x="2227133" y="938759"/>
                  </a:lnTo>
                  <a:lnTo>
                    <a:pt x="2224512" y="936802"/>
                  </a:lnTo>
                  <a:cubicBezTo>
                    <a:pt x="2217911" y="931563"/>
                    <a:pt x="2210882" y="924172"/>
                    <a:pt x="2255678" y="946572"/>
                  </a:cubicBezTo>
                  <a:cubicBezTo>
                    <a:pt x="2304049" y="970759"/>
                    <a:pt x="2283650" y="963109"/>
                    <a:pt x="2315177" y="973617"/>
                  </a:cubicBezTo>
                  <a:lnTo>
                    <a:pt x="2347630" y="995253"/>
                  </a:lnTo>
                  <a:cubicBezTo>
                    <a:pt x="2353040" y="998859"/>
                    <a:pt x="2357551" y="1004494"/>
                    <a:pt x="2363858" y="1006071"/>
                  </a:cubicBezTo>
                  <a:lnTo>
                    <a:pt x="2385494" y="1011480"/>
                  </a:lnTo>
                  <a:cubicBezTo>
                    <a:pt x="2431994" y="1042481"/>
                    <a:pt x="2373160" y="1005314"/>
                    <a:pt x="2417947" y="1027706"/>
                  </a:cubicBezTo>
                  <a:cubicBezTo>
                    <a:pt x="2423762" y="1030613"/>
                    <a:pt x="2428087" y="1036242"/>
                    <a:pt x="2434173" y="1038524"/>
                  </a:cubicBezTo>
                  <a:cubicBezTo>
                    <a:pt x="2442782" y="1041753"/>
                    <a:pt x="2452261" y="1041866"/>
                    <a:pt x="2461219" y="1043934"/>
                  </a:cubicBezTo>
                  <a:cubicBezTo>
                    <a:pt x="2545976" y="1063494"/>
                    <a:pt x="2469774" y="1047809"/>
                    <a:pt x="2531536" y="1060160"/>
                  </a:cubicBezTo>
                  <a:cubicBezTo>
                    <a:pt x="2536944" y="1063766"/>
                    <a:pt x="2541948" y="1068071"/>
                    <a:pt x="2547762" y="1070979"/>
                  </a:cubicBezTo>
                  <a:cubicBezTo>
                    <a:pt x="2552861" y="1073530"/>
                    <a:pt x="2559245" y="1073225"/>
                    <a:pt x="2563989" y="1076387"/>
                  </a:cubicBezTo>
                  <a:cubicBezTo>
                    <a:pt x="2589466" y="1093372"/>
                    <a:pt x="2569898" y="1091636"/>
                    <a:pt x="2596443" y="1103433"/>
                  </a:cubicBezTo>
                  <a:cubicBezTo>
                    <a:pt x="2606863" y="1108064"/>
                    <a:pt x="2618079" y="1110644"/>
                    <a:pt x="2628897" y="1114251"/>
                  </a:cubicBezTo>
                  <a:lnTo>
                    <a:pt x="2645124" y="1119659"/>
                  </a:lnTo>
                  <a:cubicBezTo>
                    <a:pt x="2648731" y="1125069"/>
                    <a:pt x="2651049" y="1131606"/>
                    <a:pt x="2655942" y="1135886"/>
                  </a:cubicBezTo>
                  <a:cubicBezTo>
                    <a:pt x="2665727" y="1144448"/>
                    <a:pt x="2688396" y="1157522"/>
                    <a:pt x="2688396" y="1157522"/>
                  </a:cubicBezTo>
                  <a:cubicBezTo>
                    <a:pt x="2704623" y="1155719"/>
                    <a:pt x="2721066" y="1155314"/>
                    <a:pt x="2737077" y="1152113"/>
                  </a:cubicBezTo>
                  <a:cubicBezTo>
                    <a:pt x="2748259" y="1149876"/>
                    <a:pt x="2769530" y="1141295"/>
                    <a:pt x="2769530" y="1141295"/>
                  </a:cubicBezTo>
                  <a:cubicBezTo>
                    <a:pt x="2787560" y="1143098"/>
                    <a:pt x="2807412" y="1138601"/>
                    <a:pt x="2823620" y="1146704"/>
                  </a:cubicBezTo>
                  <a:cubicBezTo>
                    <a:pt x="2835248" y="1152519"/>
                    <a:pt x="2838044" y="1168340"/>
                    <a:pt x="2845256" y="1179158"/>
                  </a:cubicBezTo>
                  <a:cubicBezTo>
                    <a:pt x="2855882" y="1195097"/>
                    <a:pt x="2877028" y="1200566"/>
                    <a:pt x="2893937" y="1206203"/>
                  </a:cubicBezTo>
                  <a:lnTo>
                    <a:pt x="2915572" y="1238657"/>
                  </a:lnTo>
                  <a:lnTo>
                    <a:pt x="2926390" y="1254883"/>
                  </a:lnTo>
                  <a:cubicBezTo>
                    <a:pt x="2930188" y="1319442"/>
                    <a:pt x="2906675" y="1336977"/>
                    <a:pt x="2948026" y="1357653"/>
                  </a:cubicBezTo>
                  <a:cubicBezTo>
                    <a:pt x="2953125" y="1360204"/>
                    <a:pt x="2958844" y="1361260"/>
                    <a:pt x="2964254" y="1363063"/>
                  </a:cubicBezTo>
                  <a:cubicBezTo>
                    <a:pt x="2982283" y="1361260"/>
                    <a:pt x="3000264" y="1356448"/>
                    <a:pt x="3018343" y="1357653"/>
                  </a:cubicBezTo>
                  <a:cubicBezTo>
                    <a:pt x="3055516" y="1360131"/>
                    <a:pt x="3035691" y="1366981"/>
                    <a:pt x="3056206" y="1379291"/>
                  </a:cubicBezTo>
                  <a:cubicBezTo>
                    <a:pt x="3061095" y="1382224"/>
                    <a:pt x="3067024" y="1382896"/>
                    <a:pt x="3072432" y="1384699"/>
                  </a:cubicBezTo>
                  <a:cubicBezTo>
                    <a:pt x="3075811" y="1374566"/>
                    <a:pt x="3077758" y="1357653"/>
                    <a:pt x="3094069" y="1357653"/>
                  </a:cubicBezTo>
                  <a:cubicBezTo>
                    <a:pt x="3105473" y="1357653"/>
                    <a:pt x="3126523" y="1368471"/>
                    <a:pt x="3126523" y="1368471"/>
                  </a:cubicBezTo>
                  <a:cubicBezTo>
                    <a:pt x="3144552" y="1366668"/>
                    <a:pt x="3163422" y="1368794"/>
                    <a:pt x="3180612" y="1363063"/>
                  </a:cubicBezTo>
                  <a:cubicBezTo>
                    <a:pt x="3189912" y="1359964"/>
                    <a:pt x="3193480" y="1337329"/>
                    <a:pt x="3196840" y="1330609"/>
                  </a:cubicBezTo>
                  <a:cubicBezTo>
                    <a:pt x="3205856" y="1312579"/>
                    <a:pt x="3207656" y="1314383"/>
                    <a:pt x="3223884" y="1303564"/>
                  </a:cubicBezTo>
                  <a:cubicBezTo>
                    <a:pt x="3234702" y="1305367"/>
                    <a:pt x="3245632" y="1311353"/>
                    <a:pt x="3256338" y="1308974"/>
                  </a:cubicBezTo>
                  <a:cubicBezTo>
                    <a:pt x="3279102" y="1303915"/>
                    <a:pt x="3275614" y="1266680"/>
                    <a:pt x="3277973" y="1254883"/>
                  </a:cubicBezTo>
                  <a:cubicBezTo>
                    <a:pt x="3279091" y="1249293"/>
                    <a:pt x="3279352" y="1242688"/>
                    <a:pt x="3283383" y="1238657"/>
                  </a:cubicBezTo>
                  <a:cubicBezTo>
                    <a:pt x="3287414" y="1234626"/>
                    <a:pt x="3294201" y="1235050"/>
                    <a:pt x="3299610" y="1233247"/>
                  </a:cubicBezTo>
                  <a:cubicBezTo>
                    <a:pt x="3312231" y="1235050"/>
                    <a:pt x="3325049" y="1235790"/>
                    <a:pt x="3337472" y="1238657"/>
                  </a:cubicBezTo>
                  <a:cubicBezTo>
                    <a:pt x="3389311" y="1250620"/>
                    <a:pt x="3352903" y="1243669"/>
                    <a:pt x="3386153" y="1260293"/>
                  </a:cubicBezTo>
                  <a:cubicBezTo>
                    <a:pt x="3399220" y="1266826"/>
                    <a:pt x="3410166" y="1265917"/>
                    <a:pt x="3424017" y="1271111"/>
                  </a:cubicBezTo>
                  <a:cubicBezTo>
                    <a:pt x="3431567" y="1273941"/>
                    <a:pt x="3438241" y="1278752"/>
                    <a:pt x="3445652" y="1281928"/>
                  </a:cubicBezTo>
                  <a:cubicBezTo>
                    <a:pt x="3450892" y="1284174"/>
                    <a:pt x="3456470" y="1285535"/>
                    <a:pt x="3461879" y="1287338"/>
                  </a:cubicBezTo>
                  <a:cubicBezTo>
                    <a:pt x="3463682" y="1336019"/>
                    <a:pt x="3458310" y="1385500"/>
                    <a:pt x="3467288" y="1433380"/>
                  </a:cubicBezTo>
                  <a:cubicBezTo>
                    <a:pt x="3469638" y="1445911"/>
                    <a:pt x="3494334" y="1460424"/>
                    <a:pt x="3494334" y="1460424"/>
                  </a:cubicBezTo>
                  <a:cubicBezTo>
                    <a:pt x="3496883" y="1468072"/>
                    <a:pt x="3505151" y="1491502"/>
                    <a:pt x="3505151" y="1498287"/>
                  </a:cubicBezTo>
                  <a:cubicBezTo>
                    <a:pt x="3505151" y="1507481"/>
                    <a:pt x="3503854" y="1517110"/>
                    <a:pt x="3499742" y="1525333"/>
                  </a:cubicBezTo>
                  <a:cubicBezTo>
                    <a:pt x="3496320" y="1532174"/>
                    <a:pt x="3489879" y="1537316"/>
                    <a:pt x="3483514" y="1541559"/>
                  </a:cubicBezTo>
                  <a:cubicBezTo>
                    <a:pt x="3478771" y="1544721"/>
                    <a:pt x="3472696" y="1545165"/>
                    <a:pt x="3467288" y="1546968"/>
                  </a:cubicBezTo>
                  <a:cubicBezTo>
                    <a:pt x="3463682" y="1554180"/>
                    <a:pt x="3457471" y="1560604"/>
                    <a:pt x="3456470" y="1568604"/>
                  </a:cubicBezTo>
                  <a:cubicBezTo>
                    <a:pt x="3455548" y="1575980"/>
                    <a:pt x="3459837" y="1583092"/>
                    <a:pt x="3461879" y="1590240"/>
                  </a:cubicBezTo>
                  <a:cubicBezTo>
                    <a:pt x="3463444" y="1595722"/>
                    <a:pt x="3463726" y="1602015"/>
                    <a:pt x="3467288" y="1606467"/>
                  </a:cubicBezTo>
                  <a:cubicBezTo>
                    <a:pt x="3474915" y="1616001"/>
                    <a:pt x="3489051" y="1619130"/>
                    <a:pt x="3499742" y="1622693"/>
                  </a:cubicBezTo>
                  <a:cubicBezTo>
                    <a:pt x="3503348" y="1628103"/>
                    <a:pt x="3507652" y="1633107"/>
                    <a:pt x="3510560" y="1638921"/>
                  </a:cubicBezTo>
                  <a:cubicBezTo>
                    <a:pt x="3517220" y="1652241"/>
                    <a:pt x="3519299" y="1675128"/>
                    <a:pt x="3521378" y="1687602"/>
                  </a:cubicBezTo>
                  <a:cubicBezTo>
                    <a:pt x="3518420" y="1788198"/>
                    <a:pt x="3510062" y="1851300"/>
                    <a:pt x="3521378" y="1941823"/>
                  </a:cubicBezTo>
                  <a:cubicBezTo>
                    <a:pt x="3522084" y="1947480"/>
                    <a:pt x="3524984" y="1952641"/>
                    <a:pt x="3526787" y="1958050"/>
                  </a:cubicBezTo>
                  <a:cubicBezTo>
                    <a:pt x="3524984" y="1967065"/>
                    <a:pt x="3523797" y="1976225"/>
                    <a:pt x="3521378" y="1985094"/>
                  </a:cubicBezTo>
                  <a:cubicBezTo>
                    <a:pt x="3514471" y="2010416"/>
                    <a:pt x="3516646" y="2018805"/>
                    <a:pt x="3494334" y="2028367"/>
                  </a:cubicBezTo>
                  <a:cubicBezTo>
                    <a:pt x="3487500" y="2031295"/>
                    <a:pt x="3479909" y="2031972"/>
                    <a:pt x="3472696" y="2033775"/>
                  </a:cubicBezTo>
                  <a:cubicBezTo>
                    <a:pt x="3469090" y="2039185"/>
                    <a:pt x="3468254" y="2048728"/>
                    <a:pt x="3461879" y="2050003"/>
                  </a:cubicBezTo>
                  <a:cubicBezTo>
                    <a:pt x="3425819" y="2057216"/>
                    <a:pt x="3463683" y="2012140"/>
                    <a:pt x="3434835" y="2055411"/>
                  </a:cubicBezTo>
                  <a:cubicBezTo>
                    <a:pt x="3431228" y="2068032"/>
                    <a:pt x="3427789" y="2080702"/>
                    <a:pt x="3424017" y="2093274"/>
                  </a:cubicBezTo>
                  <a:cubicBezTo>
                    <a:pt x="3422378" y="2098735"/>
                    <a:pt x="3420173" y="2104019"/>
                    <a:pt x="3418607" y="2109502"/>
                  </a:cubicBezTo>
                  <a:cubicBezTo>
                    <a:pt x="3416565" y="2116650"/>
                    <a:pt x="3415002" y="2123926"/>
                    <a:pt x="3413199" y="2131138"/>
                  </a:cubicBezTo>
                  <a:cubicBezTo>
                    <a:pt x="3411396" y="2147364"/>
                    <a:pt x="3419334" y="2168272"/>
                    <a:pt x="3407789" y="2179817"/>
                  </a:cubicBezTo>
                  <a:cubicBezTo>
                    <a:pt x="3383741" y="2203866"/>
                    <a:pt x="3366672" y="2169528"/>
                    <a:pt x="3359108" y="2158182"/>
                  </a:cubicBezTo>
                  <a:cubicBezTo>
                    <a:pt x="3353700" y="2159985"/>
                    <a:pt x="3347865" y="2160822"/>
                    <a:pt x="3342882" y="2163591"/>
                  </a:cubicBezTo>
                  <a:cubicBezTo>
                    <a:pt x="3331516" y="2169906"/>
                    <a:pt x="3310428" y="2185227"/>
                    <a:pt x="3310428" y="2185227"/>
                  </a:cubicBezTo>
                  <a:lnTo>
                    <a:pt x="3309157" y="2185603"/>
                  </a:lnTo>
                  <a:lnTo>
                    <a:pt x="3308640" y="2188294"/>
                  </a:lnTo>
                  <a:lnTo>
                    <a:pt x="3308542" y="2185261"/>
                  </a:lnTo>
                  <a:cubicBezTo>
                    <a:pt x="3308240" y="2172876"/>
                    <a:pt x="3307456" y="2160571"/>
                    <a:pt x="3304466" y="2148610"/>
                  </a:cubicBezTo>
                  <a:cubicBezTo>
                    <a:pt x="3296515" y="2116807"/>
                    <a:pt x="3285602" y="2121472"/>
                    <a:pt x="3267574" y="2106447"/>
                  </a:cubicBezTo>
                  <a:cubicBezTo>
                    <a:pt x="3241256" y="2084515"/>
                    <a:pt x="3263737" y="2094629"/>
                    <a:pt x="3235952" y="2085366"/>
                  </a:cubicBezTo>
                  <a:cubicBezTo>
                    <a:pt x="3220141" y="2087123"/>
                    <a:pt x="3203470" y="2085200"/>
                    <a:pt x="3188520" y="2090637"/>
                  </a:cubicBezTo>
                  <a:cubicBezTo>
                    <a:pt x="3179289" y="2093994"/>
                    <a:pt x="3176129" y="2115415"/>
                    <a:pt x="3172708" y="2122258"/>
                  </a:cubicBezTo>
                  <a:cubicBezTo>
                    <a:pt x="3169875" y="2127924"/>
                    <a:pt x="3165000" y="2132403"/>
                    <a:pt x="3162168" y="2138069"/>
                  </a:cubicBezTo>
                  <a:cubicBezTo>
                    <a:pt x="3140344" y="2181717"/>
                    <a:pt x="3176568" y="2124369"/>
                    <a:pt x="3146357" y="2169692"/>
                  </a:cubicBezTo>
                  <a:cubicBezTo>
                    <a:pt x="3144600" y="2183745"/>
                    <a:pt x="3147420" y="2199185"/>
                    <a:pt x="3141086" y="2211853"/>
                  </a:cubicBezTo>
                  <a:cubicBezTo>
                    <a:pt x="3130552" y="2232923"/>
                    <a:pt x="3068636" y="2217258"/>
                    <a:pt x="3067303" y="2217124"/>
                  </a:cubicBezTo>
                  <a:cubicBezTo>
                    <a:pt x="3063790" y="2211853"/>
                    <a:pt x="3060885" y="2206123"/>
                    <a:pt x="3056762" y="2201313"/>
                  </a:cubicBezTo>
                  <a:cubicBezTo>
                    <a:pt x="3050295" y="2193767"/>
                    <a:pt x="3042707" y="2187259"/>
                    <a:pt x="3035680" y="2180232"/>
                  </a:cubicBezTo>
                  <a:lnTo>
                    <a:pt x="3019870" y="2164421"/>
                  </a:lnTo>
                  <a:cubicBezTo>
                    <a:pt x="3015941" y="2160492"/>
                    <a:pt x="3009165" y="2161339"/>
                    <a:pt x="3004059" y="2159150"/>
                  </a:cubicBezTo>
                  <a:cubicBezTo>
                    <a:pt x="2996838" y="2156055"/>
                    <a:pt x="2990005" y="2152124"/>
                    <a:pt x="2982979" y="2148610"/>
                  </a:cubicBezTo>
                  <a:cubicBezTo>
                    <a:pt x="2965411" y="2122260"/>
                    <a:pt x="2977707" y="2136313"/>
                    <a:pt x="2940816" y="2111718"/>
                  </a:cubicBezTo>
                  <a:lnTo>
                    <a:pt x="2925005" y="2101178"/>
                  </a:lnTo>
                  <a:cubicBezTo>
                    <a:pt x="2879329" y="2102934"/>
                    <a:pt x="2833578" y="2103302"/>
                    <a:pt x="2787978" y="2106447"/>
                  </a:cubicBezTo>
                  <a:cubicBezTo>
                    <a:pt x="2769486" y="2107723"/>
                    <a:pt x="2774278" y="2112769"/>
                    <a:pt x="2761626" y="2122258"/>
                  </a:cubicBezTo>
                  <a:cubicBezTo>
                    <a:pt x="2751492" y="2129859"/>
                    <a:pt x="2742293" y="2140267"/>
                    <a:pt x="2730004" y="2143340"/>
                  </a:cubicBezTo>
                  <a:cubicBezTo>
                    <a:pt x="2722977" y="2145097"/>
                    <a:pt x="2715889" y="2146621"/>
                    <a:pt x="2708924" y="2148610"/>
                  </a:cubicBezTo>
                  <a:cubicBezTo>
                    <a:pt x="2703584" y="2150137"/>
                    <a:pt x="2698621" y="2153146"/>
                    <a:pt x="2693115" y="2153880"/>
                  </a:cubicBezTo>
                  <a:cubicBezTo>
                    <a:pt x="2672146" y="2156676"/>
                    <a:pt x="2650953" y="2157393"/>
                    <a:pt x="2629871" y="2159150"/>
                  </a:cubicBezTo>
                  <a:cubicBezTo>
                    <a:pt x="2622844" y="2162664"/>
                    <a:pt x="2616243" y="2167207"/>
                    <a:pt x="2608789" y="2169692"/>
                  </a:cubicBezTo>
                  <a:cubicBezTo>
                    <a:pt x="2600292" y="2172524"/>
                    <a:pt x="2591129" y="2172788"/>
                    <a:pt x="2582439" y="2174961"/>
                  </a:cubicBezTo>
                  <a:cubicBezTo>
                    <a:pt x="2577050" y="2176308"/>
                    <a:pt x="2571899" y="2178474"/>
                    <a:pt x="2566628" y="2180232"/>
                  </a:cubicBezTo>
                  <a:cubicBezTo>
                    <a:pt x="2530761" y="2216095"/>
                    <a:pt x="2585417" y="2160068"/>
                    <a:pt x="2545547" y="2206583"/>
                  </a:cubicBezTo>
                  <a:cubicBezTo>
                    <a:pt x="2539080" y="2214129"/>
                    <a:pt x="2531492" y="2220637"/>
                    <a:pt x="2524465" y="2227664"/>
                  </a:cubicBezTo>
                  <a:lnTo>
                    <a:pt x="2513926" y="2238205"/>
                  </a:lnTo>
                  <a:cubicBezTo>
                    <a:pt x="2512168" y="2243476"/>
                    <a:pt x="2511139" y="2249048"/>
                    <a:pt x="2508655" y="2254016"/>
                  </a:cubicBezTo>
                  <a:cubicBezTo>
                    <a:pt x="2499938" y="2271451"/>
                    <a:pt x="2485504" y="2282436"/>
                    <a:pt x="2471762" y="2296178"/>
                  </a:cubicBezTo>
                  <a:lnTo>
                    <a:pt x="2461222" y="2306719"/>
                  </a:lnTo>
                  <a:cubicBezTo>
                    <a:pt x="2456101" y="2311841"/>
                    <a:pt x="2447168" y="2310232"/>
                    <a:pt x="2440141" y="2311988"/>
                  </a:cubicBezTo>
                  <a:lnTo>
                    <a:pt x="2282032" y="2301448"/>
                  </a:lnTo>
                  <a:cubicBezTo>
                    <a:pt x="2261983" y="2299730"/>
                    <a:pt x="2242851" y="2291901"/>
                    <a:pt x="2224060" y="2285638"/>
                  </a:cubicBezTo>
                  <a:lnTo>
                    <a:pt x="2208249" y="2280367"/>
                  </a:lnTo>
                  <a:cubicBezTo>
                    <a:pt x="2202978" y="2278610"/>
                    <a:pt x="2197827" y="2276444"/>
                    <a:pt x="2192438" y="2275096"/>
                  </a:cubicBezTo>
                  <a:lnTo>
                    <a:pt x="2171357" y="2269827"/>
                  </a:lnTo>
                  <a:cubicBezTo>
                    <a:pt x="2167843" y="2266314"/>
                    <a:pt x="2165078" y="2261841"/>
                    <a:pt x="2160817" y="2259286"/>
                  </a:cubicBezTo>
                  <a:cubicBezTo>
                    <a:pt x="2150842" y="2253300"/>
                    <a:pt x="2119760" y="2249808"/>
                    <a:pt x="2113383" y="2248745"/>
                  </a:cubicBezTo>
                  <a:cubicBezTo>
                    <a:pt x="2115141" y="2243475"/>
                    <a:pt x="2114725" y="2236863"/>
                    <a:pt x="2118654" y="2232935"/>
                  </a:cubicBezTo>
                  <a:cubicBezTo>
                    <a:pt x="2146761" y="2204827"/>
                    <a:pt x="2125681" y="2254015"/>
                    <a:pt x="2139735" y="2211853"/>
                  </a:cubicBezTo>
                  <a:cubicBezTo>
                    <a:pt x="2137978" y="2199556"/>
                    <a:pt x="2136687" y="2187183"/>
                    <a:pt x="2134464" y="2174961"/>
                  </a:cubicBezTo>
                  <a:cubicBezTo>
                    <a:pt x="2133168" y="2167835"/>
                    <a:pt x="2133719" y="2159536"/>
                    <a:pt x="2129194" y="2153880"/>
                  </a:cubicBezTo>
                  <a:cubicBezTo>
                    <a:pt x="2125723" y="2149542"/>
                    <a:pt x="2118654" y="2150366"/>
                    <a:pt x="2113383" y="2148610"/>
                  </a:cubicBezTo>
                  <a:cubicBezTo>
                    <a:pt x="2108112" y="2145097"/>
                    <a:pt x="2102052" y="2142548"/>
                    <a:pt x="2097573" y="2138069"/>
                  </a:cubicBezTo>
                  <a:cubicBezTo>
                    <a:pt x="2082471" y="2122966"/>
                    <a:pt x="2090334" y="2123592"/>
                    <a:pt x="2081762" y="2106447"/>
                  </a:cubicBezTo>
                  <a:cubicBezTo>
                    <a:pt x="2078930" y="2100782"/>
                    <a:pt x="2074735" y="2095907"/>
                    <a:pt x="2071222" y="2090637"/>
                  </a:cubicBezTo>
                  <a:cubicBezTo>
                    <a:pt x="2072978" y="2083610"/>
                    <a:pt x="2073637" y="2076212"/>
                    <a:pt x="2076491" y="2069555"/>
                  </a:cubicBezTo>
                  <a:cubicBezTo>
                    <a:pt x="2078986" y="2063733"/>
                    <a:pt x="2084199" y="2059410"/>
                    <a:pt x="2087032" y="2053745"/>
                  </a:cubicBezTo>
                  <a:cubicBezTo>
                    <a:pt x="2089517" y="2048776"/>
                    <a:pt x="2090546" y="2043205"/>
                    <a:pt x="2092303" y="2037934"/>
                  </a:cubicBezTo>
                  <a:cubicBezTo>
                    <a:pt x="2090546" y="2027394"/>
                    <a:pt x="2096591" y="2011091"/>
                    <a:pt x="2087032" y="2006312"/>
                  </a:cubicBezTo>
                  <a:cubicBezTo>
                    <a:pt x="2072803" y="1999198"/>
                    <a:pt x="2055507" y="2011583"/>
                    <a:pt x="2039601" y="2011583"/>
                  </a:cubicBezTo>
                  <a:cubicBezTo>
                    <a:pt x="2018446" y="2011583"/>
                    <a:pt x="1997437" y="2008070"/>
                    <a:pt x="1976356" y="2006312"/>
                  </a:cubicBezTo>
                  <a:cubicBezTo>
                    <a:pt x="1970273" y="2002257"/>
                    <a:pt x="1965886" y="1999356"/>
                    <a:pt x="1962792" y="1997325"/>
                  </a:cubicBezTo>
                  <a:lnTo>
                    <a:pt x="1959016" y="1994873"/>
                  </a:lnTo>
                  <a:lnTo>
                    <a:pt x="1963119" y="1996636"/>
                  </a:lnTo>
                  <a:cubicBezTo>
                    <a:pt x="1962691" y="1995786"/>
                    <a:pt x="1959392" y="1992741"/>
                    <a:pt x="1950005" y="1985231"/>
                  </a:cubicBezTo>
                  <a:cubicBezTo>
                    <a:pt x="1945059" y="1981274"/>
                    <a:pt x="1939139" y="1978648"/>
                    <a:pt x="1934194" y="1974691"/>
                  </a:cubicBezTo>
                  <a:cubicBezTo>
                    <a:pt x="1930314" y="1971588"/>
                    <a:pt x="1928097" y="1966373"/>
                    <a:pt x="1923653" y="1964151"/>
                  </a:cubicBezTo>
                  <a:cubicBezTo>
                    <a:pt x="1913716" y="1959182"/>
                    <a:pt x="1902571" y="1957123"/>
                    <a:pt x="1892031" y="1953609"/>
                  </a:cubicBezTo>
                  <a:lnTo>
                    <a:pt x="1876221" y="1948339"/>
                  </a:lnTo>
                  <a:lnTo>
                    <a:pt x="1860410" y="1943069"/>
                  </a:lnTo>
                  <a:cubicBezTo>
                    <a:pt x="1838686" y="1921343"/>
                    <a:pt x="1863485" y="1942247"/>
                    <a:pt x="1823518" y="1927259"/>
                  </a:cubicBezTo>
                  <a:cubicBezTo>
                    <a:pt x="1817586" y="1925035"/>
                    <a:pt x="1813496" y="1919289"/>
                    <a:pt x="1807707" y="1916717"/>
                  </a:cubicBezTo>
                  <a:cubicBezTo>
                    <a:pt x="1797554" y="1912205"/>
                    <a:pt x="1776085" y="1906177"/>
                    <a:pt x="1776085" y="1906177"/>
                  </a:cubicBezTo>
                  <a:cubicBezTo>
                    <a:pt x="1749734" y="1907935"/>
                    <a:pt x="1722653" y="1905043"/>
                    <a:pt x="1697031" y="1911448"/>
                  </a:cubicBezTo>
                  <a:cubicBezTo>
                    <a:pt x="1691642" y="1912795"/>
                    <a:pt x="1694518" y="1922436"/>
                    <a:pt x="1691761" y="1927259"/>
                  </a:cubicBezTo>
                  <a:cubicBezTo>
                    <a:pt x="1687404" y="1934884"/>
                    <a:pt x="1681055" y="1941192"/>
                    <a:pt x="1675950" y="1948339"/>
                  </a:cubicBezTo>
                  <a:cubicBezTo>
                    <a:pt x="1672269" y="1953493"/>
                    <a:pt x="1668923" y="1958880"/>
                    <a:pt x="1665409" y="1964151"/>
                  </a:cubicBezTo>
                  <a:cubicBezTo>
                    <a:pt x="1663652" y="1969422"/>
                    <a:pt x="1662997" y="1975198"/>
                    <a:pt x="1660140" y="1979962"/>
                  </a:cubicBezTo>
                  <a:cubicBezTo>
                    <a:pt x="1657583" y="1984222"/>
                    <a:pt x="1652703" y="1986621"/>
                    <a:pt x="1649598" y="1990502"/>
                  </a:cubicBezTo>
                  <a:cubicBezTo>
                    <a:pt x="1645640" y="1995447"/>
                    <a:pt x="1641891" y="2000646"/>
                    <a:pt x="1639058" y="2006312"/>
                  </a:cubicBezTo>
                  <a:cubicBezTo>
                    <a:pt x="1636574" y="2011281"/>
                    <a:pt x="1636272" y="2017154"/>
                    <a:pt x="1633787" y="2022123"/>
                  </a:cubicBezTo>
                  <a:cubicBezTo>
                    <a:pt x="1630955" y="2027789"/>
                    <a:pt x="1626079" y="2032268"/>
                    <a:pt x="1623248" y="2037934"/>
                  </a:cubicBezTo>
                  <a:cubicBezTo>
                    <a:pt x="1620763" y="2042902"/>
                    <a:pt x="1621906" y="2049816"/>
                    <a:pt x="1617977" y="2053745"/>
                  </a:cubicBezTo>
                  <a:cubicBezTo>
                    <a:pt x="1614048" y="2057673"/>
                    <a:pt x="1607436" y="2057258"/>
                    <a:pt x="1602166" y="2059015"/>
                  </a:cubicBezTo>
                  <a:cubicBezTo>
                    <a:pt x="1591435" y="2057227"/>
                    <a:pt x="1563350" y="2056991"/>
                    <a:pt x="1554734" y="2043205"/>
                  </a:cubicBezTo>
                  <a:cubicBezTo>
                    <a:pt x="1548846" y="2033783"/>
                    <a:pt x="1544194" y="2011583"/>
                    <a:pt x="1544194" y="2011583"/>
                  </a:cubicBezTo>
                  <a:cubicBezTo>
                    <a:pt x="1554904" y="1958020"/>
                    <a:pt x="1543930" y="2007227"/>
                    <a:pt x="1554734" y="1969420"/>
                  </a:cubicBezTo>
                  <a:cubicBezTo>
                    <a:pt x="1556982" y="1961551"/>
                    <a:pt x="1561066" y="1940945"/>
                    <a:pt x="1565274" y="1932528"/>
                  </a:cubicBezTo>
                  <a:cubicBezTo>
                    <a:pt x="1568106" y="1926862"/>
                    <a:pt x="1572301" y="1921988"/>
                    <a:pt x="1575815" y="1916717"/>
                  </a:cubicBezTo>
                  <a:cubicBezTo>
                    <a:pt x="1574058" y="1911447"/>
                    <a:pt x="1576051" y="1901640"/>
                    <a:pt x="1570544" y="1900906"/>
                  </a:cubicBezTo>
                  <a:cubicBezTo>
                    <a:pt x="1520016" y="1894170"/>
                    <a:pt x="1468643" y="1897675"/>
                    <a:pt x="1417707" y="1895637"/>
                  </a:cubicBezTo>
                  <a:lnTo>
                    <a:pt x="1307029" y="1890366"/>
                  </a:lnTo>
                  <a:cubicBezTo>
                    <a:pt x="1269400" y="1877822"/>
                    <a:pt x="1284654" y="1885989"/>
                    <a:pt x="1259598" y="1869285"/>
                  </a:cubicBezTo>
                  <a:cubicBezTo>
                    <a:pt x="1256085" y="1864014"/>
                    <a:pt x="1253015" y="1858420"/>
                    <a:pt x="1249058" y="1853474"/>
                  </a:cubicBezTo>
                  <a:cubicBezTo>
                    <a:pt x="1245953" y="1849594"/>
                    <a:pt x="1241273" y="1847068"/>
                    <a:pt x="1238516" y="1842934"/>
                  </a:cubicBezTo>
                  <a:cubicBezTo>
                    <a:pt x="1229976" y="1830123"/>
                    <a:pt x="1230861" y="1819367"/>
                    <a:pt x="1217436" y="1811311"/>
                  </a:cubicBezTo>
                  <a:cubicBezTo>
                    <a:pt x="1212673" y="1808454"/>
                    <a:pt x="1206896" y="1807798"/>
                    <a:pt x="1201626" y="1806042"/>
                  </a:cubicBezTo>
                  <a:cubicBezTo>
                    <a:pt x="1187571" y="1807798"/>
                    <a:pt x="1173434" y="1808984"/>
                    <a:pt x="1159462" y="1811311"/>
                  </a:cubicBezTo>
                  <a:cubicBezTo>
                    <a:pt x="1152317" y="1812502"/>
                    <a:pt x="1145625" y="1816582"/>
                    <a:pt x="1138381" y="1816582"/>
                  </a:cubicBezTo>
                  <a:cubicBezTo>
                    <a:pt x="1122473" y="1816582"/>
                    <a:pt x="1106760" y="1813069"/>
                    <a:pt x="1090949" y="1811311"/>
                  </a:cubicBezTo>
                  <a:cubicBezTo>
                    <a:pt x="1089192" y="1806041"/>
                    <a:pt x="1090199" y="1798729"/>
                    <a:pt x="1085678" y="1795501"/>
                  </a:cubicBezTo>
                  <a:cubicBezTo>
                    <a:pt x="1076637" y="1789043"/>
                    <a:pt x="1064597" y="1788474"/>
                    <a:pt x="1054057" y="1784961"/>
                  </a:cubicBezTo>
                  <a:cubicBezTo>
                    <a:pt x="1045082" y="1781969"/>
                    <a:pt x="1036490" y="1777934"/>
                    <a:pt x="1027706" y="1774421"/>
                  </a:cubicBezTo>
                  <a:cubicBezTo>
                    <a:pt x="1025949" y="1769150"/>
                    <a:pt x="1023348" y="1764090"/>
                    <a:pt x="1022436" y="1758610"/>
                  </a:cubicBezTo>
                  <a:cubicBezTo>
                    <a:pt x="1011543" y="1693262"/>
                    <a:pt x="1037069" y="1713167"/>
                    <a:pt x="964462" y="1705907"/>
                  </a:cubicBezTo>
                  <a:cubicBezTo>
                    <a:pt x="954366" y="1695809"/>
                    <a:pt x="950605" y="1695192"/>
                    <a:pt x="948650" y="1679555"/>
                  </a:cubicBezTo>
                  <a:cubicBezTo>
                    <a:pt x="945811" y="1656827"/>
                    <a:pt x="959578" y="1627238"/>
                    <a:pt x="943382" y="1611041"/>
                  </a:cubicBezTo>
                  <a:cubicBezTo>
                    <a:pt x="927185" y="1594845"/>
                    <a:pt x="897705" y="1607528"/>
                    <a:pt x="874868" y="1605770"/>
                  </a:cubicBezTo>
                  <a:cubicBezTo>
                    <a:pt x="838966" y="1569874"/>
                    <a:pt x="895079" y="1624601"/>
                    <a:pt x="848516" y="1584690"/>
                  </a:cubicBezTo>
                  <a:cubicBezTo>
                    <a:pt x="840969" y="1578223"/>
                    <a:pt x="827434" y="1563609"/>
                    <a:pt x="827434" y="1563609"/>
                  </a:cubicBezTo>
                  <a:cubicBezTo>
                    <a:pt x="819470" y="1531749"/>
                    <a:pt x="824456" y="1549399"/>
                    <a:pt x="811623" y="1510906"/>
                  </a:cubicBezTo>
                  <a:cubicBezTo>
                    <a:pt x="809621" y="1504898"/>
                    <a:pt x="803916" y="1500761"/>
                    <a:pt x="801083" y="1495095"/>
                  </a:cubicBezTo>
                  <a:cubicBezTo>
                    <a:pt x="797092" y="1487115"/>
                    <a:pt x="797190" y="1471993"/>
                    <a:pt x="785273" y="1468743"/>
                  </a:cubicBezTo>
                  <a:cubicBezTo>
                    <a:pt x="769926" y="1464557"/>
                    <a:pt x="753652" y="1465230"/>
                    <a:pt x="737840" y="1463474"/>
                  </a:cubicBezTo>
                  <a:cubicBezTo>
                    <a:pt x="732570" y="1461716"/>
                    <a:pt x="725959" y="1462132"/>
                    <a:pt x="722030" y="1458203"/>
                  </a:cubicBezTo>
                  <a:cubicBezTo>
                    <a:pt x="718101" y="1454274"/>
                    <a:pt x="719516" y="1447215"/>
                    <a:pt x="716759" y="1442392"/>
                  </a:cubicBezTo>
                  <a:cubicBezTo>
                    <a:pt x="712402" y="1434765"/>
                    <a:pt x="706219" y="1428338"/>
                    <a:pt x="700948" y="1421311"/>
                  </a:cubicBezTo>
                  <a:lnTo>
                    <a:pt x="685138" y="1373879"/>
                  </a:lnTo>
                  <a:cubicBezTo>
                    <a:pt x="681995" y="1364450"/>
                    <a:pt x="671083" y="1359824"/>
                    <a:pt x="664056" y="1352797"/>
                  </a:cubicBezTo>
                  <a:cubicBezTo>
                    <a:pt x="658933" y="1347675"/>
                    <a:pt x="650001" y="1349284"/>
                    <a:pt x="642975" y="1347528"/>
                  </a:cubicBezTo>
                  <a:cubicBezTo>
                    <a:pt x="601904" y="1306452"/>
                    <a:pt x="669779" y="1372956"/>
                    <a:pt x="616624" y="1326446"/>
                  </a:cubicBezTo>
                  <a:cubicBezTo>
                    <a:pt x="607275" y="1318267"/>
                    <a:pt x="599055" y="1308878"/>
                    <a:pt x="590272" y="1300094"/>
                  </a:cubicBezTo>
                  <a:lnTo>
                    <a:pt x="574461" y="1284284"/>
                  </a:lnTo>
                  <a:cubicBezTo>
                    <a:pt x="570947" y="1277257"/>
                    <a:pt x="568744" y="1269403"/>
                    <a:pt x="563920" y="1263202"/>
                  </a:cubicBezTo>
                  <a:cubicBezTo>
                    <a:pt x="556293" y="1253397"/>
                    <a:pt x="537568" y="1236851"/>
                    <a:pt x="537568" y="1236851"/>
                  </a:cubicBezTo>
                  <a:cubicBezTo>
                    <a:pt x="521362" y="1204437"/>
                    <a:pt x="531389" y="1222310"/>
                    <a:pt x="505947" y="1184148"/>
                  </a:cubicBezTo>
                  <a:lnTo>
                    <a:pt x="495407" y="1168338"/>
                  </a:lnTo>
                  <a:lnTo>
                    <a:pt x="484866" y="1152527"/>
                  </a:lnTo>
                  <a:cubicBezTo>
                    <a:pt x="481619" y="1142785"/>
                    <a:pt x="480309" y="1130998"/>
                    <a:pt x="469054" y="1126175"/>
                  </a:cubicBezTo>
                  <a:cubicBezTo>
                    <a:pt x="460821" y="1122647"/>
                    <a:pt x="451448" y="1122849"/>
                    <a:pt x="442703" y="1120906"/>
                  </a:cubicBezTo>
                  <a:cubicBezTo>
                    <a:pt x="422855" y="1116495"/>
                    <a:pt x="423417" y="1116232"/>
                    <a:pt x="405812" y="1110364"/>
                  </a:cubicBezTo>
                  <a:cubicBezTo>
                    <a:pt x="369560" y="1122448"/>
                    <a:pt x="413590" y="1105920"/>
                    <a:pt x="368919" y="1131446"/>
                  </a:cubicBezTo>
                  <a:cubicBezTo>
                    <a:pt x="364096" y="1134202"/>
                    <a:pt x="358077" y="1134232"/>
                    <a:pt x="353108" y="1136716"/>
                  </a:cubicBezTo>
                  <a:cubicBezTo>
                    <a:pt x="335836" y="1145352"/>
                    <a:pt x="337298" y="1154388"/>
                    <a:pt x="337298" y="1141987"/>
                  </a:cubicBezTo>
                  <a:lnTo>
                    <a:pt x="349915" y="1114366"/>
                  </a:lnTo>
                  <a:lnTo>
                    <a:pt x="332027" y="1126174"/>
                  </a:lnTo>
                  <a:cubicBezTo>
                    <a:pt x="274895" y="1114749"/>
                    <a:pt x="327640" y="1134091"/>
                    <a:pt x="300406" y="1052391"/>
                  </a:cubicBezTo>
                  <a:cubicBezTo>
                    <a:pt x="297900" y="1044873"/>
                    <a:pt x="263850" y="1037982"/>
                    <a:pt x="258244" y="1036580"/>
                  </a:cubicBezTo>
                  <a:cubicBezTo>
                    <a:pt x="254731" y="1033067"/>
                    <a:pt x="250808" y="1029919"/>
                    <a:pt x="247702" y="1026039"/>
                  </a:cubicBezTo>
                  <a:cubicBezTo>
                    <a:pt x="243745" y="1021093"/>
                    <a:pt x="241641" y="1014707"/>
                    <a:pt x="237162" y="1010228"/>
                  </a:cubicBezTo>
                  <a:cubicBezTo>
                    <a:pt x="232683" y="1005749"/>
                    <a:pt x="226297" y="1003645"/>
                    <a:pt x="221352" y="999688"/>
                  </a:cubicBezTo>
                  <a:cubicBezTo>
                    <a:pt x="200681" y="983152"/>
                    <a:pt x="222456" y="993028"/>
                    <a:pt x="195000" y="983877"/>
                  </a:cubicBezTo>
                  <a:lnTo>
                    <a:pt x="168648" y="957525"/>
                  </a:lnTo>
                  <a:cubicBezTo>
                    <a:pt x="164720" y="953597"/>
                    <a:pt x="165862" y="946683"/>
                    <a:pt x="163378" y="941715"/>
                  </a:cubicBezTo>
                  <a:cubicBezTo>
                    <a:pt x="160545" y="936049"/>
                    <a:pt x="156351" y="931175"/>
                    <a:pt x="152838" y="925904"/>
                  </a:cubicBezTo>
                  <a:cubicBezTo>
                    <a:pt x="152392" y="922778"/>
                    <a:pt x="148988" y="883237"/>
                    <a:pt x="142296" y="873201"/>
                  </a:cubicBezTo>
                  <a:cubicBezTo>
                    <a:pt x="128772" y="852914"/>
                    <a:pt x="118436" y="854708"/>
                    <a:pt x="94865" y="846850"/>
                  </a:cubicBezTo>
                  <a:lnTo>
                    <a:pt x="79053" y="841579"/>
                  </a:lnTo>
                  <a:cubicBezTo>
                    <a:pt x="73045" y="839577"/>
                    <a:pt x="68908" y="833872"/>
                    <a:pt x="63242" y="831039"/>
                  </a:cubicBezTo>
                  <a:cubicBezTo>
                    <a:pt x="19603" y="809220"/>
                    <a:pt x="76932" y="845434"/>
                    <a:pt x="31621" y="815229"/>
                  </a:cubicBezTo>
                  <a:cubicBezTo>
                    <a:pt x="28108" y="809958"/>
                    <a:pt x="23912" y="805084"/>
                    <a:pt x="21080" y="799418"/>
                  </a:cubicBezTo>
                  <a:cubicBezTo>
                    <a:pt x="9504" y="776266"/>
                    <a:pt x="12380" y="729816"/>
                    <a:pt x="10540" y="715092"/>
                  </a:cubicBezTo>
                  <a:cubicBezTo>
                    <a:pt x="9850" y="709580"/>
                    <a:pt x="6795" y="704624"/>
                    <a:pt x="5269" y="699281"/>
                  </a:cubicBezTo>
                  <a:cubicBezTo>
                    <a:pt x="3279" y="692317"/>
                    <a:pt x="1756" y="685228"/>
                    <a:pt x="0" y="678201"/>
                  </a:cubicBezTo>
                  <a:cubicBezTo>
                    <a:pt x="1756" y="616714"/>
                    <a:pt x="-1523" y="554877"/>
                    <a:pt x="5269" y="493740"/>
                  </a:cubicBezTo>
                  <a:cubicBezTo>
                    <a:pt x="5882" y="488219"/>
                    <a:pt x="16111" y="490955"/>
                    <a:pt x="21080" y="488471"/>
                  </a:cubicBezTo>
                  <a:cubicBezTo>
                    <a:pt x="26746" y="485639"/>
                    <a:pt x="31621" y="481443"/>
                    <a:pt x="36892" y="477930"/>
                  </a:cubicBezTo>
                  <a:cubicBezTo>
                    <a:pt x="45676" y="481443"/>
                    <a:pt x="56059" y="482314"/>
                    <a:pt x="63242" y="488471"/>
                  </a:cubicBezTo>
                  <a:cubicBezTo>
                    <a:pt x="81217" y="503879"/>
                    <a:pt x="64931" y="510395"/>
                    <a:pt x="84325" y="520093"/>
                  </a:cubicBezTo>
                  <a:cubicBezTo>
                    <a:pt x="94262" y="525061"/>
                    <a:pt x="105406" y="527119"/>
                    <a:pt x="115946" y="530633"/>
                  </a:cubicBezTo>
                  <a:lnTo>
                    <a:pt x="131756" y="535903"/>
                  </a:lnTo>
                  <a:cubicBezTo>
                    <a:pt x="135270" y="528877"/>
                    <a:pt x="137939" y="521359"/>
                    <a:pt x="142296" y="514822"/>
                  </a:cubicBezTo>
                  <a:cubicBezTo>
                    <a:pt x="145054" y="510688"/>
                    <a:pt x="150281" y="508542"/>
                    <a:pt x="152838" y="504282"/>
                  </a:cubicBezTo>
                  <a:cubicBezTo>
                    <a:pt x="158165" y="495403"/>
                    <a:pt x="161491" y="469036"/>
                    <a:pt x="163378" y="462119"/>
                  </a:cubicBezTo>
                  <a:cubicBezTo>
                    <a:pt x="166302" y="451399"/>
                    <a:pt x="173920" y="430497"/>
                    <a:pt x="173920" y="430497"/>
                  </a:cubicBezTo>
                  <a:cubicBezTo>
                    <a:pt x="172162" y="393605"/>
                    <a:pt x="171716" y="356628"/>
                    <a:pt x="168648" y="319822"/>
                  </a:cubicBezTo>
                  <a:cubicBezTo>
                    <a:pt x="168188" y="314286"/>
                    <a:pt x="167307" y="307939"/>
                    <a:pt x="163378" y="304010"/>
                  </a:cubicBezTo>
                  <a:cubicBezTo>
                    <a:pt x="159449" y="300081"/>
                    <a:pt x="152838" y="300497"/>
                    <a:pt x="147567" y="298741"/>
                  </a:cubicBezTo>
                  <a:cubicBezTo>
                    <a:pt x="117701" y="268875"/>
                    <a:pt x="127891" y="287497"/>
                    <a:pt x="121216" y="240767"/>
                  </a:cubicBezTo>
                  <a:cubicBezTo>
                    <a:pt x="127601" y="215223"/>
                    <a:pt x="123880" y="210016"/>
                    <a:pt x="158107" y="198606"/>
                  </a:cubicBezTo>
                  <a:lnTo>
                    <a:pt x="189731" y="188064"/>
                  </a:lnTo>
                  <a:lnTo>
                    <a:pt x="205541" y="182795"/>
                  </a:lnTo>
                  <a:lnTo>
                    <a:pt x="209679" y="176587"/>
                  </a:lnTo>
                  <a:lnTo>
                    <a:pt x="220653" y="176202"/>
                  </a:lnTo>
                  <a:lnTo>
                    <a:pt x="215699" y="167557"/>
                  </a:lnTo>
                  <a:lnTo>
                    <a:pt x="216081" y="166983"/>
                  </a:lnTo>
                  <a:cubicBezTo>
                    <a:pt x="217295" y="158485"/>
                    <a:pt x="215731" y="152968"/>
                    <a:pt x="212669" y="148382"/>
                  </a:cubicBezTo>
                  <a:lnTo>
                    <a:pt x="205186" y="140523"/>
                  </a:lnTo>
                  <a:lnTo>
                    <a:pt x="251707" y="139471"/>
                  </a:lnTo>
                  <a:cubicBezTo>
                    <a:pt x="268853" y="139083"/>
                    <a:pt x="285982" y="139083"/>
                    <a:pt x="303040" y="140634"/>
                  </a:cubicBezTo>
                  <a:cubicBezTo>
                    <a:pt x="309513" y="141222"/>
                    <a:pt x="313180" y="149168"/>
                    <a:pt x="319267" y="151451"/>
                  </a:cubicBezTo>
                  <a:cubicBezTo>
                    <a:pt x="327874" y="154679"/>
                    <a:pt x="337296" y="155058"/>
                    <a:pt x="346311" y="156861"/>
                  </a:cubicBezTo>
                  <a:cubicBezTo>
                    <a:pt x="351721" y="155058"/>
                    <a:pt x="357056" y="153017"/>
                    <a:pt x="362538" y="151451"/>
                  </a:cubicBezTo>
                  <a:cubicBezTo>
                    <a:pt x="369686" y="149410"/>
                    <a:pt x="377989" y="150166"/>
                    <a:pt x="384174" y="146043"/>
                  </a:cubicBezTo>
                  <a:cubicBezTo>
                    <a:pt x="393162" y="140051"/>
                    <a:pt x="397314" y="122846"/>
                    <a:pt x="400400" y="113588"/>
                  </a:cubicBezTo>
                  <a:cubicBezTo>
                    <a:pt x="427608" y="86385"/>
                    <a:pt x="390051" y="125352"/>
                    <a:pt x="432855" y="70317"/>
                  </a:cubicBezTo>
                  <a:cubicBezTo>
                    <a:pt x="437552" y="64279"/>
                    <a:pt x="443673" y="59499"/>
                    <a:pt x="449082" y="54091"/>
                  </a:cubicBezTo>
                  <a:cubicBezTo>
                    <a:pt x="453678" y="49494"/>
                    <a:pt x="459899" y="46879"/>
                    <a:pt x="465309" y="43273"/>
                  </a:cubicBezTo>
                  <a:cubicBezTo>
                    <a:pt x="476127" y="36060"/>
                    <a:pt x="487978" y="30197"/>
                    <a:pt x="497763" y="21636"/>
                  </a:cubicBezTo>
                  <a:cubicBezTo>
                    <a:pt x="528417" y="-5187"/>
                    <a:pt x="481364" y="10853"/>
                    <a:pt x="53562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青海"/>
            <p:cNvSpPr/>
            <p:nvPr>
              <p:custDataLst>
                <p:tags r:id="rId31"/>
              </p:custDataLst>
            </p:nvPr>
          </p:nvSpPr>
          <p:spPr>
            <a:xfrm>
              <a:off x="4937" y="4252"/>
              <a:ext cx="3094" cy="2232"/>
            </a:xfrm>
            <a:custGeom>
              <a:avLst/>
              <a:gdLst>
                <a:gd name="connsiteX0" fmla="*/ 231551 w 2337144"/>
                <a:gd name="connsiteY0" fmla="*/ 1239742 h 1685682"/>
                <a:gd name="connsiteX1" fmla="*/ 231976 w 2337144"/>
                <a:gd name="connsiteY1" fmla="*/ 1240036 h 1685682"/>
                <a:gd name="connsiteX2" fmla="*/ 232983 w 2337144"/>
                <a:gd name="connsiteY2" fmla="*/ 1240811 h 1685682"/>
                <a:gd name="connsiteX3" fmla="*/ 727265 w 2337144"/>
                <a:gd name="connsiteY3" fmla="*/ 313 h 1685682"/>
                <a:gd name="connsiteX4" fmla="*/ 790178 w 2337144"/>
                <a:gd name="connsiteY4" fmla="*/ 8897 h 1685682"/>
                <a:gd name="connsiteX5" fmla="*/ 800995 w 2337144"/>
                <a:gd name="connsiteY5" fmla="*/ 41351 h 1685682"/>
                <a:gd name="connsiteX6" fmla="*/ 817222 w 2337144"/>
                <a:gd name="connsiteY6" fmla="*/ 52169 h 1685682"/>
                <a:gd name="connsiteX7" fmla="*/ 876721 w 2337144"/>
                <a:gd name="connsiteY7" fmla="*/ 62986 h 1685682"/>
                <a:gd name="connsiteX8" fmla="*/ 882130 w 2337144"/>
                <a:gd name="connsiteY8" fmla="*/ 84622 h 1685682"/>
                <a:gd name="connsiteX9" fmla="*/ 892948 w 2337144"/>
                <a:gd name="connsiteY9" fmla="*/ 111668 h 1685682"/>
                <a:gd name="connsiteX10" fmla="*/ 979491 w 2337144"/>
                <a:gd name="connsiteY10" fmla="*/ 127894 h 1685682"/>
                <a:gd name="connsiteX11" fmla="*/ 984901 w 2337144"/>
                <a:gd name="connsiteY11" fmla="*/ 165757 h 1685682"/>
                <a:gd name="connsiteX12" fmla="*/ 990309 w 2337144"/>
                <a:gd name="connsiteY12" fmla="*/ 214438 h 1685682"/>
                <a:gd name="connsiteX13" fmla="*/ 1022763 w 2337144"/>
                <a:gd name="connsiteY13" fmla="*/ 236074 h 1685682"/>
                <a:gd name="connsiteX14" fmla="*/ 1114715 w 2337144"/>
                <a:gd name="connsiteY14" fmla="*/ 236074 h 1685682"/>
                <a:gd name="connsiteX15" fmla="*/ 1147169 w 2337144"/>
                <a:gd name="connsiteY15" fmla="*/ 252301 h 1685682"/>
                <a:gd name="connsiteX16" fmla="*/ 1163397 w 2337144"/>
                <a:gd name="connsiteY16" fmla="*/ 257710 h 1685682"/>
                <a:gd name="connsiteX17" fmla="*/ 1179623 w 2337144"/>
                <a:gd name="connsiteY17" fmla="*/ 241484 h 1685682"/>
                <a:gd name="connsiteX18" fmla="*/ 1222896 w 2337144"/>
                <a:gd name="connsiteY18" fmla="*/ 241484 h 1685682"/>
                <a:gd name="connsiteX19" fmla="*/ 1266167 w 2337144"/>
                <a:gd name="connsiteY19" fmla="*/ 290163 h 1685682"/>
                <a:gd name="connsiteX20" fmla="*/ 1282393 w 2337144"/>
                <a:gd name="connsiteY20" fmla="*/ 284755 h 1685682"/>
                <a:gd name="connsiteX21" fmla="*/ 1304030 w 2337144"/>
                <a:gd name="connsiteY21" fmla="*/ 279345 h 1685682"/>
                <a:gd name="connsiteX22" fmla="*/ 1352710 w 2337144"/>
                <a:gd name="connsiteY22" fmla="*/ 263119 h 1685682"/>
                <a:gd name="connsiteX23" fmla="*/ 1385164 w 2337144"/>
                <a:gd name="connsiteY23" fmla="*/ 225256 h 1685682"/>
                <a:gd name="connsiteX24" fmla="*/ 1406801 w 2337144"/>
                <a:gd name="connsiteY24" fmla="*/ 214438 h 1685682"/>
                <a:gd name="connsiteX25" fmla="*/ 1423027 w 2337144"/>
                <a:gd name="connsiteY25" fmla="*/ 100850 h 1685682"/>
                <a:gd name="connsiteX26" fmla="*/ 1439255 w 2337144"/>
                <a:gd name="connsiteY26" fmla="*/ 95440 h 1685682"/>
                <a:gd name="connsiteX27" fmla="*/ 1471708 w 2337144"/>
                <a:gd name="connsiteY27" fmla="*/ 100850 h 1685682"/>
                <a:gd name="connsiteX28" fmla="*/ 1487934 w 2337144"/>
                <a:gd name="connsiteY28" fmla="*/ 122485 h 1685682"/>
                <a:gd name="connsiteX29" fmla="*/ 1520389 w 2337144"/>
                <a:gd name="connsiteY29" fmla="*/ 171167 h 1685682"/>
                <a:gd name="connsiteX30" fmla="*/ 1536616 w 2337144"/>
                <a:gd name="connsiteY30" fmla="*/ 187393 h 1685682"/>
                <a:gd name="connsiteX31" fmla="*/ 1569069 w 2337144"/>
                <a:gd name="connsiteY31" fmla="*/ 209029 h 1685682"/>
                <a:gd name="connsiteX32" fmla="*/ 1606932 w 2337144"/>
                <a:gd name="connsiteY32" fmla="*/ 203620 h 1685682"/>
                <a:gd name="connsiteX33" fmla="*/ 1612342 w 2337144"/>
                <a:gd name="connsiteY33" fmla="*/ 187393 h 1685682"/>
                <a:gd name="connsiteX34" fmla="*/ 1633978 w 2337144"/>
                <a:gd name="connsiteY34" fmla="*/ 176575 h 1685682"/>
                <a:gd name="connsiteX35" fmla="*/ 1688067 w 2337144"/>
                <a:gd name="connsiteY35" fmla="*/ 171167 h 1685682"/>
                <a:gd name="connsiteX36" fmla="*/ 1704295 w 2337144"/>
                <a:gd name="connsiteY36" fmla="*/ 160349 h 1685682"/>
                <a:gd name="connsiteX37" fmla="*/ 1736748 w 2337144"/>
                <a:gd name="connsiteY37" fmla="*/ 176575 h 1685682"/>
                <a:gd name="connsiteX38" fmla="*/ 1752974 w 2337144"/>
                <a:gd name="connsiteY38" fmla="*/ 214438 h 1685682"/>
                <a:gd name="connsiteX39" fmla="*/ 1769202 w 2337144"/>
                <a:gd name="connsiteY39" fmla="*/ 230664 h 1685682"/>
                <a:gd name="connsiteX40" fmla="*/ 1790838 w 2337144"/>
                <a:gd name="connsiteY40" fmla="*/ 257710 h 1685682"/>
                <a:gd name="connsiteX41" fmla="*/ 1796246 w 2337144"/>
                <a:gd name="connsiteY41" fmla="*/ 273937 h 1685682"/>
                <a:gd name="connsiteX42" fmla="*/ 1834109 w 2337144"/>
                <a:gd name="connsiteY42" fmla="*/ 317209 h 1685682"/>
                <a:gd name="connsiteX43" fmla="*/ 1861155 w 2337144"/>
                <a:gd name="connsiteY43" fmla="*/ 344254 h 1685682"/>
                <a:gd name="connsiteX44" fmla="*/ 1888199 w 2337144"/>
                <a:gd name="connsiteY44" fmla="*/ 338844 h 1685682"/>
                <a:gd name="connsiteX45" fmla="*/ 1904426 w 2337144"/>
                <a:gd name="connsiteY45" fmla="*/ 328027 h 1685682"/>
                <a:gd name="connsiteX46" fmla="*/ 1942289 w 2337144"/>
                <a:gd name="connsiteY46" fmla="*/ 333435 h 1685682"/>
                <a:gd name="connsiteX47" fmla="*/ 1953107 w 2337144"/>
                <a:gd name="connsiteY47" fmla="*/ 344254 h 1685682"/>
                <a:gd name="connsiteX48" fmla="*/ 1974743 w 2337144"/>
                <a:gd name="connsiteY48" fmla="*/ 376708 h 1685682"/>
                <a:gd name="connsiteX49" fmla="*/ 1985561 w 2337144"/>
                <a:gd name="connsiteY49" fmla="*/ 398344 h 1685682"/>
                <a:gd name="connsiteX50" fmla="*/ 2001787 w 2337144"/>
                <a:gd name="connsiteY50" fmla="*/ 409162 h 1685682"/>
                <a:gd name="connsiteX51" fmla="*/ 2012606 w 2337144"/>
                <a:gd name="connsiteY51" fmla="*/ 419980 h 1685682"/>
                <a:gd name="connsiteX52" fmla="*/ 2023424 w 2337144"/>
                <a:gd name="connsiteY52" fmla="*/ 436206 h 1685682"/>
                <a:gd name="connsiteX53" fmla="*/ 2039650 w 2337144"/>
                <a:gd name="connsiteY53" fmla="*/ 441615 h 1685682"/>
                <a:gd name="connsiteX54" fmla="*/ 2050468 w 2337144"/>
                <a:gd name="connsiteY54" fmla="*/ 457843 h 1685682"/>
                <a:gd name="connsiteX55" fmla="*/ 2082922 w 2337144"/>
                <a:gd name="connsiteY55" fmla="*/ 474069 h 1685682"/>
                <a:gd name="connsiteX56" fmla="*/ 2099149 w 2337144"/>
                <a:gd name="connsiteY56" fmla="*/ 490297 h 1685682"/>
                <a:gd name="connsiteX57" fmla="*/ 2147831 w 2337144"/>
                <a:gd name="connsiteY57" fmla="*/ 501114 h 1685682"/>
                <a:gd name="connsiteX58" fmla="*/ 2164057 w 2337144"/>
                <a:gd name="connsiteY58" fmla="*/ 511932 h 1685682"/>
                <a:gd name="connsiteX59" fmla="*/ 2201920 w 2337144"/>
                <a:gd name="connsiteY59" fmla="*/ 522750 h 1685682"/>
                <a:gd name="connsiteX60" fmla="*/ 2218147 w 2337144"/>
                <a:gd name="connsiteY60" fmla="*/ 528158 h 1685682"/>
                <a:gd name="connsiteX61" fmla="*/ 2234374 w 2337144"/>
                <a:gd name="connsiteY61" fmla="*/ 560613 h 1685682"/>
                <a:gd name="connsiteX62" fmla="*/ 2245192 w 2337144"/>
                <a:gd name="connsiteY62" fmla="*/ 576840 h 1685682"/>
                <a:gd name="connsiteX63" fmla="*/ 2261419 w 2337144"/>
                <a:gd name="connsiteY63" fmla="*/ 630929 h 1685682"/>
                <a:gd name="connsiteX64" fmla="*/ 2272237 w 2337144"/>
                <a:gd name="connsiteY64" fmla="*/ 647156 h 1685682"/>
                <a:gd name="connsiteX65" fmla="*/ 2277645 w 2337144"/>
                <a:gd name="connsiteY65" fmla="*/ 663384 h 1685682"/>
                <a:gd name="connsiteX66" fmla="*/ 2283055 w 2337144"/>
                <a:gd name="connsiteY66" fmla="*/ 717473 h 1685682"/>
                <a:gd name="connsiteX67" fmla="*/ 2304691 w 2337144"/>
                <a:gd name="connsiteY67" fmla="*/ 733699 h 1685682"/>
                <a:gd name="connsiteX68" fmla="*/ 2310099 w 2337144"/>
                <a:gd name="connsiteY68" fmla="*/ 749927 h 1685682"/>
                <a:gd name="connsiteX69" fmla="*/ 2320918 w 2337144"/>
                <a:gd name="connsiteY69" fmla="*/ 766154 h 1685682"/>
                <a:gd name="connsiteX70" fmla="*/ 2337144 w 2337144"/>
                <a:gd name="connsiteY70" fmla="*/ 895969 h 1685682"/>
                <a:gd name="connsiteX71" fmla="*/ 2304691 w 2337144"/>
                <a:gd name="connsiteY71" fmla="*/ 917605 h 1685682"/>
                <a:gd name="connsiteX72" fmla="*/ 2288463 w 2337144"/>
                <a:gd name="connsiteY72" fmla="*/ 950058 h 1685682"/>
                <a:gd name="connsiteX73" fmla="*/ 2277645 w 2337144"/>
                <a:gd name="connsiteY73" fmla="*/ 971696 h 1685682"/>
                <a:gd name="connsiteX74" fmla="*/ 2223556 w 2337144"/>
                <a:gd name="connsiteY74" fmla="*/ 977104 h 1685682"/>
                <a:gd name="connsiteX75" fmla="*/ 2218147 w 2337144"/>
                <a:gd name="connsiteY75" fmla="*/ 1036603 h 1685682"/>
                <a:gd name="connsiteX76" fmla="*/ 2207328 w 2337144"/>
                <a:gd name="connsiteY76" fmla="*/ 1047421 h 1685682"/>
                <a:gd name="connsiteX77" fmla="*/ 2201920 w 2337144"/>
                <a:gd name="connsiteY77" fmla="*/ 1074466 h 1685682"/>
                <a:gd name="connsiteX78" fmla="*/ 2169466 w 2337144"/>
                <a:gd name="connsiteY78" fmla="*/ 1085284 h 1685682"/>
                <a:gd name="connsiteX79" fmla="*/ 2153239 w 2337144"/>
                <a:gd name="connsiteY79" fmla="*/ 1090692 h 1685682"/>
                <a:gd name="connsiteX80" fmla="*/ 2126195 w 2337144"/>
                <a:gd name="connsiteY80" fmla="*/ 1123146 h 1685682"/>
                <a:gd name="connsiteX81" fmla="*/ 2120785 w 2337144"/>
                <a:gd name="connsiteY81" fmla="*/ 1144782 h 1685682"/>
                <a:gd name="connsiteX82" fmla="*/ 2115377 w 2337144"/>
                <a:gd name="connsiteY82" fmla="*/ 1161009 h 1685682"/>
                <a:gd name="connsiteX83" fmla="*/ 2147831 w 2337144"/>
                <a:gd name="connsiteY83" fmla="*/ 1188054 h 1685682"/>
                <a:gd name="connsiteX84" fmla="*/ 2158648 w 2337144"/>
                <a:gd name="connsiteY84" fmla="*/ 1204281 h 1685682"/>
                <a:gd name="connsiteX85" fmla="*/ 2153239 w 2337144"/>
                <a:gd name="connsiteY85" fmla="*/ 1269189 h 1685682"/>
                <a:gd name="connsiteX86" fmla="*/ 2093740 w 2337144"/>
                <a:gd name="connsiteY86" fmla="*/ 1263780 h 1685682"/>
                <a:gd name="connsiteX87" fmla="*/ 2066696 w 2337144"/>
                <a:gd name="connsiteY87" fmla="*/ 1231326 h 1685682"/>
                <a:gd name="connsiteX88" fmla="*/ 2034242 w 2337144"/>
                <a:gd name="connsiteY88" fmla="*/ 1215098 h 1685682"/>
                <a:gd name="connsiteX89" fmla="*/ 1996379 w 2337144"/>
                <a:gd name="connsiteY89" fmla="*/ 1193463 h 1685682"/>
                <a:gd name="connsiteX90" fmla="*/ 1969333 w 2337144"/>
                <a:gd name="connsiteY90" fmla="*/ 1198872 h 1685682"/>
                <a:gd name="connsiteX91" fmla="*/ 1947698 w 2337144"/>
                <a:gd name="connsiteY91" fmla="*/ 1231326 h 1685682"/>
                <a:gd name="connsiteX92" fmla="*/ 1936880 w 2337144"/>
                <a:gd name="connsiteY92" fmla="*/ 1247552 h 1685682"/>
                <a:gd name="connsiteX93" fmla="*/ 1931472 w 2337144"/>
                <a:gd name="connsiteY93" fmla="*/ 1263780 h 1685682"/>
                <a:gd name="connsiteX94" fmla="*/ 1936880 w 2337144"/>
                <a:gd name="connsiteY94" fmla="*/ 1280007 h 1685682"/>
                <a:gd name="connsiteX95" fmla="*/ 1963925 w 2337144"/>
                <a:gd name="connsiteY95" fmla="*/ 1312461 h 1685682"/>
                <a:gd name="connsiteX96" fmla="*/ 1974743 w 2337144"/>
                <a:gd name="connsiteY96" fmla="*/ 1344914 h 1685682"/>
                <a:gd name="connsiteX97" fmla="*/ 1990969 w 2337144"/>
                <a:gd name="connsiteY97" fmla="*/ 1355732 h 1685682"/>
                <a:gd name="connsiteX98" fmla="*/ 2034242 w 2337144"/>
                <a:gd name="connsiteY98" fmla="*/ 1366550 h 1685682"/>
                <a:gd name="connsiteX99" fmla="*/ 2082922 w 2337144"/>
                <a:gd name="connsiteY99" fmla="*/ 1377368 h 1685682"/>
                <a:gd name="connsiteX100" fmla="*/ 2072104 w 2337144"/>
                <a:gd name="connsiteY100" fmla="*/ 1399004 h 1685682"/>
                <a:gd name="connsiteX101" fmla="*/ 2065347 w 2337144"/>
                <a:gd name="connsiteY101" fmla="*/ 1408058 h 1685682"/>
                <a:gd name="connsiteX102" fmla="*/ 2063904 w 2337144"/>
                <a:gd name="connsiteY102" fmla="*/ 1410607 h 1685682"/>
                <a:gd name="connsiteX103" fmla="*/ 2072105 w 2337144"/>
                <a:gd name="connsiteY103" fmla="*/ 1415233 h 1685682"/>
                <a:gd name="connsiteX104" fmla="*/ 2071792 w 2337144"/>
                <a:gd name="connsiteY104" fmla="*/ 1416970 h 1685682"/>
                <a:gd name="connsiteX105" fmla="*/ 2074325 w 2337144"/>
                <a:gd name="connsiteY105" fmla="*/ 1417826 h 1685682"/>
                <a:gd name="connsiteX106" fmla="*/ 2071731 w 2337144"/>
                <a:gd name="connsiteY106" fmla="*/ 1417310 h 1685682"/>
                <a:gd name="connsiteX107" fmla="*/ 2070925 w 2337144"/>
                <a:gd name="connsiteY107" fmla="*/ 1421784 h 1685682"/>
                <a:gd name="connsiteX108" fmla="*/ 2061287 w 2337144"/>
                <a:gd name="connsiteY108" fmla="*/ 1458504 h 1685682"/>
                <a:gd name="connsiteX109" fmla="*/ 2045061 w 2337144"/>
                <a:gd name="connsiteY109" fmla="*/ 1469322 h 1685682"/>
                <a:gd name="connsiteX110" fmla="*/ 2007198 w 2337144"/>
                <a:gd name="connsiteY110" fmla="*/ 1447686 h 1685682"/>
                <a:gd name="connsiteX111" fmla="*/ 1990970 w 2337144"/>
                <a:gd name="connsiteY111" fmla="*/ 1453094 h 1685682"/>
                <a:gd name="connsiteX112" fmla="*/ 1985562 w 2337144"/>
                <a:gd name="connsiteY112" fmla="*/ 1469322 h 1685682"/>
                <a:gd name="connsiteX113" fmla="*/ 1974744 w 2337144"/>
                <a:gd name="connsiteY113" fmla="*/ 1485549 h 1685682"/>
                <a:gd name="connsiteX114" fmla="*/ 1969335 w 2337144"/>
                <a:gd name="connsiteY114" fmla="*/ 1507185 h 1685682"/>
                <a:gd name="connsiteX115" fmla="*/ 1963926 w 2337144"/>
                <a:gd name="connsiteY115" fmla="*/ 1550457 h 1685682"/>
                <a:gd name="connsiteX116" fmla="*/ 1931473 w 2337144"/>
                <a:gd name="connsiteY116" fmla="*/ 1561275 h 1685682"/>
                <a:gd name="connsiteX117" fmla="*/ 1888200 w 2337144"/>
                <a:gd name="connsiteY117" fmla="*/ 1572092 h 1685682"/>
                <a:gd name="connsiteX118" fmla="*/ 1861156 w 2337144"/>
                <a:gd name="connsiteY118" fmla="*/ 1593728 h 1685682"/>
                <a:gd name="connsiteX119" fmla="*/ 1844928 w 2337144"/>
                <a:gd name="connsiteY119" fmla="*/ 1588320 h 1685682"/>
                <a:gd name="connsiteX120" fmla="*/ 1839520 w 2337144"/>
                <a:gd name="connsiteY120" fmla="*/ 1572092 h 1685682"/>
                <a:gd name="connsiteX121" fmla="*/ 1828702 w 2337144"/>
                <a:gd name="connsiteY121" fmla="*/ 1555865 h 1685682"/>
                <a:gd name="connsiteX122" fmla="*/ 1823292 w 2337144"/>
                <a:gd name="connsiteY122" fmla="*/ 1528821 h 1685682"/>
                <a:gd name="connsiteX123" fmla="*/ 1796247 w 2337144"/>
                <a:gd name="connsiteY123" fmla="*/ 1523411 h 1685682"/>
                <a:gd name="connsiteX124" fmla="*/ 1774611 w 2337144"/>
                <a:gd name="connsiteY124" fmla="*/ 1518003 h 1685682"/>
                <a:gd name="connsiteX125" fmla="*/ 1747567 w 2337144"/>
                <a:gd name="connsiteY125" fmla="*/ 1490958 h 1685682"/>
                <a:gd name="connsiteX126" fmla="*/ 1725931 w 2337144"/>
                <a:gd name="connsiteY126" fmla="*/ 1496367 h 1685682"/>
                <a:gd name="connsiteX127" fmla="*/ 1720522 w 2337144"/>
                <a:gd name="connsiteY127" fmla="*/ 1512593 h 1685682"/>
                <a:gd name="connsiteX128" fmla="*/ 1698886 w 2337144"/>
                <a:gd name="connsiteY128" fmla="*/ 1518003 h 1685682"/>
                <a:gd name="connsiteX129" fmla="*/ 1633979 w 2337144"/>
                <a:gd name="connsiteY129" fmla="*/ 1512593 h 1685682"/>
                <a:gd name="connsiteX130" fmla="*/ 1617751 w 2337144"/>
                <a:gd name="connsiteY130" fmla="*/ 1496367 h 1685682"/>
                <a:gd name="connsiteX131" fmla="*/ 1601525 w 2337144"/>
                <a:gd name="connsiteY131" fmla="*/ 1447686 h 1685682"/>
                <a:gd name="connsiteX132" fmla="*/ 1563662 w 2337144"/>
                <a:gd name="connsiteY132" fmla="*/ 1426050 h 1685682"/>
                <a:gd name="connsiteX133" fmla="*/ 1552844 w 2337144"/>
                <a:gd name="connsiteY133" fmla="*/ 1393597 h 1685682"/>
                <a:gd name="connsiteX134" fmla="*/ 1542026 w 2337144"/>
                <a:gd name="connsiteY134" fmla="*/ 1312462 h 1685682"/>
                <a:gd name="connsiteX135" fmla="*/ 1536616 w 2337144"/>
                <a:gd name="connsiteY135" fmla="*/ 1296235 h 1685682"/>
                <a:gd name="connsiteX136" fmla="*/ 1509572 w 2337144"/>
                <a:gd name="connsiteY136" fmla="*/ 1252963 h 1685682"/>
                <a:gd name="connsiteX137" fmla="*/ 1493345 w 2337144"/>
                <a:gd name="connsiteY137" fmla="*/ 1236736 h 1685682"/>
                <a:gd name="connsiteX138" fmla="*/ 1471709 w 2337144"/>
                <a:gd name="connsiteY138" fmla="*/ 1231327 h 1685682"/>
                <a:gd name="connsiteX139" fmla="*/ 1444664 w 2337144"/>
                <a:gd name="connsiteY139" fmla="*/ 1198874 h 1685682"/>
                <a:gd name="connsiteX140" fmla="*/ 1439255 w 2337144"/>
                <a:gd name="connsiteY140" fmla="*/ 1182646 h 1685682"/>
                <a:gd name="connsiteX141" fmla="*/ 1423028 w 2337144"/>
                <a:gd name="connsiteY141" fmla="*/ 1177238 h 1685682"/>
                <a:gd name="connsiteX142" fmla="*/ 1374347 w 2337144"/>
                <a:gd name="connsiteY142" fmla="*/ 1204282 h 1685682"/>
                <a:gd name="connsiteX143" fmla="*/ 1347303 w 2337144"/>
                <a:gd name="connsiteY143" fmla="*/ 1242145 h 1685682"/>
                <a:gd name="connsiteX144" fmla="*/ 1331075 w 2337144"/>
                <a:gd name="connsiteY144" fmla="*/ 1258371 h 1685682"/>
                <a:gd name="connsiteX145" fmla="*/ 1309439 w 2337144"/>
                <a:gd name="connsiteY145" fmla="*/ 1263781 h 1685682"/>
                <a:gd name="connsiteX146" fmla="*/ 1314849 w 2337144"/>
                <a:gd name="connsiteY146" fmla="*/ 1280008 h 1685682"/>
                <a:gd name="connsiteX147" fmla="*/ 1331075 w 2337144"/>
                <a:gd name="connsiteY147" fmla="*/ 1285417 h 1685682"/>
                <a:gd name="connsiteX148" fmla="*/ 1347303 w 2337144"/>
                <a:gd name="connsiteY148" fmla="*/ 1296235 h 1685682"/>
                <a:gd name="connsiteX149" fmla="*/ 1331075 w 2337144"/>
                <a:gd name="connsiteY149" fmla="*/ 1404415 h 1685682"/>
                <a:gd name="connsiteX150" fmla="*/ 1314849 w 2337144"/>
                <a:gd name="connsiteY150" fmla="*/ 1415233 h 1685682"/>
                <a:gd name="connsiteX151" fmla="*/ 1314849 w 2337144"/>
                <a:gd name="connsiteY151" fmla="*/ 1512593 h 1685682"/>
                <a:gd name="connsiteX152" fmla="*/ 1316138 w 2337144"/>
                <a:gd name="connsiteY152" fmla="*/ 1519982 h 1685682"/>
                <a:gd name="connsiteX153" fmla="*/ 1320248 w 2337144"/>
                <a:gd name="connsiteY153" fmla="*/ 1522065 h 1685682"/>
                <a:gd name="connsiteX154" fmla="*/ 1316770 w 2337144"/>
                <a:gd name="connsiteY154" fmla="*/ 1523675 h 1685682"/>
                <a:gd name="connsiteX155" fmla="*/ 1317557 w 2337144"/>
                <a:gd name="connsiteY155" fmla="*/ 1528821 h 1685682"/>
                <a:gd name="connsiteX156" fmla="*/ 1313581 w 2337144"/>
                <a:gd name="connsiteY156" fmla="*/ 1525151 h 1685682"/>
                <a:gd name="connsiteX157" fmla="*/ 1312460 w 2337144"/>
                <a:gd name="connsiteY157" fmla="*/ 1525669 h 1685682"/>
                <a:gd name="connsiteX158" fmla="*/ 1312508 w 2337144"/>
                <a:gd name="connsiteY158" fmla="*/ 1525836 h 1685682"/>
                <a:gd name="connsiteX159" fmla="*/ 1311869 w 2337144"/>
                <a:gd name="connsiteY159" fmla="*/ 1525943 h 1685682"/>
                <a:gd name="connsiteX160" fmla="*/ 1304363 w 2337144"/>
                <a:gd name="connsiteY160" fmla="*/ 1529416 h 1685682"/>
                <a:gd name="connsiteX161" fmla="*/ 1287801 w 2337144"/>
                <a:gd name="connsiteY161" fmla="*/ 1539640 h 1685682"/>
                <a:gd name="connsiteX162" fmla="*/ 1282391 w 2337144"/>
                <a:gd name="connsiteY162" fmla="*/ 1555866 h 1685682"/>
                <a:gd name="connsiteX163" fmla="*/ 1260755 w 2337144"/>
                <a:gd name="connsiteY163" fmla="*/ 1609956 h 1685682"/>
                <a:gd name="connsiteX164" fmla="*/ 1228302 w 2337144"/>
                <a:gd name="connsiteY164" fmla="*/ 1604547 h 1685682"/>
                <a:gd name="connsiteX165" fmla="*/ 1201258 w 2337144"/>
                <a:gd name="connsiteY165" fmla="*/ 1631592 h 1685682"/>
                <a:gd name="connsiteX166" fmla="*/ 1185030 w 2337144"/>
                <a:gd name="connsiteY166" fmla="*/ 1664046 h 1685682"/>
                <a:gd name="connsiteX167" fmla="*/ 1130941 w 2337144"/>
                <a:gd name="connsiteY167" fmla="*/ 1669454 h 1685682"/>
                <a:gd name="connsiteX168" fmla="*/ 1098487 w 2337144"/>
                <a:gd name="connsiteY168" fmla="*/ 1658636 h 1685682"/>
                <a:gd name="connsiteX169" fmla="*/ 1076850 w 2337144"/>
                <a:gd name="connsiteY169" fmla="*/ 1685682 h 1685682"/>
                <a:gd name="connsiteX170" fmla="*/ 1060624 w 2337144"/>
                <a:gd name="connsiteY170" fmla="*/ 1680273 h 1685682"/>
                <a:gd name="connsiteX171" fmla="*/ 1022761 w 2337144"/>
                <a:gd name="connsiteY171" fmla="*/ 1658636 h 1685682"/>
                <a:gd name="connsiteX172" fmla="*/ 968671 w 2337144"/>
                <a:gd name="connsiteY172" fmla="*/ 1664046 h 1685682"/>
                <a:gd name="connsiteX173" fmla="*/ 952444 w 2337144"/>
                <a:gd name="connsiteY173" fmla="*/ 1658636 h 1685682"/>
                <a:gd name="connsiteX174" fmla="*/ 930808 w 2337144"/>
                <a:gd name="connsiteY174" fmla="*/ 1555866 h 1685682"/>
                <a:gd name="connsiteX175" fmla="*/ 919990 w 2337144"/>
                <a:gd name="connsiteY175" fmla="*/ 1539640 h 1685682"/>
                <a:gd name="connsiteX176" fmla="*/ 898354 w 2337144"/>
                <a:gd name="connsiteY176" fmla="*/ 1507186 h 1685682"/>
                <a:gd name="connsiteX177" fmla="*/ 849673 w 2337144"/>
                <a:gd name="connsiteY177" fmla="*/ 1480141 h 1685682"/>
                <a:gd name="connsiteX178" fmla="*/ 828038 w 2337144"/>
                <a:gd name="connsiteY178" fmla="*/ 1447687 h 1685682"/>
                <a:gd name="connsiteX179" fmla="*/ 773948 w 2337144"/>
                <a:gd name="connsiteY179" fmla="*/ 1442277 h 1685682"/>
                <a:gd name="connsiteX180" fmla="*/ 741494 w 2337144"/>
                <a:gd name="connsiteY180" fmla="*/ 1453095 h 1685682"/>
                <a:gd name="connsiteX181" fmla="*/ 692813 w 2337144"/>
                <a:gd name="connsiteY181" fmla="*/ 1458505 h 1685682"/>
                <a:gd name="connsiteX182" fmla="*/ 660360 w 2337144"/>
                <a:gd name="connsiteY182" fmla="*/ 1436869 h 1685682"/>
                <a:gd name="connsiteX183" fmla="*/ 649542 w 2337144"/>
                <a:gd name="connsiteY183" fmla="*/ 1420642 h 1685682"/>
                <a:gd name="connsiteX184" fmla="*/ 633314 w 2337144"/>
                <a:gd name="connsiteY184" fmla="*/ 1415233 h 1685682"/>
                <a:gd name="connsiteX185" fmla="*/ 600861 w 2337144"/>
                <a:gd name="connsiteY185" fmla="*/ 1404416 h 1685682"/>
                <a:gd name="connsiteX186" fmla="*/ 568407 w 2337144"/>
                <a:gd name="connsiteY186" fmla="*/ 1377370 h 1685682"/>
                <a:gd name="connsiteX187" fmla="*/ 552179 w 2337144"/>
                <a:gd name="connsiteY187" fmla="*/ 1371962 h 1685682"/>
                <a:gd name="connsiteX188" fmla="*/ 535953 w 2337144"/>
                <a:gd name="connsiteY188" fmla="*/ 1361143 h 1685682"/>
                <a:gd name="connsiteX189" fmla="*/ 465636 w 2337144"/>
                <a:gd name="connsiteY189" fmla="*/ 1344917 h 1685682"/>
                <a:gd name="connsiteX190" fmla="*/ 438591 w 2337144"/>
                <a:gd name="connsiteY190" fmla="*/ 1339507 h 1685682"/>
                <a:gd name="connsiteX191" fmla="*/ 422365 w 2337144"/>
                <a:gd name="connsiteY191" fmla="*/ 1328689 h 1685682"/>
                <a:gd name="connsiteX192" fmla="*/ 389911 w 2337144"/>
                <a:gd name="connsiteY192" fmla="*/ 1312463 h 1685682"/>
                <a:gd name="connsiteX193" fmla="*/ 368275 w 2337144"/>
                <a:gd name="connsiteY193" fmla="*/ 1307053 h 1685682"/>
                <a:gd name="connsiteX194" fmla="*/ 352048 w 2337144"/>
                <a:gd name="connsiteY194" fmla="*/ 1296235 h 1685682"/>
                <a:gd name="connsiteX195" fmla="*/ 319594 w 2337144"/>
                <a:gd name="connsiteY195" fmla="*/ 1274600 h 1685682"/>
                <a:gd name="connsiteX196" fmla="*/ 260095 w 2337144"/>
                <a:gd name="connsiteY196" fmla="*/ 1247554 h 1685682"/>
                <a:gd name="connsiteX197" fmla="*/ 228929 w 2337144"/>
                <a:gd name="connsiteY197" fmla="*/ 1237785 h 1685682"/>
                <a:gd name="connsiteX198" fmla="*/ 231551 w 2337144"/>
                <a:gd name="connsiteY198" fmla="*/ 1239742 h 1685682"/>
                <a:gd name="connsiteX199" fmla="*/ 221011 w 2337144"/>
                <a:gd name="connsiteY199" fmla="*/ 1232464 h 1685682"/>
                <a:gd name="connsiteX200" fmla="*/ 195188 w 2337144"/>
                <a:gd name="connsiteY200" fmla="*/ 1215101 h 1685682"/>
                <a:gd name="connsiteX201" fmla="*/ 168143 w 2337144"/>
                <a:gd name="connsiteY201" fmla="*/ 1209693 h 1685682"/>
                <a:gd name="connsiteX202" fmla="*/ 124871 w 2337144"/>
                <a:gd name="connsiteY202" fmla="*/ 1204283 h 1685682"/>
                <a:gd name="connsiteX203" fmla="*/ 92417 w 2337144"/>
                <a:gd name="connsiteY203" fmla="*/ 1188057 h 1685682"/>
                <a:gd name="connsiteX204" fmla="*/ 76190 w 2337144"/>
                <a:gd name="connsiteY204" fmla="*/ 1182647 h 1685682"/>
                <a:gd name="connsiteX205" fmla="*/ 70782 w 2337144"/>
                <a:gd name="connsiteY205" fmla="*/ 1166421 h 1685682"/>
                <a:gd name="connsiteX206" fmla="*/ 59964 w 2337144"/>
                <a:gd name="connsiteY206" fmla="*/ 1133966 h 1685682"/>
                <a:gd name="connsiteX207" fmla="*/ 54554 w 2337144"/>
                <a:gd name="connsiteY207" fmla="*/ 1085286 h 1685682"/>
                <a:gd name="connsiteX208" fmla="*/ 49145 w 2337144"/>
                <a:gd name="connsiteY208" fmla="*/ 1063651 h 1685682"/>
                <a:gd name="connsiteX209" fmla="*/ 38327 w 2337144"/>
                <a:gd name="connsiteY209" fmla="*/ 1052831 h 1685682"/>
                <a:gd name="connsiteX210" fmla="*/ 22101 w 2337144"/>
                <a:gd name="connsiteY210" fmla="*/ 1042013 h 1685682"/>
                <a:gd name="connsiteX211" fmla="*/ 465 w 2337144"/>
                <a:gd name="connsiteY211" fmla="*/ 998742 h 1685682"/>
                <a:gd name="connsiteX212" fmla="*/ 11283 w 2337144"/>
                <a:gd name="connsiteY212" fmla="*/ 982516 h 1685682"/>
                <a:gd name="connsiteX213" fmla="*/ 38327 w 2337144"/>
                <a:gd name="connsiteY213" fmla="*/ 960880 h 1685682"/>
                <a:gd name="connsiteX214" fmla="*/ 49145 w 2337144"/>
                <a:gd name="connsiteY214" fmla="*/ 950061 h 1685682"/>
                <a:gd name="connsiteX215" fmla="*/ 54554 w 2337144"/>
                <a:gd name="connsiteY215" fmla="*/ 885154 h 1685682"/>
                <a:gd name="connsiteX216" fmla="*/ 65372 w 2337144"/>
                <a:gd name="connsiteY216" fmla="*/ 868928 h 1685682"/>
                <a:gd name="connsiteX217" fmla="*/ 81600 w 2337144"/>
                <a:gd name="connsiteY217" fmla="*/ 852700 h 1685682"/>
                <a:gd name="connsiteX218" fmla="*/ 87008 w 2337144"/>
                <a:gd name="connsiteY218" fmla="*/ 814837 h 1685682"/>
                <a:gd name="connsiteX219" fmla="*/ 70782 w 2337144"/>
                <a:gd name="connsiteY219" fmla="*/ 809429 h 1685682"/>
                <a:gd name="connsiteX220" fmla="*/ 38327 w 2337144"/>
                <a:gd name="connsiteY220" fmla="*/ 804019 h 1685682"/>
                <a:gd name="connsiteX221" fmla="*/ 43736 w 2337144"/>
                <a:gd name="connsiteY221" fmla="*/ 706658 h 1685682"/>
                <a:gd name="connsiteX222" fmla="*/ 65372 w 2337144"/>
                <a:gd name="connsiteY222" fmla="*/ 695840 h 1685682"/>
                <a:gd name="connsiteX223" fmla="*/ 92417 w 2337144"/>
                <a:gd name="connsiteY223" fmla="*/ 674204 h 1685682"/>
                <a:gd name="connsiteX224" fmla="*/ 97826 w 2337144"/>
                <a:gd name="connsiteY224" fmla="*/ 614705 h 1685682"/>
                <a:gd name="connsiteX225" fmla="*/ 92417 w 2337144"/>
                <a:gd name="connsiteY225" fmla="*/ 598478 h 1685682"/>
                <a:gd name="connsiteX226" fmla="*/ 43736 w 2337144"/>
                <a:gd name="connsiteY226" fmla="*/ 576842 h 1685682"/>
                <a:gd name="connsiteX227" fmla="*/ 49145 w 2337144"/>
                <a:gd name="connsiteY227" fmla="*/ 549798 h 1685682"/>
                <a:gd name="connsiteX228" fmla="*/ 51113 w 2337144"/>
                <a:gd name="connsiteY228" fmla="*/ 550510 h 1685682"/>
                <a:gd name="connsiteX229" fmla="*/ 243869 w 2337144"/>
                <a:gd name="connsiteY229" fmla="*/ 555206 h 1685682"/>
                <a:gd name="connsiteX230" fmla="*/ 276325 w 2337144"/>
                <a:gd name="connsiteY230" fmla="*/ 576842 h 1685682"/>
                <a:gd name="connsiteX231" fmla="*/ 308778 w 2337144"/>
                <a:gd name="connsiteY231" fmla="*/ 598477 h 1685682"/>
                <a:gd name="connsiteX232" fmla="*/ 346640 w 2337144"/>
                <a:gd name="connsiteY232" fmla="*/ 555206 h 1685682"/>
                <a:gd name="connsiteX233" fmla="*/ 341232 w 2337144"/>
                <a:gd name="connsiteY233" fmla="*/ 538978 h 1685682"/>
                <a:gd name="connsiteX234" fmla="*/ 319596 w 2337144"/>
                <a:gd name="connsiteY234" fmla="*/ 506525 h 1685682"/>
                <a:gd name="connsiteX235" fmla="*/ 314186 w 2337144"/>
                <a:gd name="connsiteY235" fmla="*/ 457845 h 1685682"/>
                <a:gd name="connsiteX236" fmla="*/ 352050 w 2337144"/>
                <a:gd name="connsiteY236" fmla="*/ 409164 h 1685682"/>
                <a:gd name="connsiteX237" fmla="*/ 406140 w 2337144"/>
                <a:gd name="connsiteY237" fmla="*/ 403754 h 1685682"/>
                <a:gd name="connsiteX238" fmla="*/ 406140 w 2337144"/>
                <a:gd name="connsiteY238" fmla="*/ 333437 h 1685682"/>
                <a:gd name="connsiteX239" fmla="*/ 389913 w 2337144"/>
                <a:gd name="connsiteY239" fmla="*/ 317211 h 1685682"/>
                <a:gd name="connsiteX240" fmla="*/ 384504 w 2337144"/>
                <a:gd name="connsiteY240" fmla="*/ 300983 h 1685682"/>
                <a:gd name="connsiteX241" fmla="*/ 368278 w 2337144"/>
                <a:gd name="connsiteY241" fmla="*/ 263121 h 1685682"/>
                <a:gd name="connsiteX242" fmla="*/ 352050 w 2337144"/>
                <a:gd name="connsiteY242" fmla="*/ 246894 h 1685682"/>
                <a:gd name="connsiteX243" fmla="*/ 335822 w 2337144"/>
                <a:gd name="connsiteY243" fmla="*/ 236076 h 1685682"/>
                <a:gd name="connsiteX244" fmla="*/ 319596 w 2337144"/>
                <a:gd name="connsiteY244" fmla="*/ 203622 h 1685682"/>
                <a:gd name="connsiteX245" fmla="*/ 314186 w 2337144"/>
                <a:gd name="connsiteY245" fmla="*/ 165759 h 1685682"/>
                <a:gd name="connsiteX246" fmla="*/ 325004 w 2337144"/>
                <a:gd name="connsiteY246" fmla="*/ 149533 h 1685682"/>
                <a:gd name="connsiteX247" fmla="*/ 341232 w 2337144"/>
                <a:gd name="connsiteY247" fmla="*/ 138715 h 1685682"/>
                <a:gd name="connsiteX248" fmla="*/ 346640 w 2337144"/>
                <a:gd name="connsiteY248" fmla="*/ 122487 h 1685682"/>
                <a:gd name="connsiteX249" fmla="*/ 292551 w 2337144"/>
                <a:gd name="connsiteY249" fmla="*/ 122487 h 1685682"/>
                <a:gd name="connsiteX250" fmla="*/ 270915 w 2337144"/>
                <a:gd name="connsiteY250" fmla="*/ 95442 h 1685682"/>
                <a:gd name="connsiteX251" fmla="*/ 287142 w 2337144"/>
                <a:gd name="connsiteY251" fmla="*/ 90034 h 1685682"/>
                <a:gd name="connsiteX252" fmla="*/ 303369 w 2337144"/>
                <a:gd name="connsiteY252" fmla="*/ 73806 h 1685682"/>
                <a:gd name="connsiteX253" fmla="*/ 319596 w 2337144"/>
                <a:gd name="connsiteY253" fmla="*/ 68398 h 1685682"/>
                <a:gd name="connsiteX254" fmla="*/ 330414 w 2337144"/>
                <a:gd name="connsiteY254" fmla="*/ 52170 h 1685682"/>
                <a:gd name="connsiteX255" fmla="*/ 346640 w 2337144"/>
                <a:gd name="connsiteY255" fmla="*/ 41353 h 1685682"/>
                <a:gd name="connsiteX256" fmla="*/ 379095 w 2337144"/>
                <a:gd name="connsiteY256" fmla="*/ 41353 h 1685682"/>
                <a:gd name="connsiteX257" fmla="*/ 487274 w 2337144"/>
                <a:gd name="connsiteY257" fmla="*/ 46762 h 1685682"/>
                <a:gd name="connsiteX258" fmla="*/ 530546 w 2337144"/>
                <a:gd name="connsiteY258" fmla="*/ 41353 h 1685682"/>
                <a:gd name="connsiteX259" fmla="*/ 563000 w 2337144"/>
                <a:gd name="connsiteY259" fmla="*/ 35944 h 1685682"/>
                <a:gd name="connsiteX260" fmla="*/ 622499 w 2337144"/>
                <a:gd name="connsiteY260" fmla="*/ 30535 h 1685682"/>
                <a:gd name="connsiteX261" fmla="*/ 638726 w 2337144"/>
                <a:gd name="connsiteY261" fmla="*/ 19717 h 1685682"/>
                <a:gd name="connsiteX262" fmla="*/ 656134 w 2337144"/>
                <a:gd name="connsiteY262" fmla="*/ 14137 h 1685682"/>
                <a:gd name="connsiteX263" fmla="*/ 665645 w 2337144"/>
                <a:gd name="connsiteY263" fmla="*/ 9878 h 1685682"/>
                <a:gd name="connsiteX264" fmla="*/ 665770 w 2337144"/>
                <a:gd name="connsiteY264" fmla="*/ 8897 h 1685682"/>
                <a:gd name="connsiteX265" fmla="*/ 668771 w 2337144"/>
                <a:gd name="connsiteY265" fmla="*/ 8478 h 1685682"/>
                <a:gd name="connsiteX266" fmla="*/ 673880 w 2337144"/>
                <a:gd name="connsiteY266" fmla="*/ 6191 h 1685682"/>
                <a:gd name="connsiteX267" fmla="*/ 674822 w 2337144"/>
                <a:gd name="connsiteY267" fmla="*/ 7634 h 16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337144" h="1685682">
                  <a:moveTo>
                    <a:pt x="231551" y="1239742"/>
                  </a:moveTo>
                  <a:lnTo>
                    <a:pt x="231976" y="1240036"/>
                  </a:lnTo>
                  <a:cubicBezTo>
                    <a:pt x="233699" y="1241261"/>
                    <a:pt x="233763" y="1241353"/>
                    <a:pt x="232983" y="1240811"/>
                  </a:cubicBezTo>
                  <a:close/>
                  <a:moveTo>
                    <a:pt x="727265" y="313"/>
                  </a:moveTo>
                  <a:cubicBezTo>
                    <a:pt x="747762" y="-820"/>
                    <a:pt x="768495" y="909"/>
                    <a:pt x="790178" y="8897"/>
                  </a:cubicBezTo>
                  <a:cubicBezTo>
                    <a:pt x="800878" y="12839"/>
                    <a:pt x="797389" y="30533"/>
                    <a:pt x="800995" y="41351"/>
                  </a:cubicBezTo>
                  <a:cubicBezTo>
                    <a:pt x="803051" y="47518"/>
                    <a:pt x="811407" y="49261"/>
                    <a:pt x="817222" y="52169"/>
                  </a:cubicBezTo>
                  <a:cubicBezTo>
                    <a:pt x="833900" y="60508"/>
                    <a:pt x="861799" y="61121"/>
                    <a:pt x="876721" y="62986"/>
                  </a:cubicBezTo>
                  <a:cubicBezTo>
                    <a:pt x="878524" y="70198"/>
                    <a:pt x="879780" y="77570"/>
                    <a:pt x="882130" y="84622"/>
                  </a:cubicBezTo>
                  <a:cubicBezTo>
                    <a:pt x="885201" y="93834"/>
                    <a:pt x="887305" y="103767"/>
                    <a:pt x="892948" y="111668"/>
                  </a:cubicBezTo>
                  <a:cubicBezTo>
                    <a:pt x="908899" y="134001"/>
                    <a:pt x="974421" y="127504"/>
                    <a:pt x="979491" y="127894"/>
                  </a:cubicBezTo>
                  <a:cubicBezTo>
                    <a:pt x="981294" y="140515"/>
                    <a:pt x="983320" y="153106"/>
                    <a:pt x="984901" y="165757"/>
                  </a:cubicBezTo>
                  <a:cubicBezTo>
                    <a:pt x="986927" y="181958"/>
                    <a:pt x="982569" y="200062"/>
                    <a:pt x="990309" y="214438"/>
                  </a:cubicBezTo>
                  <a:cubicBezTo>
                    <a:pt x="996473" y="225886"/>
                    <a:pt x="1022763" y="236074"/>
                    <a:pt x="1022763" y="236074"/>
                  </a:cubicBezTo>
                  <a:cubicBezTo>
                    <a:pt x="1072934" y="230498"/>
                    <a:pt x="1066779" y="227357"/>
                    <a:pt x="1114715" y="236074"/>
                  </a:cubicBezTo>
                  <a:cubicBezTo>
                    <a:pt x="1136083" y="239959"/>
                    <a:pt x="1127370" y="242402"/>
                    <a:pt x="1147169" y="252301"/>
                  </a:cubicBezTo>
                  <a:cubicBezTo>
                    <a:pt x="1152268" y="254852"/>
                    <a:pt x="1157987" y="255906"/>
                    <a:pt x="1163397" y="257710"/>
                  </a:cubicBezTo>
                  <a:cubicBezTo>
                    <a:pt x="1168805" y="252301"/>
                    <a:pt x="1173258" y="245727"/>
                    <a:pt x="1179623" y="241484"/>
                  </a:cubicBezTo>
                  <a:cubicBezTo>
                    <a:pt x="1194978" y="231247"/>
                    <a:pt x="1205731" y="238050"/>
                    <a:pt x="1222896" y="241484"/>
                  </a:cubicBezTo>
                  <a:cubicBezTo>
                    <a:pt x="1259946" y="278534"/>
                    <a:pt x="1246863" y="261208"/>
                    <a:pt x="1266167" y="290163"/>
                  </a:cubicBezTo>
                  <a:cubicBezTo>
                    <a:pt x="1271575" y="288360"/>
                    <a:pt x="1276911" y="286321"/>
                    <a:pt x="1282393" y="284755"/>
                  </a:cubicBezTo>
                  <a:cubicBezTo>
                    <a:pt x="1289541" y="282713"/>
                    <a:pt x="1297197" y="282273"/>
                    <a:pt x="1304030" y="279345"/>
                  </a:cubicBezTo>
                  <a:cubicBezTo>
                    <a:pt x="1352427" y="258604"/>
                    <a:pt x="1274965" y="276075"/>
                    <a:pt x="1352710" y="263119"/>
                  </a:cubicBezTo>
                  <a:cubicBezTo>
                    <a:pt x="1361835" y="190121"/>
                    <a:pt x="1342236" y="230025"/>
                    <a:pt x="1385164" y="225256"/>
                  </a:cubicBezTo>
                  <a:cubicBezTo>
                    <a:pt x="1393178" y="224366"/>
                    <a:pt x="1399588" y="218045"/>
                    <a:pt x="1406801" y="214438"/>
                  </a:cubicBezTo>
                  <a:cubicBezTo>
                    <a:pt x="1406841" y="213758"/>
                    <a:pt x="1400012" y="123865"/>
                    <a:pt x="1423027" y="100850"/>
                  </a:cubicBezTo>
                  <a:cubicBezTo>
                    <a:pt x="1427058" y="96818"/>
                    <a:pt x="1433845" y="97243"/>
                    <a:pt x="1439255" y="95440"/>
                  </a:cubicBezTo>
                  <a:cubicBezTo>
                    <a:pt x="1450072" y="97243"/>
                    <a:pt x="1462122" y="95524"/>
                    <a:pt x="1471708" y="100850"/>
                  </a:cubicBezTo>
                  <a:cubicBezTo>
                    <a:pt x="1479589" y="105228"/>
                    <a:pt x="1482765" y="115100"/>
                    <a:pt x="1487934" y="122485"/>
                  </a:cubicBezTo>
                  <a:cubicBezTo>
                    <a:pt x="1487990" y="122564"/>
                    <a:pt x="1514954" y="163014"/>
                    <a:pt x="1520389" y="171167"/>
                  </a:cubicBezTo>
                  <a:cubicBezTo>
                    <a:pt x="1524632" y="177531"/>
                    <a:pt x="1530577" y="182697"/>
                    <a:pt x="1536616" y="187393"/>
                  </a:cubicBezTo>
                  <a:cubicBezTo>
                    <a:pt x="1546878" y="195374"/>
                    <a:pt x="1569069" y="209029"/>
                    <a:pt x="1569069" y="209029"/>
                  </a:cubicBezTo>
                  <a:cubicBezTo>
                    <a:pt x="1581690" y="207225"/>
                    <a:pt x="1595529" y="209321"/>
                    <a:pt x="1606932" y="203620"/>
                  </a:cubicBezTo>
                  <a:cubicBezTo>
                    <a:pt x="1612032" y="201070"/>
                    <a:pt x="1608311" y="191424"/>
                    <a:pt x="1612342" y="187393"/>
                  </a:cubicBezTo>
                  <a:cubicBezTo>
                    <a:pt x="1618043" y="181692"/>
                    <a:pt x="1626093" y="178265"/>
                    <a:pt x="1633978" y="176575"/>
                  </a:cubicBezTo>
                  <a:cubicBezTo>
                    <a:pt x="1651696" y="172778"/>
                    <a:pt x="1670038" y="172970"/>
                    <a:pt x="1688067" y="171167"/>
                  </a:cubicBezTo>
                  <a:cubicBezTo>
                    <a:pt x="1693477" y="167560"/>
                    <a:pt x="1697882" y="161418"/>
                    <a:pt x="1704295" y="160349"/>
                  </a:cubicBezTo>
                  <a:cubicBezTo>
                    <a:pt x="1713253" y="158856"/>
                    <a:pt x="1731097" y="172808"/>
                    <a:pt x="1736748" y="176575"/>
                  </a:cubicBezTo>
                  <a:cubicBezTo>
                    <a:pt x="1741163" y="189819"/>
                    <a:pt x="1744618" y="202740"/>
                    <a:pt x="1752974" y="214438"/>
                  </a:cubicBezTo>
                  <a:cubicBezTo>
                    <a:pt x="1757421" y="220662"/>
                    <a:pt x="1763792" y="225256"/>
                    <a:pt x="1769202" y="230664"/>
                  </a:cubicBezTo>
                  <a:cubicBezTo>
                    <a:pt x="1782737" y="284816"/>
                    <a:pt x="1762384" y="229256"/>
                    <a:pt x="1790838" y="257710"/>
                  </a:cubicBezTo>
                  <a:cubicBezTo>
                    <a:pt x="1794869" y="261741"/>
                    <a:pt x="1793477" y="268952"/>
                    <a:pt x="1796246" y="273937"/>
                  </a:cubicBezTo>
                  <a:cubicBezTo>
                    <a:pt x="1814805" y="307343"/>
                    <a:pt x="1810407" y="301406"/>
                    <a:pt x="1834109" y="317209"/>
                  </a:cubicBezTo>
                  <a:cubicBezTo>
                    <a:pt x="1840010" y="326059"/>
                    <a:pt x="1848043" y="342615"/>
                    <a:pt x="1861155" y="344254"/>
                  </a:cubicBezTo>
                  <a:cubicBezTo>
                    <a:pt x="1870277" y="345395"/>
                    <a:pt x="1879184" y="340648"/>
                    <a:pt x="1888199" y="338844"/>
                  </a:cubicBezTo>
                  <a:cubicBezTo>
                    <a:pt x="1893608" y="335238"/>
                    <a:pt x="1897958" y="328674"/>
                    <a:pt x="1904426" y="328027"/>
                  </a:cubicBezTo>
                  <a:cubicBezTo>
                    <a:pt x="1917112" y="326757"/>
                    <a:pt x="1930194" y="329404"/>
                    <a:pt x="1942289" y="333435"/>
                  </a:cubicBezTo>
                  <a:cubicBezTo>
                    <a:pt x="1947127" y="335048"/>
                    <a:pt x="1950047" y="340174"/>
                    <a:pt x="1953107" y="344254"/>
                  </a:cubicBezTo>
                  <a:cubicBezTo>
                    <a:pt x="1960908" y="354655"/>
                    <a:pt x="1967532" y="365890"/>
                    <a:pt x="1974743" y="376708"/>
                  </a:cubicBezTo>
                  <a:cubicBezTo>
                    <a:pt x="1979215" y="383417"/>
                    <a:pt x="1980400" y="392149"/>
                    <a:pt x="1985561" y="398344"/>
                  </a:cubicBezTo>
                  <a:cubicBezTo>
                    <a:pt x="1989723" y="403338"/>
                    <a:pt x="1996711" y="405101"/>
                    <a:pt x="2001787" y="409162"/>
                  </a:cubicBezTo>
                  <a:cubicBezTo>
                    <a:pt x="2005770" y="412347"/>
                    <a:pt x="2009421" y="415997"/>
                    <a:pt x="2012606" y="419980"/>
                  </a:cubicBezTo>
                  <a:cubicBezTo>
                    <a:pt x="2016667" y="425056"/>
                    <a:pt x="2018348" y="432145"/>
                    <a:pt x="2023424" y="436206"/>
                  </a:cubicBezTo>
                  <a:cubicBezTo>
                    <a:pt x="2027876" y="439768"/>
                    <a:pt x="2034242" y="439812"/>
                    <a:pt x="2039650" y="441615"/>
                  </a:cubicBezTo>
                  <a:cubicBezTo>
                    <a:pt x="2043257" y="447025"/>
                    <a:pt x="2045872" y="453247"/>
                    <a:pt x="2050468" y="457843"/>
                  </a:cubicBezTo>
                  <a:cubicBezTo>
                    <a:pt x="2060953" y="468328"/>
                    <a:pt x="2069725" y="469671"/>
                    <a:pt x="2082922" y="474069"/>
                  </a:cubicBezTo>
                  <a:cubicBezTo>
                    <a:pt x="2088332" y="479479"/>
                    <a:pt x="2092159" y="487189"/>
                    <a:pt x="2099149" y="490297"/>
                  </a:cubicBezTo>
                  <a:cubicBezTo>
                    <a:pt x="2173943" y="523538"/>
                    <a:pt x="2102111" y="478254"/>
                    <a:pt x="2147831" y="501114"/>
                  </a:cubicBezTo>
                  <a:cubicBezTo>
                    <a:pt x="2153645" y="504022"/>
                    <a:pt x="2158242" y="509026"/>
                    <a:pt x="2164057" y="511932"/>
                  </a:cubicBezTo>
                  <a:cubicBezTo>
                    <a:pt x="2172695" y="516251"/>
                    <a:pt x="2193844" y="520443"/>
                    <a:pt x="2201920" y="522750"/>
                  </a:cubicBezTo>
                  <a:cubicBezTo>
                    <a:pt x="2207402" y="524316"/>
                    <a:pt x="2212738" y="526355"/>
                    <a:pt x="2218147" y="528158"/>
                  </a:cubicBezTo>
                  <a:cubicBezTo>
                    <a:pt x="2249154" y="574671"/>
                    <a:pt x="2211977" y="515818"/>
                    <a:pt x="2234374" y="560613"/>
                  </a:cubicBezTo>
                  <a:cubicBezTo>
                    <a:pt x="2237280" y="566428"/>
                    <a:pt x="2241585" y="571431"/>
                    <a:pt x="2245192" y="576840"/>
                  </a:cubicBezTo>
                  <a:cubicBezTo>
                    <a:pt x="2248215" y="588932"/>
                    <a:pt x="2256152" y="623030"/>
                    <a:pt x="2261419" y="630929"/>
                  </a:cubicBezTo>
                  <a:lnTo>
                    <a:pt x="2272237" y="647156"/>
                  </a:lnTo>
                  <a:cubicBezTo>
                    <a:pt x="2274040" y="652566"/>
                    <a:pt x="2276778" y="657749"/>
                    <a:pt x="2277645" y="663384"/>
                  </a:cubicBezTo>
                  <a:cubicBezTo>
                    <a:pt x="2280401" y="681293"/>
                    <a:pt x="2276550" y="700562"/>
                    <a:pt x="2283055" y="717473"/>
                  </a:cubicBezTo>
                  <a:cubicBezTo>
                    <a:pt x="2286292" y="725888"/>
                    <a:pt x="2297479" y="728291"/>
                    <a:pt x="2304691" y="733699"/>
                  </a:cubicBezTo>
                  <a:cubicBezTo>
                    <a:pt x="2306494" y="739109"/>
                    <a:pt x="2307548" y="744828"/>
                    <a:pt x="2310099" y="749927"/>
                  </a:cubicBezTo>
                  <a:cubicBezTo>
                    <a:pt x="2313007" y="755741"/>
                    <a:pt x="2319850" y="759741"/>
                    <a:pt x="2320918" y="766154"/>
                  </a:cubicBezTo>
                  <a:cubicBezTo>
                    <a:pt x="2349319" y="936550"/>
                    <a:pt x="2317155" y="835995"/>
                    <a:pt x="2337144" y="895969"/>
                  </a:cubicBezTo>
                  <a:cubicBezTo>
                    <a:pt x="2326326" y="903180"/>
                    <a:pt x="2308803" y="905271"/>
                    <a:pt x="2304691" y="917605"/>
                  </a:cubicBezTo>
                  <a:cubicBezTo>
                    <a:pt x="2294771" y="947361"/>
                    <a:pt x="2305242" y="920696"/>
                    <a:pt x="2288463" y="950058"/>
                  </a:cubicBezTo>
                  <a:cubicBezTo>
                    <a:pt x="2284463" y="957059"/>
                    <a:pt x="2285089" y="968594"/>
                    <a:pt x="2277645" y="971696"/>
                  </a:cubicBezTo>
                  <a:cubicBezTo>
                    <a:pt x="2260920" y="978664"/>
                    <a:pt x="2241585" y="975301"/>
                    <a:pt x="2223556" y="977104"/>
                  </a:cubicBezTo>
                  <a:cubicBezTo>
                    <a:pt x="2221753" y="996936"/>
                    <a:pt x="2222625" y="1017198"/>
                    <a:pt x="2218147" y="1036603"/>
                  </a:cubicBezTo>
                  <a:cubicBezTo>
                    <a:pt x="2217001" y="1041573"/>
                    <a:pt x="2209338" y="1042733"/>
                    <a:pt x="2207328" y="1047421"/>
                  </a:cubicBezTo>
                  <a:cubicBezTo>
                    <a:pt x="2203707" y="1055870"/>
                    <a:pt x="2208421" y="1067965"/>
                    <a:pt x="2201920" y="1074466"/>
                  </a:cubicBezTo>
                  <a:cubicBezTo>
                    <a:pt x="2193857" y="1082530"/>
                    <a:pt x="2180284" y="1081677"/>
                    <a:pt x="2169466" y="1085284"/>
                  </a:cubicBezTo>
                  <a:lnTo>
                    <a:pt x="2153239" y="1090692"/>
                  </a:lnTo>
                  <a:cubicBezTo>
                    <a:pt x="2143495" y="1100438"/>
                    <a:pt x="2131842" y="1109970"/>
                    <a:pt x="2126195" y="1123146"/>
                  </a:cubicBezTo>
                  <a:cubicBezTo>
                    <a:pt x="2123267" y="1129978"/>
                    <a:pt x="2122827" y="1137633"/>
                    <a:pt x="2120785" y="1144782"/>
                  </a:cubicBezTo>
                  <a:cubicBezTo>
                    <a:pt x="2119219" y="1150264"/>
                    <a:pt x="2117180" y="1155599"/>
                    <a:pt x="2115377" y="1161009"/>
                  </a:cubicBezTo>
                  <a:cubicBezTo>
                    <a:pt x="2131332" y="1171646"/>
                    <a:pt x="2134816" y="1172437"/>
                    <a:pt x="2147831" y="1188054"/>
                  </a:cubicBezTo>
                  <a:cubicBezTo>
                    <a:pt x="2151993" y="1193049"/>
                    <a:pt x="2155042" y="1198872"/>
                    <a:pt x="2158648" y="1204281"/>
                  </a:cubicBezTo>
                  <a:cubicBezTo>
                    <a:pt x="2156845" y="1225916"/>
                    <a:pt x="2169244" y="1254518"/>
                    <a:pt x="2153239" y="1269189"/>
                  </a:cubicBezTo>
                  <a:cubicBezTo>
                    <a:pt x="2138558" y="1282646"/>
                    <a:pt x="2112889" y="1269251"/>
                    <a:pt x="2093740" y="1263780"/>
                  </a:cubicBezTo>
                  <a:cubicBezTo>
                    <a:pt x="2081337" y="1260235"/>
                    <a:pt x="2074602" y="1239232"/>
                    <a:pt x="2066696" y="1231326"/>
                  </a:cubicBezTo>
                  <a:cubicBezTo>
                    <a:pt x="2056211" y="1220841"/>
                    <a:pt x="2047439" y="1219498"/>
                    <a:pt x="2034242" y="1215098"/>
                  </a:cubicBezTo>
                  <a:cubicBezTo>
                    <a:pt x="2025459" y="1208511"/>
                    <a:pt x="2010144" y="1193463"/>
                    <a:pt x="1996379" y="1193463"/>
                  </a:cubicBezTo>
                  <a:cubicBezTo>
                    <a:pt x="1987185" y="1193463"/>
                    <a:pt x="1978348" y="1197069"/>
                    <a:pt x="1969333" y="1198872"/>
                  </a:cubicBezTo>
                  <a:lnTo>
                    <a:pt x="1947698" y="1231326"/>
                  </a:lnTo>
                  <a:lnTo>
                    <a:pt x="1936880" y="1247552"/>
                  </a:lnTo>
                  <a:cubicBezTo>
                    <a:pt x="1935077" y="1252962"/>
                    <a:pt x="1931472" y="1258077"/>
                    <a:pt x="1931472" y="1263780"/>
                  </a:cubicBezTo>
                  <a:cubicBezTo>
                    <a:pt x="1931472" y="1269482"/>
                    <a:pt x="1934329" y="1274908"/>
                    <a:pt x="1936880" y="1280007"/>
                  </a:cubicBezTo>
                  <a:cubicBezTo>
                    <a:pt x="1944408" y="1295065"/>
                    <a:pt x="1951965" y="1300500"/>
                    <a:pt x="1963925" y="1312461"/>
                  </a:cubicBezTo>
                  <a:cubicBezTo>
                    <a:pt x="1967532" y="1323279"/>
                    <a:pt x="1965255" y="1338589"/>
                    <a:pt x="1974743" y="1344914"/>
                  </a:cubicBezTo>
                  <a:cubicBezTo>
                    <a:pt x="1980151" y="1348521"/>
                    <a:pt x="1984860" y="1353511"/>
                    <a:pt x="1990969" y="1355732"/>
                  </a:cubicBezTo>
                  <a:cubicBezTo>
                    <a:pt x="2004942" y="1360813"/>
                    <a:pt x="2019818" y="1362944"/>
                    <a:pt x="2034242" y="1366550"/>
                  </a:cubicBezTo>
                  <a:cubicBezTo>
                    <a:pt x="2064813" y="1374193"/>
                    <a:pt x="2048569" y="1370498"/>
                    <a:pt x="2082922" y="1377368"/>
                  </a:cubicBezTo>
                  <a:cubicBezTo>
                    <a:pt x="2079316" y="1384579"/>
                    <a:pt x="2076104" y="1392003"/>
                    <a:pt x="2072104" y="1399004"/>
                  </a:cubicBezTo>
                  <a:cubicBezTo>
                    <a:pt x="2070492" y="1401826"/>
                    <a:pt x="2067695" y="1405099"/>
                    <a:pt x="2065347" y="1408058"/>
                  </a:cubicBezTo>
                  <a:lnTo>
                    <a:pt x="2063904" y="1410607"/>
                  </a:lnTo>
                  <a:lnTo>
                    <a:pt x="2072105" y="1415233"/>
                  </a:lnTo>
                  <a:lnTo>
                    <a:pt x="2071792" y="1416970"/>
                  </a:lnTo>
                  <a:lnTo>
                    <a:pt x="2074325" y="1417826"/>
                  </a:lnTo>
                  <a:lnTo>
                    <a:pt x="2071731" y="1417310"/>
                  </a:lnTo>
                  <a:lnTo>
                    <a:pt x="2070925" y="1421784"/>
                  </a:lnTo>
                  <a:cubicBezTo>
                    <a:pt x="2068885" y="1432844"/>
                    <a:pt x="2064615" y="1454345"/>
                    <a:pt x="2061287" y="1458504"/>
                  </a:cubicBezTo>
                  <a:cubicBezTo>
                    <a:pt x="2057226" y="1463581"/>
                    <a:pt x="2050469" y="1465716"/>
                    <a:pt x="2045061" y="1469322"/>
                  </a:cubicBezTo>
                  <a:cubicBezTo>
                    <a:pt x="2037214" y="1464092"/>
                    <a:pt x="2015931" y="1448934"/>
                    <a:pt x="2007198" y="1447686"/>
                  </a:cubicBezTo>
                  <a:cubicBezTo>
                    <a:pt x="2001554" y="1446880"/>
                    <a:pt x="1996380" y="1451291"/>
                    <a:pt x="1990970" y="1453094"/>
                  </a:cubicBezTo>
                  <a:cubicBezTo>
                    <a:pt x="1989167" y="1458504"/>
                    <a:pt x="1988111" y="1464223"/>
                    <a:pt x="1985562" y="1469322"/>
                  </a:cubicBezTo>
                  <a:cubicBezTo>
                    <a:pt x="1982656" y="1475136"/>
                    <a:pt x="1977305" y="1479575"/>
                    <a:pt x="1974744" y="1485549"/>
                  </a:cubicBezTo>
                  <a:cubicBezTo>
                    <a:pt x="1971816" y="1492382"/>
                    <a:pt x="1971138" y="1499974"/>
                    <a:pt x="1969335" y="1507185"/>
                  </a:cubicBezTo>
                  <a:cubicBezTo>
                    <a:pt x="1967531" y="1521609"/>
                    <a:pt x="1972263" y="1538548"/>
                    <a:pt x="1963926" y="1550457"/>
                  </a:cubicBezTo>
                  <a:cubicBezTo>
                    <a:pt x="1957388" y="1559799"/>
                    <a:pt x="1942291" y="1557668"/>
                    <a:pt x="1931473" y="1561275"/>
                  </a:cubicBezTo>
                  <a:cubicBezTo>
                    <a:pt x="1906530" y="1569588"/>
                    <a:pt x="1920825" y="1565566"/>
                    <a:pt x="1888200" y="1572092"/>
                  </a:cubicBezTo>
                  <a:cubicBezTo>
                    <a:pt x="1879893" y="1584553"/>
                    <a:pt x="1878574" y="1593728"/>
                    <a:pt x="1861156" y="1593728"/>
                  </a:cubicBezTo>
                  <a:cubicBezTo>
                    <a:pt x="1855453" y="1593728"/>
                    <a:pt x="1850338" y="1590123"/>
                    <a:pt x="1844928" y="1588320"/>
                  </a:cubicBezTo>
                  <a:cubicBezTo>
                    <a:pt x="1843125" y="1582910"/>
                    <a:pt x="1842069" y="1577192"/>
                    <a:pt x="1839520" y="1572092"/>
                  </a:cubicBezTo>
                  <a:cubicBezTo>
                    <a:pt x="1836614" y="1566278"/>
                    <a:pt x="1830985" y="1561952"/>
                    <a:pt x="1828702" y="1555865"/>
                  </a:cubicBezTo>
                  <a:cubicBezTo>
                    <a:pt x="1825475" y="1547258"/>
                    <a:pt x="1829793" y="1535322"/>
                    <a:pt x="1823292" y="1528821"/>
                  </a:cubicBezTo>
                  <a:cubicBezTo>
                    <a:pt x="1816792" y="1522320"/>
                    <a:pt x="1805221" y="1525406"/>
                    <a:pt x="1796247" y="1523411"/>
                  </a:cubicBezTo>
                  <a:cubicBezTo>
                    <a:pt x="1788990" y="1521798"/>
                    <a:pt x="1781823" y="1519806"/>
                    <a:pt x="1774611" y="1518003"/>
                  </a:cubicBezTo>
                  <a:cubicBezTo>
                    <a:pt x="1768538" y="1508894"/>
                    <a:pt x="1760852" y="1492855"/>
                    <a:pt x="1747567" y="1490958"/>
                  </a:cubicBezTo>
                  <a:cubicBezTo>
                    <a:pt x="1740207" y="1489907"/>
                    <a:pt x="1733143" y="1494564"/>
                    <a:pt x="1725931" y="1496367"/>
                  </a:cubicBezTo>
                  <a:cubicBezTo>
                    <a:pt x="1724128" y="1501776"/>
                    <a:pt x="1724974" y="1509032"/>
                    <a:pt x="1720522" y="1512593"/>
                  </a:cubicBezTo>
                  <a:cubicBezTo>
                    <a:pt x="1714717" y="1517237"/>
                    <a:pt x="1706320" y="1518003"/>
                    <a:pt x="1698886" y="1518003"/>
                  </a:cubicBezTo>
                  <a:cubicBezTo>
                    <a:pt x="1677175" y="1518003"/>
                    <a:pt x="1655614" y="1514397"/>
                    <a:pt x="1633979" y="1512593"/>
                  </a:cubicBezTo>
                  <a:cubicBezTo>
                    <a:pt x="1628569" y="1507185"/>
                    <a:pt x="1621466" y="1503054"/>
                    <a:pt x="1617751" y="1496367"/>
                  </a:cubicBezTo>
                  <a:cubicBezTo>
                    <a:pt x="1617750" y="1496365"/>
                    <a:pt x="1604231" y="1455801"/>
                    <a:pt x="1601525" y="1447686"/>
                  </a:cubicBezTo>
                  <a:cubicBezTo>
                    <a:pt x="1599997" y="1443099"/>
                    <a:pt x="1564560" y="1426500"/>
                    <a:pt x="1563662" y="1426050"/>
                  </a:cubicBezTo>
                  <a:lnTo>
                    <a:pt x="1552844" y="1393597"/>
                  </a:lnTo>
                  <a:cubicBezTo>
                    <a:pt x="1548395" y="1380249"/>
                    <a:pt x="1543220" y="1319628"/>
                    <a:pt x="1542026" y="1312462"/>
                  </a:cubicBezTo>
                  <a:cubicBezTo>
                    <a:pt x="1541089" y="1306838"/>
                    <a:pt x="1538862" y="1301476"/>
                    <a:pt x="1536616" y="1296235"/>
                  </a:cubicBezTo>
                  <a:cubicBezTo>
                    <a:pt x="1528701" y="1277767"/>
                    <a:pt x="1522884" y="1268493"/>
                    <a:pt x="1509572" y="1252963"/>
                  </a:cubicBezTo>
                  <a:cubicBezTo>
                    <a:pt x="1504594" y="1247156"/>
                    <a:pt x="1499987" y="1240531"/>
                    <a:pt x="1493345" y="1236736"/>
                  </a:cubicBezTo>
                  <a:cubicBezTo>
                    <a:pt x="1486890" y="1233047"/>
                    <a:pt x="1478921" y="1233130"/>
                    <a:pt x="1471709" y="1231327"/>
                  </a:cubicBezTo>
                  <a:cubicBezTo>
                    <a:pt x="1459749" y="1219367"/>
                    <a:pt x="1452192" y="1213932"/>
                    <a:pt x="1444664" y="1198874"/>
                  </a:cubicBezTo>
                  <a:cubicBezTo>
                    <a:pt x="1442113" y="1193774"/>
                    <a:pt x="1443287" y="1186677"/>
                    <a:pt x="1439255" y="1182646"/>
                  </a:cubicBezTo>
                  <a:cubicBezTo>
                    <a:pt x="1435224" y="1178615"/>
                    <a:pt x="1428438" y="1179041"/>
                    <a:pt x="1423028" y="1177238"/>
                  </a:cubicBezTo>
                  <a:cubicBezTo>
                    <a:pt x="1385830" y="1202036"/>
                    <a:pt x="1402908" y="1194763"/>
                    <a:pt x="1374347" y="1204282"/>
                  </a:cubicBezTo>
                  <a:cubicBezTo>
                    <a:pt x="1365787" y="1217121"/>
                    <a:pt x="1357364" y="1230407"/>
                    <a:pt x="1347303" y="1242145"/>
                  </a:cubicBezTo>
                  <a:cubicBezTo>
                    <a:pt x="1342325" y="1247953"/>
                    <a:pt x="1337716" y="1254576"/>
                    <a:pt x="1331075" y="1258371"/>
                  </a:cubicBezTo>
                  <a:cubicBezTo>
                    <a:pt x="1324620" y="1262060"/>
                    <a:pt x="1316651" y="1261978"/>
                    <a:pt x="1309439" y="1263781"/>
                  </a:cubicBezTo>
                  <a:cubicBezTo>
                    <a:pt x="1311243" y="1269191"/>
                    <a:pt x="1310818" y="1275977"/>
                    <a:pt x="1314849" y="1280008"/>
                  </a:cubicBezTo>
                  <a:cubicBezTo>
                    <a:pt x="1318880" y="1284040"/>
                    <a:pt x="1325976" y="1282868"/>
                    <a:pt x="1331075" y="1285417"/>
                  </a:cubicBezTo>
                  <a:cubicBezTo>
                    <a:pt x="1336889" y="1288324"/>
                    <a:pt x="1341893" y="1292628"/>
                    <a:pt x="1347303" y="1296235"/>
                  </a:cubicBezTo>
                  <a:cubicBezTo>
                    <a:pt x="1345622" y="1324799"/>
                    <a:pt x="1358053" y="1377435"/>
                    <a:pt x="1331075" y="1404415"/>
                  </a:cubicBezTo>
                  <a:cubicBezTo>
                    <a:pt x="1326479" y="1409011"/>
                    <a:pt x="1320257" y="1411626"/>
                    <a:pt x="1314849" y="1415233"/>
                  </a:cubicBezTo>
                  <a:cubicBezTo>
                    <a:pt x="1307902" y="1456914"/>
                    <a:pt x="1304507" y="1460885"/>
                    <a:pt x="1314849" y="1512593"/>
                  </a:cubicBezTo>
                  <a:lnTo>
                    <a:pt x="1316138" y="1519982"/>
                  </a:lnTo>
                  <a:lnTo>
                    <a:pt x="1320248" y="1522065"/>
                  </a:lnTo>
                  <a:lnTo>
                    <a:pt x="1316770" y="1523675"/>
                  </a:lnTo>
                  <a:lnTo>
                    <a:pt x="1317557" y="1528821"/>
                  </a:lnTo>
                  <a:lnTo>
                    <a:pt x="1313581" y="1525151"/>
                  </a:lnTo>
                  <a:lnTo>
                    <a:pt x="1312460" y="1525669"/>
                  </a:lnTo>
                  <a:lnTo>
                    <a:pt x="1312508" y="1525836"/>
                  </a:lnTo>
                  <a:lnTo>
                    <a:pt x="1311869" y="1525943"/>
                  </a:lnTo>
                  <a:lnTo>
                    <a:pt x="1304363" y="1529416"/>
                  </a:lnTo>
                  <a:cubicBezTo>
                    <a:pt x="1297716" y="1532881"/>
                    <a:pt x="1290956" y="1536824"/>
                    <a:pt x="1287801" y="1539640"/>
                  </a:cubicBezTo>
                  <a:cubicBezTo>
                    <a:pt x="1281492" y="1545274"/>
                    <a:pt x="1283509" y="1550275"/>
                    <a:pt x="1282391" y="1555866"/>
                  </a:cubicBezTo>
                  <a:cubicBezTo>
                    <a:pt x="1280032" y="1567663"/>
                    <a:pt x="1283520" y="1604898"/>
                    <a:pt x="1260755" y="1609956"/>
                  </a:cubicBezTo>
                  <a:cubicBezTo>
                    <a:pt x="1250050" y="1612336"/>
                    <a:pt x="1239120" y="1606350"/>
                    <a:pt x="1228302" y="1604547"/>
                  </a:cubicBezTo>
                  <a:cubicBezTo>
                    <a:pt x="1212074" y="1615366"/>
                    <a:pt x="1210274" y="1613562"/>
                    <a:pt x="1201258" y="1631592"/>
                  </a:cubicBezTo>
                  <a:cubicBezTo>
                    <a:pt x="1197898" y="1638311"/>
                    <a:pt x="1194330" y="1660947"/>
                    <a:pt x="1185030" y="1664046"/>
                  </a:cubicBezTo>
                  <a:cubicBezTo>
                    <a:pt x="1167840" y="1669776"/>
                    <a:pt x="1148970" y="1667651"/>
                    <a:pt x="1130941" y="1669454"/>
                  </a:cubicBezTo>
                  <a:cubicBezTo>
                    <a:pt x="1130941" y="1669454"/>
                    <a:pt x="1109890" y="1658636"/>
                    <a:pt x="1098487" y="1658636"/>
                  </a:cubicBezTo>
                  <a:cubicBezTo>
                    <a:pt x="1082176" y="1658636"/>
                    <a:pt x="1080229" y="1675549"/>
                    <a:pt x="1076850" y="1685682"/>
                  </a:cubicBezTo>
                  <a:cubicBezTo>
                    <a:pt x="1071442" y="1683878"/>
                    <a:pt x="1065513" y="1683207"/>
                    <a:pt x="1060624" y="1680273"/>
                  </a:cubicBezTo>
                  <a:cubicBezTo>
                    <a:pt x="1040109" y="1667964"/>
                    <a:pt x="1059933" y="1661114"/>
                    <a:pt x="1022761" y="1658636"/>
                  </a:cubicBezTo>
                  <a:cubicBezTo>
                    <a:pt x="1004681" y="1657430"/>
                    <a:pt x="986701" y="1662243"/>
                    <a:pt x="968671" y="1664046"/>
                  </a:cubicBezTo>
                  <a:cubicBezTo>
                    <a:pt x="963262" y="1662243"/>
                    <a:pt x="957543" y="1661187"/>
                    <a:pt x="952444" y="1658636"/>
                  </a:cubicBezTo>
                  <a:cubicBezTo>
                    <a:pt x="911093" y="1637959"/>
                    <a:pt x="934606" y="1620425"/>
                    <a:pt x="930808" y="1555866"/>
                  </a:cubicBezTo>
                  <a:lnTo>
                    <a:pt x="919990" y="1539640"/>
                  </a:lnTo>
                  <a:lnTo>
                    <a:pt x="898354" y="1507186"/>
                  </a:lnTo>
                  <a:cubicBezTo>
                    <a:pt x="881446" y="1501548"/>
                    <a:pt x="860300" y="1496080"/>
                    <a:pt x="849673" y="1480141"/>
                  </a:cubicBezTo>
                  <a:cubicBezTo>
                    <a:pt x="842462" y="1469323"/>
                    <a:pt x="839666" y="1453501"/>
                    <a:pt x="828038" y="1447687"/>
                  </a:cubicBezTo>
                  <a:cubicBezTo>
                    <a:pt x="811830" y="1439584"/>
                    <a:pt x="791977" y="1444081"/>
                    <a:pt x="773948" y="1442277"/>
                  </a:cubicBezTo>
                  <a:cubicBezTo>
                    <a:pt x="773948" y="1442277"/>
                    <a:pt x="752676" y="1450859"/>
                    <a:pt x="741494" y="1453095"/>
                  </a:cubicBezTo>
                  <a:cubicBezTo>
                    <a:pt x="725484" y="1456297"/>
                    <a:pt x="709041" y="1456702"/>
                    <a:pt x="692813" y="1458505"/>
                  </a:cubicBezTo>
                  <a:cubicBezTo>
                    <a:pt x="692813" y="1458505"/>
                    <a:pt x="670144" y="1445431"/>
                    <a:pt x="660360" y="1436869"/>
                  </a:cubicBezTo>
                  <a:cubicBezTo>
                    <a:pt x="655467" y="1432588"/>
                    <a:pt x="653148" y="1426051"/>
                    <a:pt x="649542" y="1420642"/>
                  </a:cubicBezTo>
                  <a:lnTo>
                    <a:pt x="633314" y="1415233"/>
                  </a:lnTo>
                  <a:cubicBezTo>
                    <a:pt x="622496" y="1411627"/>
                    <a:pt x="611281" y="1409047"/>
                    <a:pt x="600861" y="1404416"/>
                  </a:cubicBezTo>
                  <a:cubicBezTo>
                    <a:pt x="574316" y="1392619"/>
                    <a:pt x="593884" y="1394354"/>
                    <a:pt x="568407" y="1377370"/>
                  </a:cubicBezTo>
                  <a:cubicBezTo>
                    <a:pt x="563662" y="1374208"/>
                    <a:pt x="557279" y="1374512"/>
                    <a:pt x="552179" y="1371962"/>
                  </a:cubicBezTo>
                  <a:cubicBezTo>
                    <a:pt x="546365" y="1369054"/>
                    <a:pt x="541362" y="1364749"/>
                    <a:pt x="535953" y="1361143"/>
                  </a:cubicBezTo>
                  <a:cubicBezTo>
                    <a:pt x="474191" y="1348791"/>
                    <a:pt x="550394" y="1364477"/>
                    <a:pt x="465636" y="1344917"/>
                  </a:cubicBezTo>
                  <a:cubicBezTo>
                    <a:pt x="456678" y="1342849"/>
                    <a:pt x="447200" y="1342736"/>
                    <a:pt x="438591" y="1339507"/>
                  </a:cubicBezTo>
                  <a:cubicBezTo>
                    <a:pt x="432504" y="1337225"/>
                    <a:pt x="428179" y="1331596"/>
                    <a:pt x="422365" y="1328689"/>
                  </a:cubicBezTo>
                  <a:cubicBezTo>
                    <a:pt x="377577" y="1306297"/>
                    <a:pt x="436412" y="1343464"/>
                    <a:pt x="389911" y="1312463"/>
                  </a:cubicBezTo>
                  <a:lnTo>
                    <a:pt x="368275" y="1307053"/>
                  </a:lnTo>
                  <a:cubicBezTo>
                    <a:pt x="361969" y="1305477"/>
                    <a:pt x="357458" y="1299842"/>
                    <a:pt x="352048" y="1296235"/>
                  </a:cubicBezTo>
                  <a:lnTo>
                    <a:pt x="319594" y="1274600"/>
                  </a:lnTo>
                  <a:cubicBezTo>
                    <a:pt x="288067" y="1264092"/>
                    <a:pt x="308466" y="1271742"/>
                    <a:pt x="260095" y="1247554"/>
                  </a:cubicBezTo>
                  <a:cubicBezTo>
                    <a:pt x="215299" y="1225155"/>
                    <a:pt x="222329" y="1232546"/>
                    <a:pt x="228929" y="1237785"/>
                  </a:cubicBezTo>
                  <a:lnTo>
                    <a:pt x="231551" y="1239742"/>
                  </a:lnTo>
                  <a:lnTo>
                    <a:pt x="221011" y="1232464"/>
                  </a:lnTo>
                  <a:lnTo>
                    <a:pt x="195188" y="1215101"/>
                  </a:lnTo>
                  <a:cubicBezTo>
                    <a:pt x="186173" y="1213298"/>
                    <a:pt x="177229" y="1211091"/>
                    <a:pt x="168143" y="1209693"/>
                  </a:cubicBezTo>
                  <a:cubicBezTo>
                    <a:pt x="153775" y="1207482"/>
                    <a:pt x="139173" y="1206883"/>
                    <a:pt x="124871" y="1204283"/>
                  </a:cubicBezTo>
                  <a:cubicBezTo>
                    <a:pt x="103502" y="1200397"/>
                    <a:pt x="112219" y="1197958"/>
                    <a:pt x="92417" y="1188057"/>
                  </a:cubicBezTo>
                  <a:cubicBezTo>
                    <a:pt x="87318" y="1185506"/>
                    <a:pt x="77993" y="1188057"/>
                    <a:pt x="76190" y="1182647"/>
                  </a:cubicBezTo>
                  <a:lnTo>
                    <a:pt x="70782" y="1166421"/>
                  </a:lnTo>
                  <a:cubicBezTo>
                    <a:pt x="67175" y="1155603"/>
                    <a:pt x="62200" y="1145148"/>
                    <a:pt x="59964" y="1133966"/>
                  </a:cubicBezTo>
                  <a:cubicBezTo>
                    <a:pt x="56762" y="1117957"/>
                    <a:pt x="57037" y="1101423"/>
                    <a:pt x="54554" y="1085286"/>
                  </a:cubicBezTo>
                  <a:cubicBezTo>
                    <a:pt x="53424" y="1077939"/>
                    <a:pt x="50948" y="1070862"/>
                    <a:pt x="49145" y="1063651"/>
                  </a:cubicBezTo>
                  <a:cubicBezTo>
                    <a:pt x="45538" y="1060044"/>
                    <a:pt x="42309" y="1056017"/>
                    <a:pt x="38327" y="1052831"/>
                  </a:cubicBezTo>
                  <a:cubicBezTo>
                    <a:pt x="33250" y="1048770"/>
                    <a:pt x="27095" y="1046176"/>
                    <a:pt x="22101" y="1042013"/>
                  </a:cubicBezTo>
                  <a:cubicBezTo>
                    <a:pt x="7402" y="1029766"/>
                    <a:pt x="-2280" y="1020693"/>
                    <a:pt x="465" y="998742"/>
                  </a:cubicBezTo>
                  <a:cubicBezTo>
                    <a:pt x="1271" y="992291"/>
                    <a:pt x="7676" y="987924"/>
                    <a:pt x="11283" y="982516"/>
                  </a:cubicBezTo>
                  <a:cubicBezTo>
                    <a:pt x="37018" y="973935"/>
                    <a:pt x="20535" y="983120"/>
                    <a:pt x="38327" y="960880"/>
                  </a:cubicBezTo>
                  <a:cubicBezTo>
                    <a:pt x="41512" y="956897"/>
                    <a:pt x="48076" y="955047"/>
                    <a:pt x="49145" y="950061"/>
                  </a:cubicBezTo>
                  <a:cubicBezTo>
                    <a:pt x="53694" y="928832"/>
                    <a:pt x="52751" y="906789"/>
                    <a:pt x="54554" y="885154"/>
                  </a:cubicBezTo>
                  <a:cubicBezTo>
                    <a:pt x="58161" y="879745"/>
                    <a:pt x="61210" y="873922"/>
                    <a:pt x="65372" y="868928"/>
                  </a:cubicBezTo>
                  <a:cubicBezTo>
                    <a:pt x="70269" y="863051"/>
                    <a:pt x="78759" y="859802"/>
                    <a:pt x="81600" y="852700"/>
                  </a:cubicBezTo>
                  <a:cubicBezTo>
                    <a:pt x="86335" y="840863"/>
                    <a:pt x="85205" y="827458"/>
                    <a:pt x="87008" y="814837"/>
                  </a:cubicBezTo>
                  <a:cubicBezTo>
                    <a:pt x="81600" y="813034"/>
                    <a:pt x="76348" y="810665"/>
                    <a:pt x="70782" y="809429"/>
                  </a:cubicBezTo>
                  <a:cubicBezTo>
                    <a:pt x="60076" y="807049"/>
                    <a:pt x="42722" y="814067"/>
                    <a:pt x="38327" y="804019"/>
                  </a:cubicBezTo>
                  <a:cubicBezTo>
                    <a:pt x="12867" y="745825"/>
                    <a:pt x="22589" y="738379"/>
                    <a:pt x="43736" y="706658"/>
                  </a:cubicBezTo>
                  <a:cubicBezTo>
                    <a:pt x="50948" y="703052"/>
                    <a:pt x="57961" y="699016"/>
                    <a:pt x="65372" y="695840"/>
                  </a:cubicBezTo>
                  <a:cubicBezTo>
                    <a:pt x="79107" y="689954"/>
                    <a:pt x="88309" y="693375"/>
                    <a:pt x="92417" y="674204"/>
                  </a:cubicBezTo>
                  <a:cubicBezTo>
                    <a:pt x="96590" y="654732"/>
                    <a:pt x="97826" y="634620"/>
                    <a:pt x="97826" y="614705"/>
                  </a:cubicBezTo>
                  <a:cubicBezTo>
                    <a:pt x="97826" y="609003"/>
                    <a:pt x="94221" y="603888"/>
                    <a:pt x="92417" y="598478"/>
                  </a:cubicBezTo>
                  <a:cubicBezTo>
                    <a:pt x="77142" y="596296"/>
                    <a:pt x="46827" y="601564"/>
                    <a:pt x="43736" y="576842"/>
                  </a:cubicBezTo>
                  <a:cubicBezTo>
                    <a:pt x="42595" y="567720"/>
                    <a:pt x="47341" y="558813"/>
                    <a:pt x="49145" y="549798"/>
                  </a:cubicBezTo>
                  <a:lnTo>
                    <a:pt x="51113" y="550510"/>
                  </a:lnTo>
                  <a:lnTo>
                    <a:pt x="243869" y="555206"/>
                  </a:lnTo>
                  <a:cubicBezTo>
                    <a:pt x="243869" y="555206"/>
                    <a:pt x="266061" y="568859"/>
                    <a:pt x="276325" y="576842"/>
                  </a:cubicBezTo>
                  <a:cubicBezTo>
                    <a:pt x="306713" y="600478"/>
                    <a:pt x="277742" y="588134"/>
                    <a:pt x="308778" y="598477"/>
                  </a:cubicBezTo>
                  <a:cubicBezTo>
                    <a:pt x="327709" y="585856"/>
                    <a:pt x="337626" y="582250"/>
                    <a:pt x="346640" y="555206"/>
                  </a:cubicBezTo>
                  <a:cubicBezTo>
                    <a:pt x="348444" y="549796"/>
                    <a:pt x="343035" y="544388"/>
                    <a:pt x="341232" y="538978"/>
                  </a:cubicBezTo>
                  <a:cubicBezTo>
                    <a:pt x="341232" y="538978"/>
                    <a:pt x="323708" y="518859"/>
                    <a:pt x="319596" y="506525"/>
                  </a:cubicBezTo>
                  <a:cubicBezTo>
                    <a:pt x="314433" y="491036"/>
                    <a:pt x="315990" y="474071"/>
                    <a:pt x="314186" y="457845"/>
                  </a:cubicBezTo>
                  <a:cubicBezTo>
                    <a:pt x="339608" y="432423"/>
                    <a:pt x="326171" y="447982"/>
                    <a:pt x="352050" y="409164"/>
                  </a:cubicBezTo>
                  <a:cubicBezTo>
                    <a:pt x="370079" y="407361"/>
                    <a:pt x="391486" y="414412"/>
                    <a:pt x="406140" y="403754"/>
                  </a:cubicBezTo>
                  <a:cubicBezTo>
                    <a:pt x="419590" y="393972"/>
                    <a:pt x="408061" y="344971"/>
                    <a:pt x="406140" y="333437"/>
                  </a:cubicBezTo>
                  <a:cubicBezTo>
                    <a:pt x="400731" y="328029"/>
                    <a:pt x="394156" y="323575"/>
                    <a:pt x="389913" y="317211"/>
                  </a:cubicBezTo>
                  <a:cubicBezTo>
                    <a:pt x="386751" y="312466"/>
                    <a:pt x="386749" y="306224"/>
                    <a:pt x="384504" y="300983"/>
                  </a:cubicBezTo>
                  <a:cubicBezTo>
                    <a:pt x="364457" y="254208"/>
                    <a:pt x="380958" y="301167"/>
                    <a:pt x="368278" y="263121"/>
                  </a:cubicBezTo>
                  <a:cubicBezTo>
                    <a:pt x="362868" y="257712"/>
                    <a:pt x="357926" y="251791"/>
                    <a:pt x="352050" y="246894"/>
                  </a:cubicBezTo>
                  <a:cubicBezTo>
                    <a:pt x="347056" y="242732"/>
                    <a:pt x="340419" y="240672"/>
                    <a:pt x="335822" y="236076"/>
                  </a:cubicBezTo>
                  <a:cubicBezTo>
                    <a:pt x="327845" y="228098"/>
                    <a:pt x="321796" y="214621"/>
                    <a:pt x="319596" y="203622"/>
                  </a:cubicBezTo>
                  <a:cubicBezTo>
                    <a:pt x="317096" y="191121"/>
                    <a:pt x="312919" y="178445"/>
                    <a:pt x="314186" y="165759"/>
                  </a:cubicBezTo>
                  <a:cubicBezTo>
                    <a:pt x="314834" y="159291"/>
                    <a:pt x="321398" y="154941"/>
                    <a:pt x="325004" y="149533"/>
                  </a:cubicBezTo>
                  <a:cubicBezTo>
                    <a:pt x="330414" y="145926"/>
                    <a:pt x="337171" y="143791"/>
                    <a:pt x="341232" y="138715"/>
                  </a:cubicBezTo>
                  <a:cubicBezTo>
                    <a:pt x="344794" y="134263"/>
                    <a:pt x="350061" y="127049"/>
                    <a:pt x="346640" y="122487"/>
                  </a:cubicBezTo>
                  <a:cubicBezTo>
                    <a:pt x="337674" y="110533"/>
                    <a:pt x="297950" y="121588"/>
                    <a:pt x="292551" y="122487"/>
                  </a:cubicBezTo>
                  <a:cubicBezTo>
                    <a:pt x="281223" y="118711"/>
                    <a:pt x="262125" y="117414"/>
                    <a:pt x="270915" y="95442"/>
                  </a:cubicBezTo>
                  <a:cubicBezTo>
                    <a:pt x="273032" y="90148"/>
                    <a:pt x="282398" y="93196"/>
                    <a:pt x="287142" y="90034"/>
                  </a:cubicBezTo>
                  <a:cubicBezTo>
                    <a:pt x="293507" y="85791"/>
                    <a:pt x="297960" y="79216"/>
                    <a:pt x="303369" y="73806"/>
                  </a:cubicBezTo>
                  <a:cubicBezTo>
                    <a:pt x="308778" y="72003"/>
                    <a:pt x="315144" y="71960"/>
                    <a:pt x="319596" y="68398"/>
                  </a:cubicBezTo>
                  <a:cubicBezTo>
                    <a:pt x="324673" y="64337"/>
                    <a:pt x="325818" y="56767"/>
                    <a:pt x="330414" y="52170"/>
                  </a:cubicBezTo>
                  <a:cubicBezTo>
                    <a:pt x="335010" y="47574"/>
                    <a:pt x="341232" y="44959"/>
                    <a:pt x="346640" y="41353"/>
                  </a:cubicBezTo>
                  <a:cubicBezTo>
                    <a:pt x="380959" y="29914"/>
                    <a:pt x="344777" y="38368"/>
                    <a:pt x="379095" y="41353"/>
                  </a:cubicBezTo>
                  <a:cubicBezTo>
                    <a:pt x="415064" y="44480"/>
                    <a:pt x="451214" y="44959"/>
                    <a:pt x="487274" y="46762"/>
                  </a:cubicBezTo>
                  <a:cubicBezTo>
                    <a:pt x="501699" y="44959"/>
                    <a:pt x="516155" y="43408"/>
                    <a:pt x="530546" y="41353"/>
                  </a:cubicBezTo>
                  <a:cubicBezTo>
                    <a:pt x="541403" y="39802"/>
                    <a:pt x="552108" y="37226"/>
                    <a:pt x="563000" y="35944"/>
                  </a:cubicBezTo>
                  <a:cubicBezTo>
                    <a:pt x="582778" y="33618"/>
                    <a:pt x="603026" y="34708"/>
                    <a:pt x="622499" y="30535"/>
                  </a:cubicBezTo>
                  <a:cubicBezTo>
                    <a:pt x="628855" y="29173"/>
                    <a:pt x="630163" y="23774"/>
                    <a:pt x="638726" y="19717"/>
                  </a:cubicBezTo>
                  <a:cubicBezTo>
                    <a:pt x="643008" y="17688"/>
                    <a:pt x="649543" y="16110"/>
                    <a:pt x="656134" y="14137"/>
                  </a:cubicBezTo>
                  <a:lnTo>
                    <a:pt x="665645" y="9878"/>
                  </a:lnTo>
                  <a:lnTo>
                    <a:pt x="665770" y="8897"/>
                  </a:lnTo>
                  <a:lnTo>
                    <a:pt x="668771" y="8478"/>
                  </a:lnTo>
                  <a:lnTo>
                    <a:pt x="673880" y="6191"/>
                  </a:lnTo>
                  <a:lnTo>
                    <a:pt x="674822" y="763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甘肃"/>
            <p:cNvSpPr/>
            <p:nvPr>
              <p:custDataLst>
                <p:tags r:id="rId32"/>
              </p:custDataLst>
            </p:nvPr>
          </p:nvSpPr>
          <p:spPr>
            <a:xfrm>
              <a:off x="5818" y="3336"/>
              <a:ext cx="3495" cy="3083"/>
            </a:xfrm>
            <a:custGeom>
              <a:avLst/>
              <a:gdLst>
                <a:gd name="connsiteX0" fmla="*/ 746834 w 2639976"/>
                <a:gd name="connsiteY0" fmla="*/ 468 h 2315508"/>
                <a:gd name="connsiteX1" fmla="*/ 795777 w 2639976"/>
                <a:gd name="connsiteY1" fmla="*/ 2562 h 2315508"/>
                <a:gd name="connsiteX2" fmla="*/ 825736 w 2639976"/>
                <a:gd name="connsiteY2" fmla="*/ 14145 h 2315508"/>
                <a:gd name="connsiteX3" fmla="*/ 826216 w 2639976"/>
                <a:gd name="connsiteY3" fmla="*/ 13903 h 2315508"/>
                <a:gd name="connsiteX4" fmla="*/ 865830 w 2639976"/>
                <a:gd name="connsiteY4" fmla="*/ 22103 h 2315508"/>
                <a:gd name="connsiteX5" fmla="*/ 876648 w 2639976"/>
                <a:gd name="connsiteY5" fmla="*/ 49148 h 2315508"/>
                <a:gd name="connsiteX6" fmla="*/ 887466 w 2639976"/>
                <a:gd name="connsiteY6" fmla="*/ 87010 h 2315508"/>
                <a:gd name="connsiteX7" fmla="*/ 898284 w 2639976"/>
                <a:gd name="connsiteY7" fmla="*/ 97829 h 2315508"/>
                <a:gd name="connsiteX8" fmla="*/ 919920 w 2639976"/>
                <a:gd name="connsiteY8" fmla="*/ 130283 h 2315508"/>
                <a:gd name="connsiteX9" fmla="*/ 925328 w 2639976"/>
                <a:gd name="connsiteY9" fmla="*/ 151919 h 2315508"/>
                <a:gd name="connsiteX10" fmla="*/ 930738 w 2639976"/>
                <a:gd name="connsiteY10" fmla="*/ 168145 h 2315508"/>
                <a:gd name="connsiteX11" fmla="*/ 936148 w 2639976"/>
                <a:gd name="connsiteY11" fmla="*/ 206008 h 2315508"/>
                <a:gd name="connsiteX12" fmla="*/ 941556 w 2639976"/>
                <a:gd name="connsiteY12" fmla="*/ 238461 h 2315508"/>
                <a:gd name="connsiteX13" fmla="*/ 941556 w 2639976"/>
                <a:gd name="connsiteY13" fmla="*/ 254689 h 2315508"/>
                <a:gd name="connsiteX14" fmla="*/ 941557 w 2639976"/>
                <a:gd name="connsiteY14" fmla="*/ 254689 h 2315508"/>
                <a:gd name="connsiteX15" fmla="*/ 946966 w 2639976"/>
                <a:gd name="connsiteY15" fmla="*/ 287143 h 2315508"/>
                <a:gd name="connsiteX16" fmla="*/ 930739 w 2639976"/>
                <a:gd name="connsiteY16" fmla="*/ 297961 h 2315508"/>
                <a:gd name="connsiteX17" fmla="*/ 909103 w 2639976"/>
                <a:gd name="connsiteY17" fmla="*/ 303370 h 2315508"/>
                <a:gd name="connsiteX18" fmla="*/ 903694 w 2639976"/>
                <a:gd name="connsiteY18" fmla="*/ 319597 h 2315508"/>
                <a:gd name="connsiteX19" fmla="*/ 930739 w 2639976"/>
                <a:gd name="connsiteY19" fmla="*/ 357460 h 2315508"/>
                <a:gd name="connsiteX20" fmla="*/ 946966 w 2639976"/>
                <a:gd name="connsiteY20" fmla="*/ 368278 h 2315508"/>
                <a:gd name="connsiteX21" fmla="*/ 963193 w 2639976"/>
                <a:gd name="connsiteY21" fmla="*/ 384504 h 2315508"/>
                <a:gd name="connsiteX22" fmla="*/ 1006464 w 2639976"/>
                <a:gd name="connsiteY22" fmla="*/ 422367 h 2315508"/>
                <a:gd name="connsiteX23" fmla="*/ 1011874 w 2639976"/>
                <a:gd name="connsiteY23" fmla="*/ 438594 h 2315508"/>
                <a:gd name="connsiteX24" fmla="*/ 1001056 w 2639976"/>
                <a:gd name="connsiteY24" fmla="*/ 471048 h 2315508"/>
                <a:gd name="connsiteX25" fmla="*/ 995646 w 2639976"/>
                <a:gd name="connsiteY25" fmla="*/ 503502 h 2315508"/>
                <a:gd name="connsiteX26" fmla="*/ 1017282 w 2639976"/>
                <a:gd name="connsiteY26" fmla="*/ 508911 h 2315508"/>
                <a:gd name="connsiteX27" fmla="*/ 1038919 w 2639976"/>
                <a:gd name="connsiteY27" fmla="*/ 487274 h 2315508"/>
                <a:gd name="connsiteX28" fmla="*/ 1065963 w 2639976"/>
                <a:gd name="connsiteY28" fmla="*/ 481866 h 2315508"/>
                <a:gd name="connsiteX29" fmla="*/ 1082191 w 2639976"/>
                <a:gd name="connsiteY29" fmla="*/ 487274 h 2315508"/>
                <a:gd name="connsiteX30" fmla="*/ 1114644 w 2639976"/>
                <a:gd name="connsiteY30" fmla="*/ 492684 h 2315508"/>
                <a:gd name="connsiteX31" fmla="*/ 1130870 w 2639976"/>
                <a:gd name="connsiteY31" fmla="*/ 503502 h 2315508"/>
                <a:gd name="connsiteX32" fmla="*/ 1147098 w 2639976"/>
                <a:gd name="connsiteY32" fmla="*/ 498092 h 2315508"/>
                <a:gd name="connsiteX33" fmla="*/ 1174143 w 2639976"/>
                <a:gd name="connsiteY33" fmla="*/ 465638 h 2315508"/>
                <a:gd name="connsiteX34" fmla="*/ 1206597 w 2639976"/>
                <a:gd name="connsiteY34" fmla="*/ 454821 h 2315508"/>
                <a:gd name="connsiteX35" fmla="*/ 1271504 w 2639976"/>
                <a:gd name="connsiteY35" fmla="*/ 449412 h 2315508"/>
                <a:gd name="connsiteX36" fmla="*/ 1287732 w 2639976"/>
                <a:gd name="connsiteY36" fmla="*/ 454821 h 2315508"/>
                <a:gd name="connsiteX37" fmla="*/ 1287732 w 2639976"/>
                <a:gd name="connsiteY37" fmla="*/ 541365 h 2315508"/>
                <a:gd name="connsiteX38" fmla="*/ 1282322 w 2639976"/>
                <a:gd name="connsiteY38" fmla="*/ 557591 h 2315508"/>
                <a:gd name="connsiteX39" fmla="*/ 1266096 w 2639976"/>
                <a:gd name="connsiteY39" fmla="*/ 568409 h 2315508"/>
                <a:gd name="connsiteX40" fmla="*/ 1260686 w 2639976"/>
                <a:gd name="connsiteY40" fmla="*/ 611682 h 2315508"/>
                <a:gd name="connsiteX41" fmla="*/ 1255278 w 2639976"/>
                <a:gd name="connsiteY41" fmla="*/ 644135 h 2315508"/>
                <a:gd name="connsiteX42" fmla="*/ 1206597 w 2639976"/>
                <a:gd name="connsiteY42" fmla="*/ 649544 h 2315508"/>
                <a:gd name="connsiteX43" fmla="*/ 1190369 w 2639976"/>
                <a:gd name="connsiteY43" fmla="*/ 660361 h 2315508"/>
                <a:gd name="connsiteX44" fmla="*/ 1195779 w 2639976"/>
                <a:gd name="connsiteY44" fmla="*/ 676589 h 2315508"/>
                <a:gd name="connsiteX45" fmla="*/ 1212005 w 2639976"/>
                <a:gd name="connsiteY45" fmla="*/ 692815 h 2315508"/>
                <a:gd name="connsiteX46" fmla="*/ 1255278 w 2639976"/>
                <a:gd name="connsiteY46" fmla="*/ 698225 h 2315508"/>
                <a:gd name="connsiteX47" fmla="*/ 1287732 w 2639976"/>
                <a:gd name="connsiteY47" fmla="*/ 741496 h 2315508"/>
                <a:gd name="connsiteX48" fmla="*/ 1314776 w 2639976"/>
                <a:gd name="connsiteY48" fmla="*/ 773950 h 2315508"/>
                <a:gd name="connsiteX49" fmla="*/ 1336412 w 2639976"/>
                <a:gd name="connsiteY49" fmla="*/ 784768 h 2315508"/>
                <a:gd name="connsiteX50" fmla="*/ 1347231 w 2639976"/>
                <a:gd name="connsiteY50" fmla="*/ 795586 h 2315508"/>
                <a:gd name="connsiteX51" fmla="*/ 1363457 w 2639976"/>
                <a:gd name="connsiteY51" fmla="*/ 800995 h 2315508"/>
                <a:gd name="connsiteX52" fmla="*/ 1368866 w 2639976"/>
                <a:gd name="connsiteY52" fmla="*/ 887538 h 2315508"/>
                <a:gd name="connsiteX53" fmla="*/ 1401320 w 2639976"/>
                <a:gd name="connsiteY53" fmla="*/ 892948 h 2315508"/>
                <a:gd name="connsiteX54" fmla="*/ 1417546 w 2639976"/>
                <a:gd name="connsiteY54" fmla="*/ 925401 h 2315508"/>
                <a:gd name="connsiteX55" fmla="*/ 1455410 w 2639976"/>
                <a:gd name="connsiteY55" fmla="*/ 936219 h 2315508"/>
                <a:gd name="connsiteX56" fmla="*/ 1487863 w 2639976"/>
                <a:gd name="connsiteY56" fmla="*/ 957855 h 2315508"/>
                <a:gd name="connsiteX57" fmla="*/ 1504091 w 2639976"/>
                <a:gd name="connsiteY57" fmla="*/ 963265 h 2315508"/>
                <a:gd name="connsiteX58" fmla="*/ 1536545 w 2639976"/>
                <a:gd name="connsiteY58" fmla="*/ 952447 h 2315508"/>
                <a:gd name="connsiteX59" fmla="*/ 1547363 w 2639976"/>
                <a:gd name="connsiteY59" fmla="*/ 936219 h 2315508"/>
                <a:gd name="connsiteX60" fmla="*/ 1536545 w 2639976"/>
                <a:gd name="connsiteY60" fmla="*/ 898356 h 2315508"/>
                <a:gd name="connsiteX61" fmla="*/ 1531135 w 2639976"/>
                <a:gd name="connsiteY61" fmla="*/ 882130 h 2315508"/>
                <a:gd name="connsiteX62" fmla="*/ 1563590 w 2639976"/>
                <a:gd name="connsiteY62" fmla="*/ 865902 h 2315508"/>
                <a:gd name="connsiteX63" fmla="*/ 1633906 w 2639976"/>
                <a:gd name="connsiteY63" fmla="*/ 855085 h 2315508"/>
                <a:gd name="connsiteX64" fmla="*/ 1671769 w 2639976"/>
                <a:gd name="connsiteY64" fmla="*/ 865902 h 2315508"/>
                <a:gd name="connsiteX65" fmla="*/ 1709632 w 2639976"/>
                <a:gd name="connsiteY65" fmla="*/ 898356 h 2315508"/>
                <a:gd name="connsiteX66" fmla="*/ 1725858 w 2639976"/>
                <a:gd name="connsiteY66" fmla="*/ 903766 h 2315508"/>
                <a:gd name="connsiteX67" fmla="*/ 1758313 w 2639976"/>
                <a:gd name="connsiteY67" fmla="*/ 887538 h 2315508"/>
                <a:gd name="connsiteX68" fmla="*/ 1763722 w 2639976"/>
                <a:gd name="connsiteY68" fmla="*/ 871312 h 2315508"/>
                <a:gd name="connsiteX69" fmla="*/ 1774539 w 2639976"/>
                <a:gd name="connsiteY69" fmla="*/ 855085 h 2315508"/>
                <a:gd name="connsiteX70" fmla="*/ 1790767 w 2639976"/>
                <a:gd name="connsiteY70" fmla="*/ 849676 h 2315508"/>
                <a:gd name="connsiteX71" fmla="*/ 1888128 w 2639976"/>
                <a:gd name="connsiteY71" fmla="*/ 838858 h 2315508"/>
                <a:gd name="connsiteX72" fmla="*/ 1904355 w 2639976"/>
                <a:gd name="connsiteY72" fmla="*/ 849676 h 2315508"/>
                <a:gd name="connsiteX73" fmla="*/ 1920581 w 2639976"/>
                <a:gd name="connsiteY73" fmla="*/ 930811 h 2315508"/>
                <a:gd name="connsiteX74" fmla="*/ 1909764 w 2639976"/>
                <a:gd name="connsiteY74" fmla="*/ 947037 h 2315508"/>
                <a:gd name="connsiteX75" fmla="*/ 1871902 w 2639976"/>
                <a:gd name="connsiteY75" fmla="*/ 974082 h 2315508"/>
                <a:gd name="connsiteX76" fmla="*/ 1839447 w 2639976"/>
                <a:gd name="connsiteY76" fmla="*/ 1001126 h 2315508"/>
                <a:gd name="connsiteX77" fmla="*/ 1828629 w 2639976"/>
                <a:gd name="connsiteY77" fmla="*/ 1017354 h 2315508"/>
                <a:gd name="connsiteX78" fmla="*/ 1796175 w 2639976"/>
                <a:gd name="connsiteY78" fmla="*/ 1044399 h 2315508"/>
                <a:gd name="connsiteX79" fmla="*/ 1796175 w 2639976"/>
                <a:gd name="connsiteY79" fmla="*/ 1109307 h 2315508"/>
                <a:gd name="connsiteX80" fmla="*/ 1779949 w 2639976"/>
                <a:gd name="connsiteY80" fmla="*/ 1120124 h 2315508"/>
                <a:gd name="connsiteX81" fmla="*/ 1785357 w 2639976"/>
                <a:gd name="connsiteY81" fmla="*/ 1152578 h 2315508"/>
                <a:gd name="connsiteX82" fmla="*/ 1790767 w 2639976"/>
                <a:gd name="connsiteY82" fmla="*/ 1168806 h 2315508"/>
                <a:gd name="connsiteX83" fmla="*/ 1806993 w 2639976"/>
                <a:gd name="connsiteY83" fmla="*/ 1179624 h 2315508"/>
                <a:gd name="connsiteX84" fmla="*/ 1839447 w 2639976"/>
                <a:gd name="connsiteY84" fmla="*/ 1201260 h 2315508"/>
                <a:gd name="connsiteX85" fmla="*/ 1855674 w 2639976"/>
                <a:gd name="connsiteY85" fmla="*/ 1244531 h 2315508"/>
                <a:gd name="connsiteX86" fmla="*/ 1871902 w 2639976"/>
                <a:gd name="connsiteY86" fmla="*/ 1255349 h 2315508"/>
                <a:gd name="connsiteX87" fmla="*/ 1930788 w 2639976"/>
                <a:gd name="connsiteY87" fmla="*/ 1264564 h 2315508"/>
                <a:gd name="connsiteX88" fmla="*/ 1934469 w 2639976"/>
                <a:gd name="connsiteY88" fmla="*/ 1265080 h 2315508"/>
                <a:gd name="connsiteX89" fmla="*/ 1939679 w 2639976"/>
                <a:gd name="connsiteY89" fmla="*/ 1265263 h 2315508"/>
                <a:gd name="connsiteX90" fmla="*/ 1939974 w 2639976"/>
                <a:gd name="connsiteY90" fmla="*/ 1265852 h 2315508"/>
                <a:gd name="connsiteX91" fmla="*/ 1942217 w 2639976"/>
                <a:gd name="connsiteY91" fmla="*/ 1266167 h 2315508"/>
                <a:gd name="connsiteX92" fmla="*/ 1940421 w 2639976"/>
                <a:gd name="connsiteY92" fmla="*/ 1266748 h 2315508"/>
                <a:gd name="connsiteX93" fmla="*/ 1941043 w 2639976"/>
                <a:gd name="connsiteY93" fmla="*/ 1267991 h 2315508"/>
                <a:gd name="connsiteX94" fmla="*/ 1942218 w 2639976"/>
                <a:gd name="connsiteY94" fmla="*/ 1266167 h 2315508"/>
                <a:gd name="connsiteX95" fmla="*/ 1958446 w 2639976"/>
                <a:gd name="connsiteY95" fmla="*/ 1282395 h 2315508"/>
                <a:gd name="connsiteX96" fmla="*/ 1990899 w 2639976"/>
                <a:gd name="connsiteY96" fmla="*/ 1309439 h 2315508"/>
                <a:gd name="connsiteX97" fmla="*/ 2023353 w 2639976"/>
                <a:gd name="connsiteY97" fmla="*/ 1374347 h 2315508"/>
                <a:gd name="connsiteX98" fmla="*/ 2039580 w 2639976"/>
                <a:gd name="connsiteY98" fmla="*/ 1385165 h 2315508"/>
                <a:gd name="connsiteX99" fmla="*/ 2055807 w 2639976"/>
                <a:gd name="connsiteY99" fmla="*/ 1390574 h 2315508"/>
                <a:gd name="connsiteX100" fmla="*/ 2061216 w 2639976"/>
                <a:gd name="connsiteY100" fmla="*/ 1439255 h 2315508"/>
                <a:gd name="connsiteX101" fmla="*/ 2077444 w 2639976"/>
                <a:gd name="connsiteY101" fmla="*/ 1471708 h 2315508"/>
                <a:gd name="connsiteX102" fmla="*/ 2093670 w 2639976"/>
                <a:gd name="connsiteY102" fmla="*/ 1504162 h 2315508"/>
                <a:gd name="connsiteX103" fmla="*/ 2099079 w 2639976"/>
                <a:gd name="connsiteY103" fmla="*/ 1574479 h 2315508"/>
                <a:gd name="connsiteX104" fmla="*/ 2082852 w 2639976"/>
                <a:gd name="connsiteY104" fmla="*/ 1606932 h 2315508"/>
                <a:gd name="connsiteX105" fmla="*/ 2072034 w 2639976"/>
                <a:gd name="connsiteY105" fmla="*/ 1639387 h 2315508"/>
                <a:gd name="connsiteX106" fmla="*/ 2120715 w 2639976"/>
                <a:gd name="connsiteY106" fmla="*/ 1650205 h 2315508"/>
                <a:gd name="connsiteX107" fmla="*/ 2136941 w 2639976"/>
                <a:gd name="connsiteY107" fmla="*/ 1666431 h 2315508"/>
                <a:gd name="connsiteX108" fmla="*/ 2169396 w 2639976"/>
                <a:gd name="connsiteY108" fmla="*/ 1677249 h 2315508"/>
                <a:gd name="connsiteX109" fmla="*/ 2201850 w 2639976"/>
                <a:gd name="connsiteY109" fmla="*/ 1698885 h 2315508"/>
                <a:gd name="connsiteX110" fmla="*/ 2207258 w 2639976"/>
                <a:gd name="connsiteY110" fmla="*/ 1720521 h 2315508"/>
                <a:gd name="connsiteX111" fmla="*/ 2212668 w 2639976"/>
                <a:gd name="connsiteY111" fmla="*/ 1736748 h 2315508"/>
                <a:gd name="connsiteX112" fmla="*/ 2228894 w 2639976"/>
                <a:gd name="connsiteY112" fmla="*/ 1752976 h 2315508"/>
                <a:gd name="connsiteX113" fmla="*/ 2261348 w 2639976"/>
                <a:gd name="connsiteY113" fmla="*/ 1742158 h 2315508"/>
                <a:gd name="connsiteX114" fmla="*/ 2266757 w 2639976"/>
                <a:gd name="connsiteY114" fmla="*/ 1725930 h 2315508"/>
                <a:gd name="connsiteX115" fmla="*/ 2272167 w 2639976"/>
                <a:gd name="connsiteY115" fmla="*/ 1666431 h 2315508"/>
                <a:gd name="connsiteX116" fmla="*/ 2310029 w 2639976"/>
                <a:gd name="connsiteY116" fmla="*/ 1661023 h 2315508"/>
                <a:gd name="connsiteX117" fmla="*/ 2315438 w 2639976"/>
                <a:gd name="connsiteY117" fmla="*/ 1639387 h 2315508"/>
                <a:gd name="connsiteX118" fmla="*/ 2326256 w 2639976"/>
                <a:gd name="connsiteY118" fmla="*/ 1628568 h 2315508"/>
                <a:gd name="connsiteX119" fmla="*/ 2337074 w 2639976"/>
                <a:gd name="connsiteY119" fmla="*/ 1612342 h 2315508"/>
                <a:gd name="connsiteX120" fmla="*/ 2331665 w 2639976"/>
                <a:gd name="connsiteY120" fmla="*/ 1563661 h 2315508"/>
                <a:gd name="connsiteX121" fmla="*/ 2310029 w 2639976"/>
                <a:gd name="connsiteY121" fmla="*/ 1547435 h 2315508"/>
                <a:gd name="connsiteX122" fmla="*/ 2266757 w 2639976"/>
                <a:gd name="connsiteY122" fmla="*/ 1509572 h 2315508"/>
                <a:gd name="connsiteX123" fmla="*/ 2261348 w 2639976"/>
                <a:gd name="connsiteY123" fmla="*/ 1477118 h 2315508"/>
                <a:gd name="connsiteX124" fmla="*/ 2266757 w 2639976"/>
                <a:gd name="connsiteY124" fmla="*/ 1439255 h 2315508"/>
                <a:gd name="connsiteX125" fmla="*/ 2277575 w 2639976"/>
                <a:gd name="connsiteY125" fmla="*/ 1401391 h 2315508"/>
                <a:gd name="connsiteX126" fmla="*/ 2288393 w 2639976"/>
                <a:gd name="connsiteY126" fmla="*/ 1368938 h 2315508"/>
                <a:gd name="connsiteX127" fmla="*/ 2304621 w 2639976"/>
                <a:gd name="connsiteY127" fmla="*/ 1352712 h 2315508"/>
                <a:gd name="connsiteX128" fmla="*/ 2396573 w 2639976"/>
                <a:gd name="connsiteY128" fmla="*/ 1347302 h 2315508"/>
                <a:gd name="connsiteX129" fmla="*/ 2407391 w 2639976"/>
                <a:gd name="connsiteY129" fmla="*/ 1363530 h 2315508"/>
                <a:gd name="connsiteX130" fmla="*/ 2412799 w 2639976"/>
                <a:gd name="connsiteY130" fmla="*/ 1379756 h 2315508"/>
                <a:gd name="connsiteX131" fmla="*/ 2429027 w 2639976"/>
                <a:gd name="connsiteY131" fmla="*/ 1395983 h 2315508"/>
                <a:gd name="connsiteX132" fmla="*/ 2461481 w 2639976"/>
                <a:gd name="connsiteY132" fmla="*/ 1406801 h 2315508"/>
                <a:gd name="connsiteX133" fmla="*/ 2472298 w 2639976"/>
                <a:gd name="connsiteY133" fmla="*/ 1423027 h 2315508"/>
                <a:gd name="connsiteX134" fmla="*/ 2483116 w 2639976"/>
                <a:gd name="connsiteY134" fmla="*/ 1433846 h 2315508"/>
                <a:gd name="connsiteX135" fmla="*/ 2510162 w 2639976"/>
                <a:gd name="connsiteY135" fmla="*/ 1460890 h 2315508"/>
                <a:gd name="connsiteX136" fmla="*/ 2542615 w 2639976"/>
                <a:gd name="connsiteY136" fmla="*/ 1482526 h 2315508"/>
                <a:gd name="connsiteX137" fmla="*/ 2564251 w 2639976"/>
                <a:gd name="connsiteY137" fmla="*/ 1487936 h 2315508"/>
                <a:gd name="connsiteX138" fmla="*/ 2602114 w 2639976"/>
                <a:gd name="connsiteY138" fmla="*/ 1514980 h 2315508"/>
                <a:gd name="connsiteX139" fmla="*/ 2612932 w 2639976"/>
                <a:gd name="connsiteY139" fmla="*/ 1531207 h 2315508"/>
                <a:gd name="connsiteX140" fmla="*/ 2618340 w 2639976"/>
                <a:gd name="connsiteY140" fmla="*/ 1547435 h 2315508"/>
                <a:gd name="connsiteX141" fmla="*/ 2639976 w 2639976"/>
                <a:gd name="connsiteY141" fmla="*/ 1569071 h 2315508"/>
                <a:gd name="connsiteX142" fmla="*/ 2629158 w 2639976"/>
                <a:gd name="connsiteY142" fmla="*/ 1585297 h 2315508"/>
                <a:gd name="connsiteX143" fmla="*/ 2612932 w 2639976"/>
                <a:gd name="connsiteY143" fmla="*/ 1698885 h 2315508"/>
                <a:gd name="connsiteX144" fmla="*/ 2612932 w 2639976"/>
                <a:gd name="connsiteY144" fmla="*/ 1731339 h 2315508"/>
                <a:gd name="connsiteX145" fmla="*/ 2585887 w 2639976"/>
                <a:gd name="connsiteY145" fmla="*/ 1763794 h 2315508"/>
                <a:gd name="connsiteX146" fmla="*/ 2548024 w 2639976"/>
                <a:gd name="connsiteY146" fmla="*/ 1769202 h 2315508"/>
                <a:gd name="connsiteX147" fmla="*/ 2531797 w 2639976"/>
                <a:gd name="connsiteY147" fmla="*/ 1763794 h 2315508"/>
                <a:gd name="connsiteX148" fmla="*/ 2515570 w 2639976"/>
                <a:gd name="connsiteY148" fmla="*/ 1752976 h 2315508"/>
                <a:gd name="connsiteX149" fmla="*/ 2477708 w 2639976"/>
                <a:gd name="connsiteY149" fmla="*/ 1747566 h 2315508"/>
                <a:gd name="connsiteX150" fmla="*/ 2472298 w 2639976"/>
                <a:gd name="connsiteY150" fmla="*/ 1763794 h 2315508"/>
                <a:gd name="connsiteX151" fmla="*/ 2472298 w 2639976"/>
                <a:gd name="connsiteY151" fmla="*/ 1812473 h 2315508"/>
                <a:gd name="connsiteX152" fmla="*/ 2429027 w 2639976"/>
                <a:gd name="connsiteY152" fmla="*/ 1817883 h 2315508"/>
                <a:gd name="connsiteX153" fmla="*/ 2412799 w 2639976"/>
                <a:gd name="connsiteY153" fmla="*/ 1823291 h 2315508"/>
                <a:gd name="connsiteX154" fmla="*/ 2353300 w 2639976"/>
                <a:gd name="connsiteY154" fmla="*/ 1828701 h 2315508"/>
                <a:gd name="connsiteX155" fmla="*/ 2337074 w 2639976"/>
                <a:gd name="connsiteY155" fmla="*/ 1817883 h 2315508"/>
                <a:gd name="connsiteX156" fmla="*/ 2320847 w 2639976"/>
                <a:gd name="connsiteY156" fmla="*/ 1801656 h 2315508"/>
                <a:gd name="connsiteX157" fmla="*/ 2304621 w 2639976"/>
                <a:gd name="connsiteY157" fmla="*/ 1807065 h 2315508"/>
                <a:gd name="connsiteX158" fmla="*/ 2266757 w 2639976"/>
                <a:gd name="connsiteY158" fmla="*/ 1812473 h 2315508"/>
                <a:gd name="connsiteX159" fmla="*/ 2261348 w 2639976"/>
                <a:gd name="connsiteY159" fmla="*/ 1839519 h 2315508"/>
                <a:gd name="connsiteX160" fmla="*/ 2255939 w 2639976"/>
                <a:gd name="connsiteY160" fmla="*/ 1855746 h 2315508"/>
                <a:gd name="connsiteX161" fmla="*/ 2245122 w 2639976"/>
                <a:gd name="connsiteY161" fmla="*/ 1871972 h 2315508"/>
                <a:gd name="connsiteX162" fmla="*/ 2234304 w 2639976"/>
                <a:gd name="connsiteY162" fmla="*/ 1920654 h 2315508"/>
                <a:gd name="connsiteX163" fmla="*/ 2250530 w 2639976"/>
                <a:gd name="connsiteY163" fmla="*/ 1926062 h 2315508"/>
                <a:gd name="connsiteX164" fmla="*/ 2266757 w 2639976"/>
                <a:gd name="connsiteY164" fmla="*/ 1963925 h 2315508"/>
                <a:gd name="connsiteX165" fmla="*/ 2255939 w 2639976"/>
                <a:gd name="connsiteY165" fmla="*/ 2007197 h 2315508"/>
                <a:gd name="connsiteX166" fmla="*/ 2250530 w 2639976"/>
                <a:gd name="connsiteY166" fmla="*/ 2061287 h 2315508"/>
                <a:gd name="connsiteX167" fmla="*/ 2261348 w 2639976"/>
                <a:gd name="connsiteY167" fmla="*/ 2115377 h 2315508"/>
                <a:gd name="connsiteX168" fmla="*/ 2245122 w 2639976"/>
                <a:gd name="connsiteY168" fmla="*/ 2120785 h 2315508"/>
                <a:gd name="connsiteX169" fmla="*/ 2223486 w 2639976"/>
                <a:gd name="connsiteY169" fmla="*/ 2115377 h 2315508"/>
                <a:gd name="connsiteX170" fmla="*/ 2207258 w 2639976"/>
                <a:gd name="connsiteY170" fmla="*/ 2109967 h 2315508"/>
                <a:gd name="connsiteX171" fmla="*/ 2136941 w 2639976"/>
                <a:gd name="connsiteY171" fmla="*/ 2104559 h 2315508"/>
                <a:gd name="connsiteX172" fmla="*/ 2120715 w 2639976"/>
                <a:gd name="connsiteY172" fmla="*/ 2109967 h 2315508"/>
                <a:gd name="connsiteX173" fmla="*/ 2126123 w 2639976"/>
                <a:gd name="connsiteY173" fmla="*/ 2174876 h 2315508"/>
                <a:gd name="connsiteX174" fmla="*/ 2153169 w 2639976"/>
                <a:gd name="connsiteY174" fmla="*/ 2239783 h 2315508"/>
                <a:gd name="connsiteX175" fmla="*/ 2120715 w 2639976"/>
                <a:gd name="connsiteY175" fmla="*/ 2250601 h 2315508"/>
                <a:gd name="connsiteX176" fmla="*/ 2077444 w 2639976"/>
                <a:gd name="connsiteY176" fmla="*/ 2256011 h 2315508"/>
                <a:gd name="connsiteX177" fmla="*/ 2072034 w 2639976"/>
                <a:gd name="connsiteY177" fmla="*/ 2272237 h 2315508"/>
                <a:gd name="connsiteX178" fmla="*/ 2061216 w 2639976"/>
                <a:gd name="connsiteY178" fmla="*/ 2293872 h 2315508"/>
                <a:gd name="connsiteX179" fmla="*/ 2055807 w 2639976"/>
                <a:gd name="connsiteY179" fmla="*/ 2310100 h 2315508"/>
                <a:gd name="connsiteX180" fmla="*/ 2012535 w 2639976"/>
                <a:gd name="connsiteY180" fmla="*/ 2315508 h 2315508"/>
                <a:gd name="connsiteX181" fmla="*/ 1915174 w 2639976"/>
                <a:gd name="connsiteY181" fmla="*/ 2310100 h 2315508"/>
                <a:gd name="connsiteX182" fmla="*/ 1893538 w 2639976"/>
                <a:gd name="connsiteY182" fmla="*/ 2299282 h 2315508"/>
                <a:gd name="connsiteX183" fmla="*/ 1861085 w 2639976"/>
                <a:gd name="connsiteY183" fmla="*/ 2272237 h 2315508"/>
                <a:gd name="connsiteX184" fmla="*/ 1871903 w 2639976"/>
                <a:gd name="connsiteY184" fmla="*/ 2212738 h 2315508"/>
                <a:gd name="connsiteX185" fmla="*/ 1861085 w 2639976"/>
                <a:gd name="connsiteY185" fmla="*/ 2174876 h 2315508"/>
                <a:gd name="connsiteX186" fmla="*/ 1855675 w 2639976"/>
                <a:gd name="connsiteY186" fmla="*/ 2131603 h 2315508"/>
                <a:gd name="connsiteX187" fmla="*/ 1844857 w 2639976"/>
                <a:gd name="connsiteY187" fmla="*/ 2115377 h 2315508"/>
                <a:gd name="connsiteX188" fmla="*/ 1839448 w 2639976"/>
                <a:gd name="connsiteY188" fmla="*/ 2099149 h 2315508"/>
                <a:gd name="connsiteX189" fmla="*/ 1823221 w 2639976"/>
                <a:gd name="connsiteY189" fmla="*/ 2088331 h 2315508"/>
                <a:gd name="connsiteX190" fmla="*/ 1774540 w 2639976"/>
                <a:gd name="connsiteY190" fmla="*/ 2077514 h 2315508"/>
                <a:gd name="connsiteX191" fmla="*/ 1758314 w 2639976"/>
                <a:gd name="connsiteY191" fmla="*/ 2072105 h 2315508"/>
                <a:gd name="connsiteX192" fmla="*/ 1742087 w 2639976"/>
                <a:gd name="connsiteY192" fmla="*/ 2055878 h 2315508"/>
                <a:gd name="connsiteX193" fmla="*/ 1709633 w 2639976"/>
                <a:gd name="connsiteY193" fmla="*/ 2050470 h 2315508"/>
                <a:gd name="connsiteX194" fmla="*/ 1687997 w 2639976"/>
                <a:gd name="connsiteY194" fmla="*/ 2045060 h 2315508"/>
                <a:gd name="connsiteX195" fmla="*/ 1682588 w 2639976"/>
                <a:gd name="connsiteY195" fmla="*/ 2018015 h 2315508"/>
                <a:gd name="connsiteX196" fmla="*/ 1677179 w 2639976"/>
                <a:gd name="connsiteY196" fmla="*/ 2001788 h 2315508"/>
                <a:gd name="connsiteX197" fmla="*/ 1666362 w 2639976"/>
                <a:gd name="connsiteY197" fmla="*/ 1985561 h 2315508"/>
                <a:gd name="connsiteX198" fmla="*/ 1660952 w 2639976"/>
                <a:gd name="connsiteY198" fmla="*/ 1969335 h 2315508"/>
                <a:gd name="connsiteX199" fmla="*/ 1639316 w 2639976"/>
                <a:gd name="connsiteY199" fmla="*/ 1936880 h 2315508"/>
                <a:gd name="connsiteX200" fmla="*/ 1579817 w 2639976"/>
                <a:gd name="connsiteY200" fmla="*/ 1936880 h 2315508"/>
                <a:gd name="connsiteX201" fmla="*/ 1568999 w 2639976"/>
                <a:gd name="connsiteY201" fmla="*/ 1947699 h 2315508"/>
                <a:gd name="connsiteX202" fmla="*/ 1552752 w 2639976"/>
                <a:gd name="connsiteY202" fmla="*/ 1951523 h 2315508"/>
                <a:gd name="connsiteX203" fmla="*/ 1546525 w 2639976"/>
                <a:gd name="connsiteY203" fmla="*/ 1952739 h 2315508"/>
                <a:gd name="connsiteX204" fmla="*/ 1546187 w 2639976"/>
                <a:gd name="connsiteY204" fmla="*/ 1953001 h 2315508"/>
                <a:gd name="connsiteX205" fmla="*/ 1547363 w 2639976"/>
                <a:gd name="connsiteY205" fmla="*/ 1953108 h 2315508"/>
                <a:gd name="connsiteX206" fmla="*/ 1541954 w 2639976"/>
                <a:gd name="connsiteY206" fmla="*/ 1974743 h 2315508"/>
                <a:gd name="connsiteX207" fmla="*/ 1534249 w 2639976"/>
                <a:gd name="connsiteY207" fmla="*/ 1979399 h 2315508"/>
                <a:gd name="connsiteX208" fmla="*/ 1529699 w 2639976"/>
                <a:gd name="connsiteY208" fmla="*/ 1990177 h 2315508"/>
                <a:gd name="connsiteX209" fmla="*/ 1531374 w 2639976"/>
                <a:gd name="connsiteY209" fmla="*/ 1995269 h 2315508"/>
                <a:gd name="connsiteX210" fmla="*/ 1520318 w 2639976"/>
                <a:gd name="connsiteY210" fmla="*/ 2115377 h 2315508"/>
                <a:gd name="connsiteX211" fmla="*/ 1487864 w 2639976"/>
                <a:gd name="connsiteY211" fmla="*/ 2131603 h 2315508"/>
                <a:gd name="connsiteX212" fmla="*/ 1455410 w 2639976"/>
                <a:gd name="connsiteY212" fmla="*/ 2147831 h 2315508"/>
                <a:gd name="connsiteX213" fmla="*/ 1422956 w 2639976"/>
                <a:gd name="connsiteY213" fmla="*/ 2153240 h 2315508"/>
                <a:gd name="connsiteX214" fmla="*/ 1428365 w 2639976"/>
                <a:gd name="connsiteY214" fmla="*/ 2137013 h 2315508"/>
                <a:gd name="connsiteX215" fmla="*/ 1422956 w 2639976"/>
                <a:gd name="connsiteY215" fmla="*/ 2088332 h 2315508"/>
                <a:gd name="connsiteX216" fmla="*/ 1395911 w 2639976"/>
                <a:gd name="connsiteY216" fmla="*/ 2093741 h 2315508"/>
                <a:gd name="connsiteX217" fmla="*/ 1406729 w 2639976"/>
                <a:gd name="connsiteY217" fmla="*/ 2077514 h 2315508"/>
                <a:gd name="connsiteX218" fmla="*/ 1417547 w 2639976"/>
                <a:gd name="connsiteY218" fmla="*/ 2055878 h 2315508"/>
                <a:gd name="connsiteX219" fmla="*/ 1368867 w 2639976"/>
                <a:gd name="connsiteY219" fmla="*/ 2045060 h 2315508"/>
                <a:gd name="connsiteX220" fmla="*/ 1325594 w 2639976"/>
                <a:gd name="connsiteY220" fmla="*/ 2034242 h 2315508"/>
                <a:gd name="connsiteX221" fmla="*/ 1309368 w 2639976"/>
                <a:gd name="connsiteY221" fmla="*/ 2023425 h 2315508"/>
                <a:gd name="connsiteX222" fmla="*/ 1298550 w 2639976"/>
                <a:gd name="connsiteY222" fmla="*/ 1990971 h 2315508"/>
                <a:gd name="connsiteX223" fmla="*/ 1271505 w 2639976"/>
                <a:gd name="connsiteY223" fmla="*/ 1958517 h 2315508"/>
                <a:gd name="connsiteX224" fmla="*/ 1266096 w 2639976"/>
                <a:gd name="connsiteY224" fmla="*/ 1942290 h 2315508"/>
                <a:gd name="connsiteX225" fmla="*/ 1271505 w 2639976"/>
                <a:gd name="connsiteY225" fmla="*/ 1926062 h 2315508"/>
                <a:gd name="connsiteX226" fmla="*/ 1282323 w 2639976"/>
                <a:gd name="connsiteY226" fmla="*/ 1909836 h 2315508"/>
                <a:gd name="connsiteX227" fmla="*/ 1303958 w 2639976"/>
                <a:gd name="connsiteY227" fmla="*/ 1877382 h 2315508"/>
                <a:gd name="connsiteX228" fmla="*/ 1331004 w 2639976"/>
                <a:gd name="connsiteY228" fmla="*/ 1871973 h 2315508"/>
                <a:gd name="connsiteX229" fmla="*/ 1368867 w 2639976"/>
                <a:gd name="connsiteY229" fmla="*/ 1893609 h 2315508"/>
                <a:gd name="connsiteX230" fmla="*/ 1401321 w 2639976"/>
                <a:gd name="connsiteY230" fmla="*/ 1909836 h 2315508"/>
                <a:gd name="connsiteX231" fmla="*/ 1428365 w 2639976"/>
                <a:gd name="connsiteY231" fmla="*/ 1942290 h 2315508"/>
                <a:gd name="connsiteX232" fmla="*/ 1487864 w 2639976"/>
                <a:gd name="connsiteY232" fmla="*/ 1947699 h 2315508"/>
                <a:gd name="connsiteX233" fmla="*/ 1493273 w 2639976"/>
                <a:gd name="connsiteY233" fmla="*/ 1882791 h 2315508"/>
                <a:gd name="connsiteX234" fmla="*/ 1482455 w 2639976"/>
                <a:gd name="connsiteY234" fmla="*/ 1866565 h 2315508"/>
                <a:gd name="connsiteX235" fmla="*/ 1450002 w 2639976"/>
                <a:gd name="connsiteY235" fmla="*/ 1839519 h 2315508"/>
                <a:gd name="connsiteX236" fmla="*/ 1455410 w 2639976"/>
                <a:gd name="connsiteY236" fmla="*/ 1823292 h 2315508"/>
                <a:gd name="connsiteX237" fmla="*/ 1460820 w 2639976"/>
                <a:gd name="connsiteY237" fmla="*/ 1801656 h 2315508"/>
                <a:gd name="connsiteX238" fmla="*/ 1487864 w 2639976"/>
                <a:gd name="connsiteY238" fmla="*/ 1769202 h 2315508"/>
                <a:gd name="connsiteX239" fmla="*/ 1504091 w 2639976"/>
                <a:gd name="connsiteY239" fmla="*/ 1763794 h 2315508"/>
                <a:gd name="connsiteX240" fmla="*/ 1536545 w 2639976"/>
                <a:gd name="connsiteY240" fmla="*/ 1752976 h 2315508"/>
                <a:gd name="connsiteX241" fmla="*/ 1541954 w 2639976"/>
                <a:gd name="connsiteY241" fmla="*/ 1725931 h 2315508"/>
                <a:gd name="connsiteX242" fmla="*/ 1552773 w 2639976"/>
                <a:gd name="connsiteY242" fmla="*/ 1715113 h 2315508"/>
                <a:gd name="connsiteX243" fmla="*/ 1558181 w 2639976"/>
                <a:gd name="connsiteY243" fmla="*/ 1655614 h 2315508"/>
                <a:gd name="connsiteX244" fmla="*/ 1612270 w 2639976"/>
                <a:gd name="connsiteY244" fmla="*/ 1650205 h 2315508"/>
                <a:gd name="connsiteX245" fmla="*/ 1623088 w 2639976"/>
                <a:gd name="connsiteY245" fmla="*/ 1628568 h 2315508"/>
                <a:gd name="connsiteX246" fmla="*/ 1639316 w 2639976"/>
                <a:gd name="connsiteY246" fmla="*/ 1596115 h 2315508"/>
                <a:gd name="connsiteX247" fmla="*/ 1671769 w 2639976"/>
                <a:gd name="connsiteY247" fmla="*/ 1574479 h 2315508"/>
                <a:gd name="connsiteX248" fmla="*/ 1655543 w 2639976"/>
                <a:gd name="connsiteY248" fmla="*/ 1444664 h 2315508"/>
                <a:gd name="connsiteX249" fmla="*/ 1644724 w 2639976"/>
                <a:gd name="connsiteY249" fmla="*/ 1428437 h 2315508"/>
                <a:gd name="connsiteX250" fmla="*/ 1639316 w 2639976"/>
                <a:gd name="connsiteY250" fmla="*/ 1412209 h 2315508"/>
                <a:gd name="connsiteX251" fmla="*/ 1617680 w 2639976"/>
                <a:gd name="connsiteY251" fmla="*/ 1395983 h 2315508"/>
                <a:gd name="connsiteX252" fmla="*/ 1612270 w 2639976"/>
                <a:gd name="connsiteY252" fmla="*/ 1341894 h 2315508"/>
                <a:gd name="connsiteX253" fmla="*/ 1606862 w 2639976"/>
                <a:gd name="connsiteY253" fmla="*/ 1325666 h 2315508"/>
                <a:gd name="connsiteX254" fmla="*/ 1596044 w 2639976"/>
                <a:gd name="connsiteY254" fmla="*/ 1309439 h 2315508"/>
                <a:gd name="connsiteX255" fmla="*/ 1579817 w 2639976"/>
                <a:gd name="connsiteY255" fmla="*/ 1255349 h 2315508"/>
                <a:gd name="connsiteX256" fmla="*/ 1568999 w 2639976"/>
                <a:gd name="connsiteY256" fmla="*/ 1239123 h 2315508"/>
                <a:gd name="connsiteX257" fmla="*/ 1552773 w 2639976"/>
                <a:gd name="connsiteY257" fmla="*/ 1206668 h 2315508"/>
                <a:gd name="connsiteX258" fmla="*/ 1536545 w 2639976"/>
                <a:gd name="connsiteY258" fmla="*/ 1201260 h 2315508"/>
                <a:gd name="connsiteX259" fmla="*/ 1498682 w 2639976"/>
                <a:gd name="connsiteY259" fmla="*/ 1190442 h 2315508"/>
                <a:gd name="connsiteX260" fmla="*/ 1482455 w 2639976"/>
                <a:gd name="connsiteY260" fmla="*/ 1179624 h 2315508"/>
                <a:gd name="connsiteX261" fmla="*/ 1433774 w 2639976"/>
                <a:gd name="connsiteY261" fmla="*/ 1168806 h 2315508"/>
                <a:gd name="connsiteX262" fmla="*/ 1417547 w 2639976"/>
                <a:gd name="connsiteY262" fmla="*/ 1152579 h 2315508"/>
                <a:gd name="connsiteX263" fmla="*/ 1385093 w 2639976"/>
                <a:gd name="connsiteY263" fmla="*/ 1136353 h 2315508"/>
                <a:gd name="connsiteX264" fmla="*/ 1374275 w 2639976"/>
                <a:gd name="connsiteY264" fmla="*/ 1120125 h 2315508"/>
                <a:gd name="connsiteX265" fmla="*/ 1358049 w 2639976"/>
                <a:gd name="connsiteY265" fmla="*/ 1114715 h 2315508"/>
                <a:gd name="connsiteX266" fmla="*/ 1347231 w 2639976"/>
                <a:gd name="connsiteY266" fmla="*/ 1098489 h 2315508"/>
                <a:gd name="connsiteX267" fmla="*/ 1336412 w 2639976"/>
                <a:gd name="connsiteY267" fmla="*/ 1087671 h 2315508"/>
                <a:gd name="connsiteX268" fmla="*/ 1320186 w 2639976"/>
                <a:gd name="connsiteY268" fmla="*/ 1076853 h 2315508"/>
                <a:gd name="connsiteX269" fmla="*/ 1309368 w 2639976"/>
                <a:gd name="connsiteY269" fmla="*/ 1055217 h 2315508"/>
                <a:gd name="connsiteX270" fmla="*/ 1287732 w 2639976"/>
                <a:gd name="connsiteY270" fmla="*/ 1022764 h 2315508"/>
                <a:gd name="connsiteX271" fmla="*/ 1276914 w 2639976"/>
                <a:gd name="connsiteY271" fmla="*/ 1011945 h 2315508"/>
                <a:gd name="connsiteX272" fmla="*/ 1239051 w 2639976"/>
                <a:gd name="connsiteY272" fmla="*/ 1006536 h 2315508"/>
                <a:gd name="connsiteX273" fmla="*/ 1222824 w 2639976"/>
                <a:gd name="connsiteY273" fmla="*/ 1017354 h 2315508"/>
                <a:gd name="connsiteX274" fmla="*/ 1195780 w 2639976"/>
                <a:gd name="connsiteY274" fmla="*/ 1022764 h 2315508"/>
                <a:gd name="connsiteX275" fmla="*/ 1168734 w 2639976"/>
                <a:gd name="connsiteY275" fmla="*/ 995718 h 2315508"/>
                <a:gd name="connsiteX276" fmla="*/ 1130871 w 2639976"/>
                <a:gd name="connsiteY276" fmla="*/ 952447 h 2315508"/>
                <a:gd name="connsiteX277" fmla="*/ 1125463 w 2639976"/>
                <a:gd name="connsiteY277" fmla="*/ 936219 h 2315508"/>
                <a:gd name="connsiteX278" fmla="*/ 1103827 w 2639976"/>
                <a:gd name="connsiteY278" fmla="*/ 909174 h 2315508"/>
                <a:gd name="connsiteX279" fmla="*/ 1087599 w 2639976"/>
                <a:gd name="connsiteY279" fmla="*/ 892948 h 2315508"/>
                <a:gd name="connsiteX280" fmla="*/ 1071373 w 2639976"/>
                <a:gd name="connsiteY280" fmla="*/ 855085 h 2315508"/>
                <a:gd name="connsiteX281" fmla="*/ 1038920 w 2639976"/>
                <a:gd name="connsiteY281" fmla="*/ 838858 h 2315508"/>
                <a:gd name="connsiteX282" fmla="*/ 1022692 w 2639976"/>
                <a:gd name="connsiteY282" fmla="*/ 849676 h 2315508"/>
                <a:gd name="connsiteX283" fmla="*/ 968603 w 2639976"/>
                <a:gd name="connsiteY283" fmla="*/ 855085 h 2315508"/>
                <a:gd name="connsiteX284" fmla="*/ 946967 w 2639976"/>
                <a:gd name="connsiteY284" fmla="*/ 865902 h 2315508"/>
                <a:gd name="connsiteX285" fmla="*/ 941557 w 2639976"/>
                <a:gd name="connsiteY285" fmla="*/ 882130 h 2315508"/>
                <a:gd name="connsiteX286" fmla="*/ 903694 w 2639976"/>
                <a:gd name="connsiteY286" fmla="*/ 887538 h 2315508"/>
                <a:gd name="connsiteX287" fmla="*/ 871240 w 2639976"/>
                <a:gd name="connsiteY287" fmla="*/ 865902 h 2315508"/>
                <a:gd name="connsiteX288" fmla="*/ 855014 w 2639976"/>
                <a:gd name="connsiteY288" fmla="*/ 849676 h 2315508"/>
                <a:gd name="connsiteX289" fmla="*/ 822559 w 2639976"/>
                <a:gd name="connsiteY289" fmla="*/ 800995 h 2315508"/>
                <a:gd name="connsiteX290" fmla="*/ 806333 w 2639976"/>
                <a:gd name="connsiteY290" fmla="*/ 779359 h 2315508"/>
                <a:gd name="connsiteX291" fmla="*/ 773879 w 2639976"/>
                <a:gd name="connsiteY291" fmla="*/ 773950 h 2315508"/>
                <a:gd name="connsiteX292" fmla="*/ 757652 w 2639976"/>
                <a:gd name="connsiteY292" fmla="*/ 779359 h 2315508"/>
                <a:gd name="connsiteX293" fmla="*/ 741426 w 2639976"/>
                <a:gd name="connsiteY293" fmla="*/ 892948 h 2315508"/>
                <a:gd name="connsiteX294" fmla="*/ 719789 w 2639976"/>
                <a:gd name="connsiteY294" fmla="*/ 903766 h 2315508"/>
                <a:gd name="connsiteX295" fmla="*/ 687335 w 2639976"/>
                <a:gd name="connsiteY295" fmla="*/ 941629 h 2315508"/>
                <a:gd name="connsiteX296" fmla="*/ 638655 w 2639976"/>
                <a:gd name="connsiteY296" fmla="*/ 957855 h 2315508"/>
                <a:gd name="connsiteX297" fmla="*/ 617018 w 2639976"/>
                <a:gd name="connsiteY297" fmla="*/ 963265 h 2315508"/>
                <a:gd name="connsiteX298" fmla="*/ 600792 w 2639976"/>
                <a:gd name="connsiteY298" fmla="*/ 968673 h 2315508"/>
                <a:gd name="connsiteX299" fmla="*/ 557520 w 2639976"/>
                <a:gd name="connsiteY299" fmla="*/ 919993 h 2315508"/>
                <a:gd name="connsiteX300" fmla="*/ 514248 w 2639976"/>
                <a:gd name="connsiteY300" fmla="*/ 919993 h 2315508"/>
                <a:gd name="connsiteX301" fmla="*/ 498021 w 2639976"/>
                <a:gd name="connsiteY301" fmla="*/ 936219 h 2315508"/>
                <a:gd name="connsiteX302" fmla="*/ 481794 w 2639976"/>
                <a:gd name="connsiteY302" fmla="*/ 930811 h 2315508"/>
                <a:gd name="connsiteX303" fmla="*/ 449340 w 2639976"/>
                <a:gd name="connsiteY303" fmla="*/ 914584 h 2315508"/>
                <a:gd name="connsiteX304" fmla="*/ 357388 w 2639976"/>
                <a:gd name="connsiteY304" fmla="*/ 914584 h 2315508"/>
                <a:gd name="connsiteX305" fmla="*/ 324934 w 2639976"/>
                <a:gd name="connsiteY305" fmla="*/ 892948 h 2315508"/>
                <a:gd name="connsiteX306" fmla="*/ 319526 w 2639976"/>
                <a:gd name="connsiteY306" fmla="*/ 844267 h 2315508"/>
                <a:gd name="connsiteX307" fmla="*/ 314116 w 2639976"/>
                <a:gd name="connsiteY307" fmla="*/ 806403 h 2315508"/>
                <a:gd name="connsiteX308" fmla="*/ 227573 w 2639976"/>
                <a:gd name="connsiteY308" fmla="*/ 790177 h 2315508"/>
                <a:gd name="connsiteX309" fmla="*/ 216755 w 2639976"/>
                <a:gd name="connsiteY309" fmla="*/ 763132 h 2315508"/>
                <a:gd name="connsiteX310" fmla="*/ 211345 w 2639976"/>
                <a:gd name="connsiteY310" fmla="*/ 741496 h 2315508"/>
                <a:gd name="connsiteX311" fmla="*/ 151846 w 2639976"/>
                <a:gd name="connsiteY311" fmla="*/ 730678 h 2315508"/>
                <a:gd name="connsiteX312" fmla="*/ 135620 w 2639976"/>
                <a:gd name="connsiteY312" fmla="*/ 719860 h 2315508"/>
                <a:gd name="connsiteX313" fmla="*/ 124802 w 2639976"/>
                <a:gd name="connsiteY313" fmla="*/ 687407 h 2315508"/>
                <a:gd name="connsiteX314" fmla="*/ 61889 w 2639976"/>
                <a:gd name="connsiteY314" fmla="*/ 678823 h 2315508"/>
                <a:gd name="connsiteX315" fmla="*/ 399 w 2639976"/>
                <a:gd name="connsiteY315" fmla="*/ 687406 h 2315508"/>
                <a:gd name="connsiteX316" fmla="*/ 395 w 2639976"/>
                <a:gd name="connsiteY316" fmla="*/ 687408 h 2315508"/>
                <a:gd name="connsiteX317" fmla="*/ 395 w 2639976"/>
                <a:gd name="connsiteY317" fmla="*/ 671180 h 2315508"/>
                <a:gd name="connsiteX318" fmla="*/ 27440 w 2639976"/>
                <a:gd name="connsiteY318" fmla="*/ 622501 h 2315508"/>
                <a:gd name="connsiteX319" fmla="*/ 43668 w 2639976"/>
                <a:gd name="connsiteY319" fmla="*/ 611683 h 2315508"/>
                <a:gd name="connsiteX320" fmla="*/ 65303 w 2639976"/>
                <a:gd name="connsiteY320" fmla="*/ 535956 h 2315508"/>
                <a:gd name="connsiteX321" fmla="*/ 59894 w 2639976"/>
                <a:gd name="connsiteY321" fmla="*/ 519730 h 2315508"/>
                <a:gd name="connsiteX322" fmla="*/ 76121 w 2639976"/>
                <a:gd name="connsiteY322" fmla="*/ 487275 h 2315508"/>
                <a:gd name="connsiteX323" fmla="*/ 108575 w 2639976"/>
                <a:gd name="connsiteY323" fmla="*/ 465639 h 2315508"/>
                <a:gd name="connsiteX324" fmla="*/ 124802 w 2639976"/>
                <a:gd name="connsiteY324" fmla="*/ 449413 h 2315508"/>
                <a:gd name="connsiteX325" fmla="*/ 141028 w 2639976"/>
                <a:gd name="connsiteY325" fmla="*/ 389914 h 2315508"/>
                <a:gd name="connsiteX326" fmla="*/ 173482 w 2639976"/>
                <a:gd name="connsiteY326" fmla="*/ 379096 h 2315508"/>
                <a:gd name="connsiteX327" fmla="*/ 254617 w 2639976"/>
                <a:gd name="connsiteY327" fmla="*/ 373687 h 2315508"/>
                <a:gd name="connsiteX328" fmla="*/ 270844 w 2639976"/>
                <a:gd name="connsiteY328" fmla="*/ 368278 h 2315508"/>
                <a:gd name="connsiteX329" fmla="*/ 303298 w 2639976"/>
                <a:gd name="connsiteY329" fmla="*/ 341233 h 2315508"/>
                <a:gd name="connsiteX330" fmla="*/ 314116 w 2639976"/>
                <a:gd name="connsiteY330" fmla="*/ 308779 h 2315508"/>
                <a:gd name="connsiteX331" fmla="*/ 324934 w 2639976"/>
                <a:gd name="connsiteY331" fmla="*/ 270916 h 2315508"/>
                <a:gd name="connsiteX332" fmla="*/ 379023 w 2639976"/>
                <a:gd name="connsiteY332" fmla="*/ 260098 h 2315508"/>
                <a:gd name="connsiteX333" fmla="*/ 438522 w 2639976"/>
                <a:gd name="connsiteY333" fmla="*/ 222236 h 2315508"/>
                <a:gd name="connsiteX334" fmla="*/ 487203 w 2639976"/>
                <a:gd name="connsiteY334" fmla="*/ 195191 h 2315508"/>
                <a:gd name="connsiteX335" fmla="*/ 562928 w 2639976"/>
                <a:gd name="connsiteY335" fmla="*/ 216827 h 2315508"/>
                <a:gd name="connsiteX336" fmla="*/ 595382 w 2639976"/>
                <a:gd name="connsiteY336" fmla="*/ 195191 h 2315508"/>
                <a:gd name="connsiteX337" fmla="*/ 611609 w 2639976"/>
                <a:gd name="connsiteY337" fmla="*/ 189781 h 2315508"/>
                <a:gd name="connsiteX338" fmla="*/ 660290 w 2639976"/>
                <a:gd name="connsiteY338" fmla="*/ 178964 h 2315508"/>
                <a:gd name="connsiteX339" fmla="*/ 681926 w 2639976"/>
                <a:gd name="connsiteY339" fmla="*/ 173555 h 2315508"/>
                <a:gd name="connsiteX340" fmla="*/ 692744 w 2639976"/>
                <a:gd name="connsiteY340" fmla="*/ 157328 h 2315508"/>
                <a:gd name="connsiteX341" fmla="*/ 708970 w 2639976"/>
                <a:gd name="connsiteY341" fmla="*/ 146510 h 2315508"/>
                <a:gd name="connsiteX342" fmla="*/ 719788 w 2639976"/>
                <a:gd name="connsiteY342" fmla="*/ 97830 h 2315508"/>
                <a:gd name="connsiteX343" fmla="*/ 708970 w 2639976"/>
                <a:gd name="connsiteY343" fmla="*/ 76193 h 2315508"/>
                <a:gd name="connsiteX344" fmla="*/ 703562 w 2639976"/>
                <a:gd name="connsiteY344" fmla="*/ 49149 h 2315508"/>
                <a:gd name="connsiteX345" fmla="*/ 714380 w 2639976"/>
                <a:gd name="connsiteY345" fmla="*/ 27513 h 2315508"/>
                <a:gd name="connsiteX346" fmla="*/ 719788 w 2639976"/>
                <a:gd name="connsiteY346" fmla="*/ 11286 h 2315508"/>
                <a:gd name="connsiteX347" fmla="*/ 746834 w 2639976"/>
                <a:gd name="connsiteY347" fmla="*/ 468 h 2315508"/>
                <a:gd name="connsiteX0-1" fmla="*/ 741293 w 2639976"/>
                <a:gd name="connsiteY0-2" fmla="*/ 54 h 2328949"/>
                <a:gd name="connsiteX1-3" fmla="*/ 795777 w 2639976"/>
                <a:gd name="connsiteY1-4" fmla="*/ 16003 h 2328949"/>
                <a:gd name="connsiteX2-5" fmla="*/ 825736 w 2639976"/>
                <a:gd name="connsiteY2-6" fmla="*/ 27586 h 2328949"/>
                <a:gd name="connsiteX3-7" fmla="*/ 826216 w 2639976"/>
                <a:gd name="connsiteY3-8" fmla="*/ 27344 h 2328949"/>
                <a:gd name="connsiteX4-9" fmla="*/ 865830 w 2639976"/>
                <a:gd name="connsiteY4-10" fmla="*/ 35544 h 2328949"/>
                <a:gd name="connsiteX5-11" fmla="*/ 876648 w 2639976"/>
                <a:gd name="connsiteY5-12" fmla="*/ 62589 h 2328949"/>
                <a:gd name="connsiteX6-13" fmla="*/ 887466 w 2639976"/>
                <a:gd name="connsiteY6-14" fmla="*/ 100451 h 2328949"/>
                <a:gd name="connsiteX7-15" fmla="*/ 898284 w 2639976"/>
                <a:gd name="connsiteY7-16" fmla="*/ 111270 h 2328949"/>
                <a:gd name="connsiteX8-17" fmla="*/ 919920 w 2639976"/>
                <a:gd name="connsiteY8-18" fmla="*/ 143724 h 2328949"/>
                <a:gd name="connsiteX9-19" fmla="*/ 925328 w 2639976"/>
                <a:gd name="connsiteY9-20" fmla="*/ 165360 h 2328949"/>
                <a:gd name="connsiteX10-21" fmla="*/ 930738 w 2639976"/>
                <a:gd name="connsiteY10-22" fmla="*/ 181586 h 2328949"/>
                <a:gd name="connsiteX11-23" fmla="*/ 936148 w 2639976"/>
                <a:gd name="connsiteY11-24" fmla="*/ 219449 h 2328949"/>
                <a:gd name="connsiteX12-25" fmla="*/ 941556 w 2639976"/>
                <a:gd name="connsiteY12-26" fmla="*/ 251902 h 2328949"/>
                <a:gd name="connsiteX13-27" fmla="*/ 941556 w 2639976"/>
                <a:gd name="connsiteY13-28" fmla="*/ 268130 h 2328949"/>
                <a:gd name="connsiteX14-29" fmla="*/ 941557 w 2639976"/>
                <a:gd name="connsiteY14-30" fmla="*/ 268130 h 2328949"/>
                <a:gd name="connsiteX15-31" fmla="*/ 946966 w 2639976"/>
                <a:gd name="connsiteY15-32" fmla="*/ 300584 h 2328949"/>
                <a:gd name="connsiteX16-33" fmla="*/ 930739 w 2639976"/>
                <a:gd name="connsiteY16-34" fmla="*/ 311402 h 2328949"/>
                <a:gd name="connsiteX17-35" fmla="*/ 909103 w 2639976"/>
                <a:gd name="connsiteY17-36" fmla="*/ 316811 h 2328949"/>
                <a:gd name="connsiteX18-37" fmla="*/ 903694 w 2639976"/>
                <a:gd name="connsiteY18-38" fmla="*/ 333038 h 2328949"/>
                <a:gd name="connsiteX19-39" fmla="*/ 930739 w 2639976"/>
                <a:gd name="connsiteY19-40" fmla="*/ 370901 h 2328949"/>
                <a:gd name="connsiteX20-41" fmla="*/ 946966 w 2639976"/>
                <a:gd name="connsiteY20-42" fmla="*/ 381719 h 2328949"/>
                <a:gd name="connsiteX21-43" fmla="*/ 963193 w 2639976"/>
                <a:gd name="connsiteY21-44" fmla="*/ 397945 h 2328949"/>
                <a:gd name="connsiteX22-45" fmla="*/ 1006464 w 2639976"/>
                <a:gd name="connsiteY22-46" fmla="*/ 435808 h 2328949"/>
                <a:gd name="connsiteX23-47" fmla="*/ 1011874 w 2639976"/>
                <a:gd name="connsiteY23-48" fmla="*/ 452035 h 2328949"/>
                <a:gd name="connsiteX24-49" fmla="*/ 1001056 w 2639976"/>
                <a:gd name="connsiteY24-50" fmla="*/ 484489 h 2328949"/>
                <a:gd name="connsiteX25-51" fmla="*/ 995646 w 2639976"/>
                <a:gd name="connsiteY25-52" fmla="*/ 516943 h 2328949"/>
                <a:gd name="connsiteX26-53" fmla="*/ 1017282 w 2639976"/>
                <a:gd name="connsiteY26-54" fmla="*/ 522352 h 2328949"/>
                <a:gd name="connsiteX27-55" fmla="*/ 1038919 w 2639976"/>
                <a:gd name="connsiteY27-56" fmla="*/ 500715 h 2328949"/>
                <a:gd name="connsiteX28-57" fmla="*/ 1065963 w 2639976"/>
                <a:gd name="connsiteY28-58" fmla="*/ 495307 h 2328949"/>
                <a:gd name="connsiteX29-59" fmla="*/ 1082191 w 2639976"/>
                <a:gd name="connsiteY29-60" fmla="*/ 500715 h 2328949"/>
                <a:gd name="connsiteX30-61" fmla="*/ 1114644 w 2639976"/>
                <a:gd name="connsiteY30-62" fmla="*/ 506125 h 2328949"/>
                <a:gd name="connsiteX31-63" fmla="*/ 1130870 w 2639976"/>
                <a:gd name="connsiteY31-64" fmla="*/ 516943 h 2328949"/>
                <a:gd name="connsiteX32-65" fmla="*/ 1147098 w 2639976"/>
                <a:gd name="connsiteY32-66" fmla="*/ 511533 h 2328949"/>
                <a:gd name="connsiteX33-67" fmla="*/ 1174143 w 2639976"/>
                <a:gd name="connsiteY33-68" fmla="*/ 479079 h 2328949"/>
                <a:gd name="connsiteX34-69" fmla="*/ 1206597 w 2639976"/>
                <a:gd name="connsiteY34-70" fmla="*/ 468262 h 2328949"/>
                <a:gd name="connsiteX35-71" fmla="*/ 1271504 w 2639976"/>
                <a:gd name="connsiteY35-72" fmla="*/ 462853 h 2328949"/>
                <a:gd name="connsiteX36-73" fmla="*/ 1287732 w 2639976"/>
                <a:gd name="connsiteY36-74" fmla="*/ 468262 h 2328949"/>
                <a:gd name="connsiteX37-75" fmla="*/ 1287732 w 2639976"/>
                <a:gd name="connsiteY37-76" fmla="*/ 554806 h 2328949"/>
                <a:gd name="connsiteX38-77" fmla="*/ 1282322 w 2639976"/>
                <a:gd name="connsiteY38-78" fmla="*/ 571032 h 2328949"/>
                <a:gd name="connsiteX39-79" fmla="*/ 1266096 w 2639976"/>
                <a:gd name="connsiteY39-80" fmla="*/ 581850 h 2328949"/>
                <a:gd name="connsiteX40-81" fmla="*/ 1260686 w 2639976"/>
                <a:gd name="connsiteY40-82" fmla="*/ 625123 h 2328949"/>
                <a:gd name="connsiteX41-83" fmla="*/ 1255278 w 2639976"/>
                <a:gd name="connsiteY41-84" fmla="*/ 657576 h 2328949"/>
                <a:gd name="connsiteX42-85" fmla="*/ 1206597 w 2639976"/>
                <a:gd name="connsiteY42-86" fmla="*/ 662985 h 2328949"/>
                <a:gd name="connsiteX43-87" fmla="*/ 1190369 w 2639976"/>
                <a:gd name="connsiteY43-88" fmla="*/ 673802 h 2328949"/>
                <a:gd name="connsiteX44-89" fmla="*/ 1195779 w 2639976"/>
                <a:gd name="connsiteY44-90" fmla="*/ 690030 h 2328949"/>
                <a:gd name="connsiteX45-91" fmla="*/ 1212005 w 2639976"/>
                <a:gd name="connsiteY45-92" fmla="*/ 706256 h 2328949"/>
                <a:gd name="connsiteX46-93" fmla="*/ 1255278 w 2639976"/>
                <a:gd name="connsiteY46-94" fmla="*/ 711666 h 2328949"/>
                <a:gd name="connsiteX47-95" fmla="*/ 1287732 w 2639976"/>
                <a:gd name="connsiteY47-96" fmla="*/ 754937 h 2328949"/>
                <a:gd name="connsiteX48-97" fmla="*/ 1314776 w 2639976"/>
                <a:gd name="connsiteY48-98" fmla="*/ 787391 h 2328949"/>
                <a:gd name="connsiteX49-99" fmla="*/ 1336412 w 2639976"/>
                <a:gd name="connsiteY49-100" fmla="*/ 798209 h 2328949"/>
                <a:gd name="connsiteX50-101" fmla="*/ 1347231 w 2639976"/>
                <a:gd name="connsiteY50-102" fmla="*/ 809027 h 2328949"/>
                <a:gd name="connsiteX51-103" fmla="*/ 1363457 w 2639976"/>
                <a:gd name="connsiteY51-104" fmla="*/ 814436 h 2328949"/>
                <a:gd name="connsiteX52-105" fmla="*/ 1368866 w 2639976"/>
                <a:gd name="connsiteY52-106" fmla="*/ 900979 h 2328949"/>
                <a:gd name="connsiteX53-107" fmla="*/ 1401320 w 2639976"/>
                <a:gd name="connsiteY53-108" fmla="*/ 906389 h 2328949"/>
                <a:gd name="connsiteX54-109" fmla="*/ 1417546 w 2639976"/>
                <a:gd name="connsiteY54-110" fmla="*/ 938842 h 2328949"/>
                <a:gd name="connsiteX55-111" fmla="*/ 1455410 w 2639976"/>
                <a:gd name="connsiteY55-112" fmla="*/ 949660 h 2328949"/>
                <a:gd name="connsiteX56-113" fmla="*/ 1487863 w 2639976"/>
                <a:gd name="connsiteY56-114" fmla="*/ 971296 h 2328949"/>
                <a:gd name="connsiteX57-115" fmla="*/ 1504091 w 2639976"/>
                <a:gd name="connsiteY57-116" fmla="*/ 976706 h 2328949"/>
                <a:gd name="connsiteX58-117" fmla="*/ 1536545 w 2639976"/>
                <a:gd name="connsiteY58-118" fmla="*/ 965888 h 2328949"/>
                <a:gd name="connsiteX59-119" fmla="*/ 1547363 w 2639976"/>
                <a:gd name="connsiteY59-120" fmla="*/ 949660 h 2328949"/>
                <a:gd name="connsiteX60-121" fmla="*/ 1536545 w 2639976"/>
                <a:gd name="connsiteY60-122" fmla="*/ 911797 h 2328949"/>
                <a:gd name="connsiteX61-123" fmla="*/ 1531135 w 2639976"/>
                <a:gd name="connsiteY61-124" fmla="*/ 895571 h 2328949"/>
                <a:gd name="connsiteX62-125" fmla="*/ 1563590 w 2639976"/>
                <a:gd name="connsiteY62-126" fmla="*/ 879343 h 2328949"/>
                <a:gd name="connsiteX63-127" fmla="*/ 1633906 w 2639976"/>
                <a:gd name="connsiteY63-128" fmla="*/ 868526 h 2328949"/>
                <a:gd name="connsiteX64-129" fmla="*/ 1671769 w 2639976"/>
                <a:gd name="connsiteY64-130" fmla="*/ 879343 h 2328949"/>
                <a:gd name="connsiteX65-131" fmla="*/ 1709632 w 2639976"/>
                <a:gd name="connsiteY65-132" fmla="*/ 911797 h 2328949"/>
                <a:gd name="connsiteX66-133" fmla="*/ 1725858 w 2639976"/>
                <a:gd name="connsiteY66-134" fmla="*/ 917207 h 2328949"/>
                <a:gd name="connsiteX67-135" fmla="*/ 1758313 w 2639976"/>
                <a:gd name="connsiteY67-136" fmla="*/ 900979 h 2328949"/>
                <a:gd name="connsiteX68-137" fmla="*/ 1763722 w 2639976"/>
                <a:gd name="connsiteY68-138" fmla="*/ 884753 h 2328949"/>
                <a:gd name="connsiteX69-139" fmla="*/ 1774539 w 2639976"/>
                <a:gd name="connsiteY69-140" fmla="*/ 868526 h 2328949"/>
                <a:gd name="connsiteX70-141" fmla="*/ 1790767 w 2639976"/>
                <a:gd name="connsiteY70-142" fmla="*/ 863117 h 2328949"/>
                <a:gd name="connsiteX71-143" fmla="*/ 1888128 w 2639976"/>
                <a:gd name="connsiteY71-144" fmla="*/ 852299 h 2328949"/>
                <a:gd name="connsiteX72-145" fmla="*/ 1904355 w 2639976"/>
                <a:gd name="connsiteY72-146" fmla="*/ 863117 h 2328949"/>
                <a:gd name="connsiteX73-147" fmla="*/ 1920581 w 2639976"/>
                <a:gd name="connsiteY73-148" fmla="*/ 944252 h 2328949"/>
                <a:gd name="connsiteX74-149" fmla="*/ 1909764 w 2639976"/>
                <a:gd name="connsiteY74-150" fmla="*/ 960478 h 2328949"/>
                <a:gd name="connsiteX75-151" fmla="*/ 1871902 w 2639976"/>
                <a:gd name="connsiteY75-152" fmla="*/ 987523 h 2328949"/>
                <a:gd name="connsiteX76-153" fmla="*/ 1839447 w 2639976"/>
                <a:gd name="connsiteY76-154" fmla="*/ 1014567 h 2328949"/>
                <a:gd name="connsiteX77-155" fmla="*/ 1828629 w 2639976"/>
                <a:gd name="connsiteY77-156" fmla="*/ 1030795 h 2328949"/>
                <a:gd name="connsiteX78-157" fmla="*/ 1796175 w 2639976"/>
                <a:gd name="connsiteY78-158" fmla="*/ 1057840 h 2328949"/>
                <a:gd name="connsiteX79-159" fmla="*/ 1796175 w 2639976"/>
                <a:gd name="connsiteY79-160" fmla="*/ 1122748 h 2328949"/>
                <a:gd name="connsiteX80-161" fmla="*/ 1779949 w 2639976"/>
                <a:gd name="connsiteY80-162" fmla="*/ 1133565 h 2328949"/>
                <a:gd name="connsiteX81-163" fmla="*/ 1785357 w 2639976"/>
                <a:gd name="connsiteY81-164" fmla="*/ 1166019 h 2328949"/>
                <a:gd name="connsiteX82-165" fmla="*/ 1790767 w 2639976"/>
                <a:gd name="connsiteY82-166" fmla="*/ 1182247 h 2328949"/>
                <a:gd name="connsiteX83-167" fmla="*/ 1806993 w 2639976"/>
                <a:gd name="connsiteY83-168" fmla="*/ 1193065 h 2328949"/>
                <a:gd name="connsiteX84-169" fmla="*/ 1839447 w 2639976"/>
                <a:gd name="connsiteY84-170" fmla="*/ 1214701 h 2328949"/>
                <a:gd name="connsiteX85-171" fmla="*/ 1855674 w 2639976"/>
                <a:gd name="connsiteY85-172" fmla="*/ 1257972 h 2328949"/>
                <a:gd name="connsiteX86-173" fmla="*/ 1871902 w 2639976"/>
                <a:gd name="connsiteY86-174" fmla="*/ 1268790 h 2328949"/>
                <a:gd name="connsiteX87-175" fmla="*/ 1930788 w 2639976"/>
                <a:gd name="connsiteY87-176" fmla="*/ 1278005 h 2328949"/>
                <a:gd name="connsiteX88-177" fmla="*/ 1934469 w 2639976"/>
                <a:gd name="connsiteY88-178" fmla="*/ 1278521 h 2328949"/>
                <a:gd name="connsiteX89-179" fmla="*/ 1939679 w 2639976"/>
                <a:gd name="connsiteY89-180" fmla="*/ 1278704 h 2328949"/>
                <a:gd name="connsiteX90-181" fmla="*/ 1939974 w 2639976"/>
                <a:gd name="connsiteY90-182" fmla="*/ 1279293 h 2328949"/>
                <a:gd name="connsiteX91-183" fmla="*/ 1942217 w 2639976"/>
                <a:gd name="connsiteY91-184" fmla="*/ 1279608 h 2328949"/>
                <a:gd name="connsiteX92-185" fmla="*/ 1940421 w 2639976"/>
                <a:gd name="connsiteY92-186" fmla="*/ 1280189 h 2328949"/>
                <a:gd name="connsiteX93-187" fmla="*/ 1941043 w 2639976"/>
                <a:gd name="connsiteY93-188" fmla="*/ 1281432 h 2328949"/>
                <a:gd name="connsiteX94-189" fmla="*/ 1942218 w 2639976"/>
                <a:gd name="connsiteY94-190" fmla="*/ 1279608 h 2328949"/>
                <a:gd name="connsiteX95-191" fmla="*/ 1958446 w 2639976"/>
                <a:gd name="connsiteY95-192" fmla="*/ 1295836 h 2328949"/>
                <a:gd name="connsiteX96-193" fmla="*/ 1990899 w 2639976"/>
                <a:gd name="connsiteY96-194" fmla="*/ 1322880 h 2328949"/>
                <a:gd name="connsiteX97-195" fmla="*/ 2023353 w 2639976"/>
                <a:gd name="connsiteY97-196" fmla="*/ 1387788 h 2328949"/>
                <a:gd name="connsiteX98-197" fmla="*/ 2039580 w 2639976"/>
                <a:gd name="connsiteY98-198" fmla="*/ 1398606 h 2328949"/>
                <a:gd name="connsiteX99-199" fmla="*/ 2055807 w 2639976"/>
                <a:gd name="connsiteY99-200" fmla="*/ 1404015 h 2328949"/>
                <a:gd name="connsiteX100-201" fmla="*/ 2061216 w 2639976"/>
                <a:gd name="connsiteY100-202" fmla="*/ 1452696 h 2328949"/>
                <a:gd name="connsiteX101-203" fmla="*/ 2077444 w 2639976"/>
                <a:gd name="connsiteY101-204" fmla="*/ 1485149 h 2328949"/>
                <a:gd name="connsiteX102-205" fmla="*/ 2093670 w 2639976"/>
                <a:gd name="connsiteY102-206" fmla="*/ 1517603 h 2328949"/>
                <a:gd name="connsiteX103-207" fmla="*/ 2099079 w 2639976"/>
                <a:gd name="connsiteY103-208" fmla="*/ 1587920 h 2328949"/>
                <a:gd name="connsiteX104-209" fmla="*/ 2082852 w 2639976"/>
                <a:gd name="connsiteY104-210" fmla="*/ 1620373 h 2328949"/>
                <a:gd name="connsiteX105-211" fmla="*/ 2072034 w 2639976"/>
                <a:gd name="connsiteY105-212" fmla="*/ 1652828 h 2328949"/>
                <a:gd name="connsiteX106-213" fmla="*/ 2120715 w 2639976"/>
                <a:gd name="connsiteY106-214" fmla="*/ 1663646 h 2328949"/>
                <a:gd name="connsiteX107-215" fmla="*/ 2136941 w 2639976"/>
                <a:gd name="connsiteY107-216" fmla="*/ 1679872 h 2328949"/>
                <a:gd name="connsiteX108-217" fmla="*/ 2169396 w 2639976"/>
                <a:gd name="connsiteY108-218" fmla="*/ 1690690 h 2328949"/>
                <a:gd name="connsiteX109-219" fmla="*/ 2201850 w 2639976"/>
                <a:gd name="connsiteY109-220" fmla="*/ 1712326 h 2328949"/>
                <a:gd name="connsiteX110-221" fmla="*/ 2207258 w 2639976"/>
                <a:gd name="connsiteY110-222" fmla="*/ 1733962 h 2328949"/>
                <a:gd name="connsiteX111-223" fmla="*/ 2212668 w 2639976"/>
                <a:gd name="connsiteY111-224" fmla="*/ 1750189 h 2328949"/>
                <a:gd name="connsiteX112-225" fmla="*/ 2228894 w 2639976"/>
                <a:gd name="connsiteY112-226" fmla="*/ 1766417 h 2328949"/>
                <a:gd name="connsiteX113-227" fmla="*/ 2261348 w 2639976"/>
                <a:gd name="connsiteY113-228" fmla="*/ 1755599 h 2328949"/>
                <a:gd name="connsiteX114-229" fmla="*/ 2266757 w 2639976"/>
                <a:gd name="connsiteY114-230" fmla="*/ 1739371 h 2328949"/>
                <a:gd name="connsiteX115-231" fmla="*/ 2272167 w 2639976"/>
                <a:gd name="connsiteY115-232" fmla="*/ 1679872 h 2328949"/>
                <a:gd name="connsiteX116-233" fmla="*/ 2310029 w 2639976"/>
                <a:gd name="connsiteY116-234" fmla="*/ 1674464 h 2328949"/>
                <a:gd name="connsiteX117-235" fmla="*/ 2315438 w 2639976"/>
                <a:gd name="connsiteY117-236" fmla="*/ 1652828 h 2328949"/>
                <a:gd name="connsiteX118-237" fmla="*/ 2326256 w 2639976"/>
                <a:gd name="connsiteY118-238" fmla="*/ 1642009 h 2328949"/>
                <a:gd name="connsiteX119-239" fmla="*/ 2337074 w 2639976"/>
                <a:gd name="connsiteY119-240" fmla="*/ 1625783 h 2328949"/>
                <a:gd name="connsiteX120-241" fmla="*/ 2331665 w 2639976"/>
                <a:gd name="connsiteY120-242" fmla="*/ 1577102 h 2328949"/>
                <a:gd name="connsiteX121-243" fmla="*/ 2310029 w 2639976"/>
                <a:gd name="connsiteY121-244" fmla="*/ 1560876 h 2328949"/>
                <a:gd name="connsiteX122-245" fmla="*/ 2266757 w 2639976"/>
                <a:gd name="connsiteY122-246" fmla="*/ 1523013 h 2328949"/>
                <a:gd name="connsiteX123-247" fmla="*/ 2261348 w 2639976"/>
                <a:gd name="connsiteY123-248" fmla="*/ 1490559 h 2328949"/>
                <a:gd name="connsiteX124-249" fmla="*/ 2266757 w 2639976"/>
                <a:gd name="connsiteY124-250" fmla="*/ 1452696 h 2328949"/>
                <a:gd name="connsiteX125-251" fmla="*/ 2277575 w 2639976"/>
                <a:gd name="connsiteY125-252" fmla="*/ 1414832 h 2328949"/>
                <a:gd name="connsiteX126-253" fmla="*/ 2288393 w 2639976"/>
                <a:gd name="connsiteY126-254" fmla="*/ 1382379 h 2328949"/>
                <a:gd name="connsiteX127-255" fmla="*/ 2304621 w 2639976"/>
                <a:gd name="connsiteY127-256" fmla="*/ 1366153 h 2328949"/>
                <a:gd name="connsiteX128-257" fmla="*/ 2396573 w 2639976"/>
                <a:gd name="connsiteY128-258" fmla="*/ 1360743 h 2328949"/>
                <a:gd name="connsiteX129-259" fmla="*/ 2407391 w 2639976"/>
                <a:gd name="connsiteY129-260" fmla="*/ 1376971 h 2328949"/>
                <a:gd name="connsiteX130-261" fmla="*/ 2412799 w 2639976"/>
                <a:gd name="connsiteY130-262" fmla="*/ 1393197 h 2328949"/>
                <a:gd name="connsiteX131-263" fmla="*/ 2429027 w 2639976"/>
                <a:gd name="connsiteY131-264" fmla="*/ 1409424 h 2328949"/>
                <a:gd name="connsiteX132-265" fmla="*/ 2461481 w 2639976"/>
                <a:gd name="connsiteY132-266" fmla="*/ 1420242 h 2328949"/>
                <a:gd name="connsiteX133-267" fmla="*/ 2472298 w 2639976"/>
                <a:gd name="connsiteY133-268" fmla="*/ 1436468 h 2328949"/>
                <a:gd name="connsiteX134-269" fmla="*/ 2483116 w 2639976"/>
                <a:gd name="connsiteY134-270" fmla="*/ 1447287 h 2328949"/>
                <a:gd name="connsiteX135-271" fmla="*/ 2510162 w 2639976"/>
                <a:gd name="connsiteY135-272" fmla="*/ 1474331 h 2328949"/>
                <a:gd name="connsiteX136-273" fmla="*/ 2542615 w 2639976"/>
                <a:gd name="connsiteY136-274" fmla="*/ 1495967 h 2328949"/>
                <a:gd name="connsiteX137-275" fmla="*/ 2564251 w 2639976"/>
                <a:gd name="connsiteY137-276" fmla="*/ 1501377 h 2328949"/>
                <a:gd name="connsiteX138-277" fmla="*/ 2602114 w 2639976"/>
                <a:gd name="connsiteY138-278" fmla="*/ 1528421 h 2328949"/>
                <a:gd name="connsiteX139-279" fmla="*/ 2612932 w 2639976"/>
                <a:gd name="connsiteY139-280" fmla="*/ 1544648 h 2328949"/>
                <a:gd name="connsiteX140-281" fmla="*/ 2618340 w 2639976"/>
                <a:gd name="connsiteY140-282" fmla="*/ 1560876 h 2328949"/>
                <a:gd name="connsiteX141-283" fmla="*/ 2639976 w 2639976"/>
                <a:gd name="connsiteY141-284" fmla="*/ 1582512 h 2328949"/>
                <a:gd name="connsiteX142-285" fmla="*/ 2629158 w 2639976"/>
                <a:gd name="connsiteY142-286" fmla="*/ 1598738 h 2328949"/>
                <a:gd name="connsiteX143-287" fmla="*/ 2612932 w 2639976"/>
                <a:gd name="connsiteY143-288" fmla="*/ 1712326 h 2328949"/>
                <a:gd name="connsiteX144-289" fmla="*/ 2612932 w 2639976"/>
                <a:gd name="connsiteY144-290" fmla="*/ 1744780 h 2328949"/>
                <a:gd name="connsiteX145-291" fmla="*/ 2585887 w 2639976"/>
                <a:gd name="connsiteY145-292" fmla="*/ 1777235 h 2328949"/>
                <a:gd name="connsiteX146-293" fmla="*/ 2548024 w 2639976"/>
                <a:gd name="connsiteY146-294" fmla="*/ 1782643 h 2328949"/>
                <a:gd name="connsiteX147-295" fmla="*/ 2531797 w 2639976"/>
                <a:gd name="connsiteY147-296" fmla="*/ 1777235 h 2328949"/>
                <a:gd name="connsiteX148-297" fmla="*/ 2515570 w 2639976"/>
                <a:gd name="connsiteY148-298" fmla="*/ 1766417 h 2328949"/>
                <a:gd name="connsiteX149-299" fmla="*/ 2477708 w 2639976"/>
                <a:gd name="connsiteY149-300" fmla="*/ 1761007 h 2328949"/>
                <a:gd name="connsiteX150-301" fmla="*/ 2472298 w 2639976"/>
                <a:gd name="connsiteY150-302" fmla="*/ 1777235 h 2328949"/>
                <a:gd name="connsiteX151-303" fmla="*/ 2472298 w 2639976"/>
                <a:gd name="connsiteY151-304" fmla="*/ 1825914 h 2328949"/>
                <a:gd name="connsiteX152-305" fmla="*/ 2429027 w 2639976"/>
                <a:gd name="connsiteY152-306" fmla="*/ 1831324 h 2328949"/>
                <a:gd name="connsiteX153-307" fmla="*/ 2412799 w 2639976"/>
                <a:gd name="connsiteY153-308" fmla="*/ 1836732 h 2328949"/>
                <a:gd name="connsiteX154-309" fmla="*/ 2353300 w 2639976"/>
                <a:gd name="connsiteY154-310" fmla="*/ 1842142 h 2328949"/>
                <a:gd name="connsiteX155-311" fmla="*/ 2337074 w 2639976"/>
                <a:gd name="connsiteY155-312" fmla="*/ 1831324 h 2328949"/>
                <a:gd name="connsiteX156-313" fmla="*/ 2320847 w 2639976"/>
                <a:gd name="connsiteY156-314" fmla="*/ 1815097 h 2328949"/>
                <a:gd name="connsiteX157-315" fmla="*/ 2304621 w 2639976"/>
                <a:gd name="connsiteY157-316" fmla="*/ 1820506 h 2328949"/>
                <a:gd name="connsiteX158-317" fmla="*/ 2266757 w 2639976"/>
                <a:gd name="connsiteY158-318" fmla="*/ 1825914 h 2328949"/>
                <a:gd name="connsiteX159-319" fmla="*/ 2261348 w 2639976"/>
                <a:gd name="connsiteY159-320" fmla="*/ 1852960 h 2328949"/>
                <a:gd name="connsiteX160-321" fmla="*/ 2255939 w 2639976"/>
                <a:gd name="connsiteY160-322" fmla="*/ 1869187 h 2328949"/>
                <a:gd name="connsiteX161-323" fmla="*/ 2245122 w 2639976"/>
                <a:gd name="connsiteY161-324" fmla="*/ 1885413 h 2328949"/>
                <a:gd name="connsiteX162-325" fmla="*/ 2234304 w 2639976"/>
                <a:gd name="connsiteY162-326" fmla="*/ 1934095 h 2328949"/>
                <a:gd name="connsiteX163-327" fmla="*/ 2250530 w 2639976"/>
                <a:gd name="connsiteY163-328" fmla="*/ 1939503 h 2328949"/>
                <a:gd name="connsiteX164-329" fmla="*/ 2266757 w 2639976"/>
                <a:gd name="connsiteY164-330" fmla="*/ 1977366 h 2328949"/>
                <a:gd name="connsiteX165-331" fmla="*/ 2255939 w 2639976"/>
                <a:gd name="connsiteY165-332" fmla="*/ 2020638 h 2328949"/>
                <a:gd name="connsiteX166-333" fmla="*/ 2250530 w 2639976"/>
                <a:gd name="connsiteY166-334" fmla="*/ 2074728 h 2328949"/>
                <a:gd name="connsiteX167-335" fmla="*/ 2261348 w 2639976"/>
                <a:gd name="connsiteY167-336" fmla="*/ 2128818 h 2328949"/>
                <a:gd name="connsiteX168-337" fmla="*/ 2245122 w 2639976"/>
                <a:gd name="connsiteY168-338" fmla="*/ 2134226 h 2328949"/>
                <a:gd name="connsiteX169-339" fmla="*/ 2223486 w 2639976"/>
                <a:gd name="connsiteY169-340" fmla="*/ 2128818 h 2328949"/>
                <a:gd name="connsiteX170-341" fmla="*/ 2207258 w 2639976"/>
                <a:gd name="connsiteY170-342" fmla="*/ 2123408 h 2328949"/>
                <a:gd name="connsiteX171-343" fmla="*/ 2136941 w 2639976"/>
                <a:gd name="connsiteY171-344" fmla="*/ 2118000 h 2328949"/>
                <a:gd name="connsiteX172-345" fmla="*/ 2120715 w 2639976"/>
                <a:gd name="connsiteY172-346" fmla="*/ 2123408 h 2328949"/>
                <a:gd name="connsiteX173-347" fmla="*/ 2126123 w 2639976"/>
                <a:gd name="connsiteY173-348" fmla="*/ 2188317 h 2328949"/>
                <a:gd name="connsiteX174-349" fmla="*/ 2153169 w 2639976"/>
                <a:gd name="connsiteY174-350" fmla="*/ 2253224 h 2328949"/>
                <a:gd name="connsiteX175-351" fmla="*/ 2120715 w 2639976"/>
                <a:gd name="connsiteY175-352" fmla="*/ 2264042 h 2328949"/>
                <a:gd name="connsiteX176-353" fmla="*/ 2077444 w 2639976"/>
                <a:gd name="connsiteY176-354" fmla="*/ 2269452 h 2328949"/>
                <a:gd name="connsiteX177-355" fmla="*/ 2072034 w 2639976"/>
                <a:gd name="connsiteY177-356" fmla="*/ 2285678 h 2328949"/>
                <a:gd name="connsiteX178-357" fmla="*/ 2061216 w 2639976"/>
                <a:gd name="connsiteY178-358" fmla="*/ 2307313 h 2328949"/>
                <a:gd name="connsiteX179-359" fmla="*/ 2055807 w 2639976"/>
                <a:gd name="connsiteY179-360" fmla="*/ 2323541 h 2328949"/>
                <a:gd name="connsiteX180-361" fmla="*/ 2012535 w 2639976"/>
                <a:gd name="connsiteY180-362" fmla="*/ 2328949 h 2328949"/>
                <a:gd name="connsiteX181-363" fmla="*/ 1915174 w 2639976"/>
                <a:gd name="connsiteY181-364" fmla="*/ 2323541 h 2328949"/>
                <a:gd name="connsiteX182-365" fmla="*/ 1893538 w 2639976"/>
                <a:gd name="connsiteY182-366" fmla="*/ 2312723 h 2328949"/>
                <a:gd name="connsiteX183-367" fmla="*/ 1861085 w 2639976"/>
                <a:gd name="connsiteY183-368" fmla="*/ 2285678 h 2328949"/>
                <a:gd name="connsiteX184-369" fmla="*/ 1871903 w 2639976"/>
                <a:gd name="connsiteY184-370" fmla="*/ 2226179 h 2328949"/>
                <a:gd name="connsiteX185-371" fmla="*/ 1861085 w 2639976"/>
                <a:gd name="connsiteY185-372" fmla="*/ 2188317 h 2328949"/>
                <a:gd name="connsiteX186-373" fmla="*/ 1855675 w 2639976"/>
                <a:gd name="connsiteY186-374" fmla="*/ 2145044 h 2328949"/>
                <a:gd name="connsiteX187-375" fmla="*/ 1844857 w 2639976"/>
                <a:gd name="connsiteY187-376" fmla="*/ 2128818 h 2328949"/>
                <a:gd name="connsiteX188-377" fmla="*/ 1839448 w 2639976"/>
                <a:gd name="connsiteY188-378" fmla="*/ 2112590 h 2328949"/>
                <a:gd name="connsiteX189-379" fmla="*/ 1823221 w 2639976"/>
                <a:gd name="connsiteY189-380" fmla="*/ 2101772 h 2328949"/>
                <a:gd name="connsiteX190-381" fmla="*/ 1774540 w 2639976"/>
                <a:gd name="connsiteY190-382" fmla="*/ 2090955 h 2328949"/>
                <a:gd name="connsiteX191-383" fmla="*/ 1758314 w 2639976"/>
                <a:gd name="connsiteY191-384" fmla="*/ 2085546 h 2328949"/>
                <a:gd name="connsiteX192-385" fmla="*/ 1742087 w 2639976"/>
                <a:gd name="connsiteY192-386" fmla="*/ 2069319 h 2328949"/>
                <a:gd name="connsiteX193-387" fmla="*/ 1709633 w 2639976"/>
                <a:gd name="connsiteY193-388" fmla="*/ 2063911 h 2328949"/>
                <a:gd name="connsiteX194-389" fmla="*/ 1687997 w 2639976"/>
                <a:gd name="connsiteY194-390" fmla="*/ 2058501 h 2328949"/>
                <a:gd name="connsiteX195-391" fmla="*/ 1682588 w 2639976"/>
                <a:gd name="connsiteY195-392" fmla="*/ 2031456 h 2328949"/>
                <a:gd name="connsiteX196-393" fmla="*/ 1677179 w 2639976"/>
                <a:gd name="connsiteY196-394" fmla="*/ 2015229 h 2328949"/>
                <a:gd name="connsiteX197-395" fmla="*/ 1666362 w 2639976"/>
                <a:gd name="connsiteY197-396" fmla="*/ 1999002 h 2328949"/>
                <a:gd name="connsiteX198-397" fmla="*/ 1660952 w 2639976"/>
                <a:gd name="connsiteY198-398" fmla="*/ 1982776 h 2328949"/>
                <a:gd name="connsiteX199-399" fmla="*/ 1639316 w 2639976"/>
                <a:gd name="connsiteY199-400" fmla="*/ 1950321 h 2328949"/>
                <a:gd name="connsiteX200-401" fmla="*/ 1579817 w 2639976"/>
                <a:gd name="connsiteY200-402" fmla="*/ 1950321 h 2328949"/>
                <a:gd name="connsiteX201-403" fmla="*/ 1568999 w 2639976"/>
                <a:gd name="connsiteY201-404" fmla="*/ 1961140 h 2328949"/>
                <a:gd name="connsiteX202-405" fmla="*/ 1552752 w 2639976"/>
                <a:gd name="connsiteY202-406" fmla="*/ 1964964 h 2328949"/>
                <a:gd name="connsiteX203-407" fmla="*/ 1546525 w 2639976"/>
                <a:gd name="connsiteY203-408" fmla="*/ 1966180 h 2328949"/>
                <a:gd name="connsiteX204-409" fmla="*/ 1546187 w 2639976"/>
                <a:gd name="connsiteY204-410" fmla="*/ 1966442 h 2328949"/>
                <a:gd name="connsiteX205-411" fmla="*/ 1547363 w 2639976"/>
                <a:gd name="connsiteY205-412" fmla="*/ 1966549 h 2328949"/>
                <a:gd name="connsiteX206-413" fmla="*/ 1541954 w 2639976"/>
                <a:gd name="connsiteY206-414" fmla="*/ 1988184 h 2328949"/>
                <a:gd name="connsiteX207-415" fmla="*/ 1534249 w 2639976"/>
                <a:gd name="connsiteY207-416" fmla="*/ 1992840 h 2328949"/>
                <a:gd name="connsiteX208-417" fmla="*/ 1529699 w 2639976"/>
                <a:gd name="connsiteY208-418" fmla="*/ 2003618 h 2328949"/>
                <a:gd name="connsiteX209-419" fmla="*/ 1531374 w 2639976"/>
                <a:gd name="connsiteY209-420" fmla="*/ 2008710 h 2328949"/>
                <a:gd name="connsiteX210-421" fmla="*/ 1520318 w 2639976"/>
                <a:gd name="connsiteY210-422" fmla="*/ 2128818 h 2328949"/>
                <a:gd name="connsiteX211-423" fmla="*/ 1487864 w 2639976"/>
                <a:gd name="connsiteY211-424" fmla="*/ 2145044 h 2328949"/>
                <a:gd name="connsiteX212-425" fmla="*/ 1455410 w 2639976"/>
                <a:gd name="connsiteY212-426" fmla="*/ 2161272 h 2328949"/>
                <a:gd name="connsiteX213-427" fmla="*/ 1422956 w 2639976"/>
                <a:gd name="connsiteY213-428" fmla="*/ 2166681 h 2328949"/>
                <a:gd name="connsiteX214-429" fmla="*/ 1428365 w 2639976"/>
                <a:gd name="connsiteY214-430" fmla="*/ 2150454 h 2328949"/>
                <a:gd name="connsiteX215-431" fmla="*/ 1422956 w 2639976"/>
                <a:gd name="connsiteY215-432" fmla="*/ 2101773 h 2328949"/>
                <a:gd name="connsiteX216-433" fmla="*/ 1395911 w 2639976"/>
                <a:gd name="connsiteY216-434" fmla="*/ 2107182 h 2328949"/>
                <a:gd name="connsiteX217-435" fmla="*/ 1406729 w 2639976"/>
                <a:gd name="connsiteY217-436" fmla="*/ 2090955 h 2328949"/>
                <a:gd name="connsiteX218-437" fmla="*/ 1417547 w 2639976"/>
                <a:gd name="connsiteY218-438" fmla="*/ 2069319 h 2328949"/>
                <a:gd name="connsiteX219-439" fmla="*/ 1368867 w 2639976"/>
                <a:gd name="connsiteY219-440" fmla="*/ 2058501 h 2328949"/>
                <a:gd name="connsiteX220-441" fmla="*/ 1325594 w 2639976"/>
                <a:gd name="connsiteY220-442" fmla="*/ 2047683 h 2328949"/>
                <a:gd name="connsiteX221-443" fmla="*/ 1309368 w 2639976"/>
                <a:gd name="connsiteY221-444" fmla="*/ 2036866 h 2328949"/>
                <a:gd name="connsiteX222-445" fmla="*/ 1298550 w 2639976"/>
                <a:gd name="connsiteY222-446" fmla="*/ 2004412 h 2328949"/>
                <a:gd name="connsiteX223-447" fmla="*/ 1271505 w 2639976"/>
                <a:gd name="connsiteY223-448" fmla="*/ 1971958 h 2328949"/>
                <a:gd name="connsiteX224-449" fmla="*/ 1266096 w 2639976"/>
                <a:gd name="connsiteY224-450" fmla="*/ 1955731 h 2328949"/>
                <a:gd name="connsiteX225-451" fmla="*/ 1271505 w 2639976"/>
                <a:gd name="connsiteY225-452" fmla="*/ 1939503 h 2328949"/>
                <a:gd name="connsiteX226-453" fmla="*/ 1282323 w 2639976"/>
                <a:gd name="connsiteY226-454" fmla="*/ 1923277 h 2328949"/>
                <a:gd name="connsiteX227-455" fmla="*/ 1303958 w 2639976"/>
                <a:gd name="connsiteY227-456" fmla="*/ 1890823 h 2328949"/>
                <a:gd name="connsiteX228-457" fmla="*/ 1331004 w 2639976"/>
                <a:gd name="connsiteY228-458" fmla="*/ 1885414 h 2328949"/>
                <a:gd name="connsiteX229-459" fmla="*/ 1368867 w 2639976"/>
                <a:gd name="connsiteY229-460" fmla="*/ 1907050 h 2328949"/>
                <a:gd name="connsiteX230-461" fmla="*/ 1401321 w 2639976"/>
                <a:gd name="connsiteY230-462" fmla="*/ 1923277 h 2328949"/>
                <a:gd name="connsiteX231-463" fmla="*/ 1428365 w 2639976"/>
                <a:gd name="connsiteY231-464" fmla="*/ 1955731 h 2328949"/>
                <a:gd name="connsiteX232-465" fmla="*/ 1487864 w 2639976"/>
                <a:gd name="connsiteY232-466" fmla="*/ 1961140 h 2328949"/>
                <a:gd name="connsiteX233-467" fmla="*/ 1493273 w 2639976"/>
                <a:gd name="connsiteY233-468" fmla="*/ 1896232 h 2328949"/>
                <a:gd name="connsiteX234-469" fmla="*/ 1482455 w 2639976"/>
                <a:gd name="connsiteY234-470" fmla="*/ 1880006 h 2328949"/>
                <a:gd name="connsiteX235-471" fmla="*/ 1450002 w 2639976"/>
                <a:gd name="connsiteY235-472" fmla="*/ 1852960 h 2328949"/>
                <a:gd name="connsiteX236-473" fmla="*/ 1455410 w 2639976"/>
                <a:gd name="connsiteY236-474" fmla="*/ 1836733 h 2328949"/>
                <a:gd name="connsiteX237-475" fmla="*/ 1460820 w 2639976"/>
                <a:gd name="connsiteY237-476" fmla="*/ 1815097 h 2328949"/>
                <a:gd name="connsiteX238-477" fmla="*/ 1487864 w 2639976"/>
                <a:gd name="connsiteY238-478" fmla="*/ 1782643 h 2328949"/>
                <a:gd name="connsiteX239-479" fmla="*/ 1504091 w 2639976"/>
                <a:gd name="connsiteY239-480" fmla="*/ 1777235 h 2328949"/>
                <a:gd name="connsiteX240-481" fmla="*/ 1536545 w 2639976"/>
                <a:gd name="connsiteY240-482" fmla="*/ 1766417 h 2328949"/>
                <a:gd name="connsiteX241-483" fmla="*/ 1541954 w 2639976"/>
                <a:gd name="connsiteY241-484" fmla="*/ 1739372 h 2328949"/>
                <a:gd name="connsiteX242-485" fmla="*/ 1552773 w 2639976"/>
                <a:gd name="connsiteY242-486" fmla="*/ 1728554 h 2328949"/>
                <a:gd name="connsiteX243-487" fmla="*/ 1558181 w 2639976"/>
                <a:gd name="connsiteY243-488" fmla="*/ 1669055 h 2328949"/>
                <a:gd name="connsiteX244-489" fmla="*/ 1612270 w 2639976"/>
                <a:gd name="connsiteY244-490" fmla="*/ 1663646 h 2328949"/>
                <a:gd name="connsiteX245-491" fmla="*/ 1623088 w 2639976"/>
                <a:gd name="connsiteY245-492" fmla="*/ 1642009 h 2328949"/>
                <a:gd name="connsiteX246-493" fmla="*/ 1639316 w 2639976"/>
                <a:gd name="connsiteY246-494" fmla="*/ 1609556 h 2328949"/>
                <a:gd name="connsiteX247-495" fmla="*/ 1671769 w 2639976"/>
                <a:gd name="connsiteY247-496" fmla="*/ 1587920 h 2328949"/>
                <a:gd name="connsiteX248-497" fmla="*/ 1655543 w 2639976"/>
                <a:gd name="connsiteY248-498" fmla="*/ 1458105 h 2328949"/>
                <a:gd name="connsiteX249-499" fmla="*/ 1644724 w 2639976"/>
                <a:gd name="connsiteY249-500" fmla="*/ 1441878 h 2328949"/>
                <a:gd name="connsiteX250-501" fmla="*/ 1639316 w 2639976"/>
                <a:gd name="connsiteY250-502" fmla="*/ 1425650 h 2328949"/>
                <a:gd name="connsiteX251-503" fmla="*/ 1617680 w 2639976"/>
                <a:gd name="connsiteY251-504" fmla="*/ 1409424 h 2328949"/>
                <a:gd name="connsiteX252-505" fmla="*/ 1612270 w 2639976"/>
                <a:gd name="connsiteY252-506" fmla="*/ 1355335 h 2328949"/>
                <a:gd name="connsiteX253-507" fmla="*/ 1606862 w 2639976"/>
                <a:gd name="connsiteY253-508" fmla="*/ 1339107 h 2328949"/>
                <a:gd name="connsiteX254-509" fmla="*/ 1596044 w 2639976"/>
                <a:gd name="connsiteY254-510" fmla="*/ 1322880 h 2328949"/>
                <a:gd name="connsiteX255-511" fmla="*/ 1579817 w 2639976"/>
                <a:gd name="connsiteY255-512" fmla="*/ 1268790 h 2328949"/>
                <a:gd name="connsiteX256-513" fmla="*/ 1568999 w 2639976"/>
                <a:gd name="connsiteY256-514" fmla="*/ 1252564 h 2328949"/>
                <a:gd name="connsiteX257-515" fmla="*/ 1552773 w 2639976"/>
                <a:gd name="connsiteY257-516" fmla="*/ 1220109 h 2328949"/>
                <a:gd name="connsiteX258-517" fmla="*/ 1536545 w 2639976"/>
                <a:gd name="connsiteY258-518" fmla="*/ 1214701 h 2328949"/>
                <a:gd name="connsiteX259-519" fmla="*/ 1498682 w 2639976"/>
                <a:gd name="connsiteY259-520" fmla="*/ 1203883 h 2328949"/>
                <a:gd name="connsiteX260-521" fmla="*/ 1482455 w 2639976"/>
                <a:gd name="connsiteY260-522" fmla="*/ 1193065 h 2328949"/>
                <a:gd name="connsiteX261-523" fmla="*/ 1433774 w 2639976"/>
                <a:gd name="connsiteY261-524" fmla="*/ 1182247 h 2328949"/>
                <a:gd name="connsiteX262-525" fmla="*/ 1417547 w 2639976"/>
                <a:gd name="connsiteY262-526" fmla="*/ 1166020 h 2328949"/>
                <a:gd name="connsiteX263-527" fmla="*/ 1385093 w 2639976"/>
                <a:gd name="connsiteY263-528" fmla="*/ 1149794 h 2328949"/>
                <a:gd name="connsiteX264-529" fmla="*/ 1374275 w 2639976"/>
                <a:gd name="connsiteY264-530" fmla="*/ 1133566 h 2328949"/>
                <a:gd name="connsiteX265-531" fmla="*/ 1358049 w 2639976"/>
                <a:gd name="connsiteY265-532" fmla="*/ 1128156 h 2328949"/>
                <a:gd name="connsiteX266-533" fmla="*/ 1347231 w 2639976"/>
                <a:gd name="connsiteY266-534" fmla="*/ 1111930 h 2328949"/>
                <a:gd name="connsiteX267-535" fmla="*/ 1336412 w 2639976"/>
                <a:gd name="connsiteY267-536" fmla="*/ 1101112 h 2328949"/>
                <a:gd name="connsiteX268-537" fmla="*/ 1320186 w 2639976"/>
                <a:gd name="connsiteY268-538" fmla="*/ 1090294 h 2328949"/>
                <a:gd name="connsiteX269-539" fmla="*/ 1309368 w 2639976"/>
                <a:gd name="connsiteY269-540" fmla="*/ 1068658 h 2328949"/>
                <a:gd name="connsiteX270-541" fmla="*/ 1287732 w 2639976"/>
                <a:gd name="connsiteY270-542" fmla="*/ 1036205 h 2328949"/>
                <a:gd name="connsiteX271-543" fmla="*/ 1276914 w 2639976"/>
                <a:gd name="connsiteY271-544" fmla="*/ 1025386 h 2328949"/>
                <a:gd name="connsiteX272-545" fmla="*/ 1239051 w 2639976"/>
                <a:gd name="connsiteY272-546" fmla="*/ 1019977 h 2328949"/>
                <a:gd name="connsiteX273-547" fmla="*/ 1222824 w 2639976"/>
                <a:gd name="connsiteY273-548" fmla="*/ 1030795 h 2328949"/>
                <a:gd name="connsiteX274-549" fmla="*/ 1195780 w 2639976"/>
                <a:gd name="connsiteY274-550" fmla="*/ 1036205 h 2328949"/>
                <a:gd name="connsiteX275-551" fmla="*/ 1168734 w 2639976"/>
                <a:gd name="connsiteY275-552" fmla="*/ 1009159 h 2328949"/>
                <a:gd name="connsiteX276-553" fmla="*/ 1130871 w 2639976"/>
                <a:gd name="connsiteY276-554" fmla="*/ 965888 h 2328949"/>
                <a:gd name="connsiteX277-555" fmla="*/ 1125463 w 2639976"/>
                <a:gd name="connsiteY277-556" fmla="*/ 949660 h 2328949"/>
                <a:gd name="connsiteX278-557" fmla="*/ 1103827 w 2639976"/>
                <a:gd name="connsiteY278-558" fmla="*/ 922615 h 2328949"/>
                <a:gd name="connsiteX279-559" fmla="*/ 1087599 w 2639976"/>
                <a:gd name="connsiteY279-560" fmla="*/ 906389 h 2328949"/>
                <a:gd name="connsiteX280-561" fmla="*/ 1071373 w 2639976"/>
                <a:gd name="connsiteY280-562" fmla="*/ 868526 h 2328949"/>
                <a:gd name="connsiteX281-563" fmla="*/ 1038920 w 2639976"/>
                <a:gd name="connsiteY281-564" fmla="*/ 852299 h 2328949"/>
                <a:gd name="connsiteX282-565" fmla="*/ 1022692 w 2639976"/>
                <a:gd name="connsiteY282-566" fmla="*/ 863117 h 2328949"/>
                <a:gd name="connsiteX283-567" fmla="*/ 968603 w 2639976"/>
                <a:gd name="connsiteY283-568" fmla="*/ 868526 h 2328949"/>
                <a:gd name="connsiteX284-569" fmla="*/ 946967 w 2639976"/>
                <a:gd name="connsiteY284-570" fmla="*/ 879343 h 2328949"/>
                <a:gd name="connsiteX285-571" fmla="*/ 941557 w 2639976"/>
                <a:gd name="connsiteY285-572" fmla="*/ 895571 h 2328949"/>
                <a:gd name="connsiteX286-573" fmla="*/ 903694 w 2639976"/>
                <a:gd name="connsiteY286-574" fmla="*/ 900979 h 2328949"/>
                <a:gd name="connsiteX287-575" fmla="*/ 871240 w 2639976"/>
                <a:gd name="connsiteY287-576" fmla="*/ 879343 h 2328949"/>
                <a:gd name="connsiteX288-577" fmla="*/ 855014 w 2639976"/>
                <a:gd name="connsiteY288-578" fmla="*/ 863117 h 2328949"/>
                <a:gd name="connsiteX289-579" fmla="*/ 822559 w 2639976"/>
                <a:gd name="connsiteY289-580" fmla="*/ 814436 h 2328949"/>
                <a:gd name="connsiteX290-581" fmla="*/ 806333 w 2639976"/>
                <a:gd name="connsiteY290-582" fmla="*/ 792800 h 2328949"/>
                <a:gd name="connsiteX291-583" fmla="*/ 773879 w 2639976"/>
                <a:gd name="connsiteY291-584" fmla="*/ 787391 h 2328949"/>
                <a:gd name="connsiteX292-585" fmla="*/ 757652 w 2639976"/>
                <a:gd name="connsiteY292-586" fmla="*/ 792800 h 2328949"/>
                <a:gd name="connsiteX293-587" fmla="*/ 741426 w 2639976"/>
                <a:gd name="connsiteY293-588" fmla="*/ 906389 h 2328949"/>
                <a:gd name="connsiteX294-589" fmla="*/ 719789 w 2639976"/>
                <a:gd name="connsiteY294-590" fmla="*/ 917207 h 2328949"/>
                <a:gd name="connsiteX295-591" fmla="*/ 687335 w 2639976"/>
                <a:gd name="connsiteY295-592" fmla="*/ 955070 h 2328949"/>
                <a:gd name="connsiteX296-593" fmla="*/ 638655 w 2639976"/>
                <a:gd name="connsiteY296-594" fmla="*/ 971296 h 2328949"/>
                <a:gd name="connsiteX297-595" fmla="*/ 617018 w 2639976"/>
                <a:gd name="connsiteY297-596" fmla="*/ 976706 h 2328949"/>
                <a:gd name="connsiteX298-597" fmla="*/ 600792 w 2639976"/>
                <a:gd name="connsiteY298-598" fmla="*/ 982114 h 2328949"/>
                <a:gd name="connsiteX299-599" fmla="*/ 557520 w 2639976"/>
                <a:gd name="connsiteY299-600" fmla="*/ 933434 h 2328949"/>
                <a:gd name="connsiteX300-601" fmla="*/ 514248 w 2639976"/>
                <a:gd name="connsiteY300-602" fmla="*/ 933434 h 2328949"/>
                <a:gd name="connsiteX301-603" fmla="*/ 498021 w 2639976"/>
                <a:gd name="connsiteY301-604" fmla="*/ 949660 h 2328949"/>
                <a:gd name="connsiteX302-605" fmla="*/ 481794 w 2639976"/>
                <a:gd name="connsiteY302-606" fmla="*/ 944252 h 2328949"/>
                <a:gd name="connsiteX303-607" fmla="*/ 449340 w 2639976"/>
                <a:gd name="connsiteY303-608" fmla="*/ 928025 h 2328949"/>
                <a:gd name="connsiteX304-609" fmla="*/ 357388 w 2639976"/>
                <a:gd name="connsiteY304-610" fmla="*/ 928025 h 2328949"/>
                <a:gd name="connsiteX305-611" fmla="*/ 324934 w 2639976"/>
                <a:gd name="connsiteY305-612" fmla="*/ 906389 h 2328949"/>
                <a:gd name="connsiteX306-613" fmla="*/ 319526 w 2639976"/>
                <a:gd name="connsiteY306-614" fmla="*/ 857708 h 2328949"/>
                <a:gd name="connsiteX307-615" fmla="*/ 314116 w 2639976"/>
                <a:gd name="connsiteY307-616" fmla="*/ 819844 h 2328949"/>
                <a:gd name="connsiteX308-617" fmla="*/ 227573 w 2639976"/>
                <a:gd name="connsiteY308-618" fmla="*/ 803618 h 2328949"/>
                <a:gd name="connsiteX309-619" fmla="*/ 216755 w 2639976"/>
                <a:gd name="connsiteY309-620" fmla="*/ 776573 h 2328949"/>
                <a:gd name="connsiteX310-621" fmla="*/ 211345 w 2639976"/>
                <a:gd name="connsiteY310-622" fmla="*/ 754937 h 2328949"/>
                <a:gd name="connsiteX311-623" fmla="*/ 151846 w 2639976"/>
                <a:gd name="connsiteY311-624" fmla="*/ 744119 h 2328949"/>
                <a:gd name="connsiteX312-625" fmla="*/ 135620 w 2639976"/>
                <a:gd name="connsiteY312-626" fmla="*/ 733301 h 2328949"/>
                <a:gd name="connsiteX313-627" fmla="*/ 124802 w 2639976"/>
                <a:gd name="connsiteY313-628" fmla="*/ 700848 h 2328949"/>
                <a:gd name="connsiteX314-629" fmla="*/ 61889 w 2639976"/>
                <a:gd name="connsiteY314-630" fmla="*/ 692264 h 2328949"/>
                <a:gd name="connsiteX315-631" fmla="*/ 399 w 2639976"/>
                <a:gd name="connsiteY315-632" fmla="*/ 700847 h 2328949"/>
                <a:gd name="connsiteX316-633" fmla="*/ 395 w 2639976"/>
                <a:gd name="connsiteY316-634" fmla="*/ 700849 h 2328949"/>
                <a:gd name="connsiteX317-635" fmla="*/ 395 w 2639976"/>
                <a:gd name="connsiteY317-636" fmla="*/ 684621 h 2328949"/>
                <a:gd name="connsiteX318-637" fmla="*/ 27440 w 2639976"/>
                <a:gd name="connsiteY318-638" fmla="*/ 635942 h 2328949"/>
                <a:gd name="connsiteX319-639" fmla="*/ 43668 w 2639976"/>
                <a:gd name="connsiteY319-640" fmla="*/ 625124 h 2328949"/>
                <a:gd name="connsiteX320-641" fmla="*/ 65303 w 2639976"/>
                <a:gd name="connsiteY320-642" fmla="*/ 549397 h 2328949"/>
                <a:gd name="connsiteX321-643" fmla="*/ 59894 w 2639976"/>
                <a:gd name="connsiteY321-644" fmla="*/ 533171 h 2328949"/>
                <a:gd name="connsiteX322-645" fmla="*/ 76121 w 2639976"/>
                <a:gd name="connsiteY322-646" fmla="*/ 500716 h 2328949"/>
                <a:gd name="connsiteX323-647" fmla="*/ 108575 w 2639976"/>
                <a:gd name="connsiteY323-648" fmla="*/ 479080 h 2328949"/>
                <a:gd name="connsiteX324-649" fmla="*/ 124802 w 2639976"/>
                <a:gd name="connsiteY324-650" fmla="*/ 462854 h 2328949"/>
                <a:gd name="connsiteX325-651" fmla="*/ 141028 w 2639976"/>
                <a:gd name="connsiteY325-652" fmla="*/ 403355 h 2328949"/>
                <a:gd name="connsiteX326-653" fmla="*/ 173482 w 2639976"/>
                <a:gd name="connsiteY326-654" fmla="*/ 392537 h 2328949"/>
                <a:gd name="connsiteX327-655" fmla="*/ 254617 w 2639976"/>
                <a:gd name="connsiteY327-656" fmla="*/ 387128 h 2328949"/>
                <a:gd name="connsiteX328-657" fmla="*/ 270844 w 2639976"/>
                <a:gd name="connsiteY328-658" fmla="*/ 381719 h 2328949"/>
                <a:gd name="connsiteX329-659" fmla="*/ 303298 w 2639976"/>
                <a:gd name="connsiteY329-660" fmla="*/ 354674 h 2328949"/>
                <a:gd name="connsiteX330-661" fmla="*/ 314116 w 2639976"/>
                <a:gd name="connsiteY330-662" fmla="*/ 322220 h 2328949"/>
                <a:gd name="connsiteX331-663" fmla="*/ 324934 w 2639976"/>
                <a:gd name="connsiteY331-664" fmla="*/ 284357 h 2328949"/>
                <a:gd name="connsiteX332-665" fmla="*/ 379023 w 2639976"/>
                <a:gd name="connsiteY332-666" fmla="*/ 273539 h 2328949"/>
                <a:gd name="connsiteX333-667" fmla="*/ 438522 w 2639976"/>
                <a:gd name="connsiteY333-668" fmla="*/ 235677 h 2328949"/>
                <a:gd name="connsiteX334-669" fmla="*/ 487203 w 2639976"/>
                <a:gd name="connsiteY334-670" fmla="*/ 208632 h 2328949"/>
                <a:gd name="connsiteX335-671" fmla="*/ 562928 w 2639976"/>
                <a:gd name="connsiteY335-672" fmla="*/ 230268 h 2328949"/>
                <a:gd name="connsiteX336-673" fmla="*/ 595382 w 2639976"/>
                <a:gd name="connsiteY336-674" fmla="*/ 208632 h 2328949"/>
                <a:gd name="connsiteX337-675" fmla="*/ 611609 w 2639976"/>
                <a:gd name="connsiteY337-676" fmla="*/ 203222 h 2328949"/>
                <a:gd name="connsiteX338-677" fmla="*/ 660290 w 2639976"/>
                <a:gd name="connsiteY338-678" fmla="*/ 192405 h 2328949"/>
                <a:gd name="connsiteX339-679" fmla="*/ 681926 w 2639976"/>
                <a:gd name="connsiteY339-680" fmla="*/ 186996 h 2328949"/>
                <a:gd name="connsiteX340-681" fmla="*/ 692744 w 2639976"/>
                <a:gd name="connsiteY340-682" fmla="*/ 170769 h 2328949"/>
                <a:gd name="connsiteX341-683" fmla="*/ 708970 w 2639976"/>
                <a:gd name="connsiteY341-684" fmla="*/ 159951 h 2328949"/>
                <a:gd name="connsiteX342-685" fmla="*/ 719788 w 2639976"/>
                <a:gd name="connsiteY342-686" fmla="*/ 111271 h 2328949"/>
                <a:gd name="connsiteX343-687" fmla="*/ 708970 w 2639976"/>
                <a:gd name="connsiteY343-688" fmla="*/ 89634 h 2328949"/>
                <a:gd name="connsiteX344-689" fmla="*/ 703562 w 2639976"/>
                <a:gd name="connsiteY344-690" fmla="*/ 62590 h 2328949"/>
                <a:gd name="connsiteX345-691" fmla="*/ 714380 w 2639976"/>
                <a:gd name="connsiteY345-692" fmla="*/ 40954 h 2328949"/>
                <a:gd name="connsiteX346-693" fmla="*/ 719788 w 2639976"/>
                <a:gd name="connsiteY346-694" fmla="*/ 24727 h 2328949"/>
                <a:gd name="connsiteX347-695" fmla="*/ 741293 w 2639976"/>
                <a:gd name="connsiteY347-696" fmla="*/ 54 h 2328949"/>
                <a:gd name="connsiteX0-697" fmla="*/ 741293 w 2639976"/>
                <a:gd name="connsiteY0-698" fmla="*/ 54 h 2328949"/>
                <a:gd name="connsiteX1-699" fmla="*/ 795777 w 2639976"/>
                <a:gd name="connsiteY1-700" fmla="*/ 16003 h 2328949"/>
                <a:gd name="connsiteX2-701" fmla="*/ 825736 w 2639976"/>
                <a:gd name="connsiteY2-702" fmla="*/ 27586 h 2328949"/>
                <a:gd name="connsiteX3-703" fmla="*/ 865008 w 2639976"/>
                <a:gd name="connsiteY3-704" fmla="*/ 7948 h 2328949"/>
                <a:gd name="connsiteX4-705" fmla="*/ 865830 w 2639976"/>
                <a:gd name="connsiteY4-706" fmla="*/ 35544 h 2328949"/>
                <a:gd name="connsiteX5-707" fmla="*/ 876648 w 2639976"/>
                <a:gd name="connsiteY5-708" fmla="*/ 62589 h 2328949"/>
                <a:gd name="connsiteX6-709" fmla="*/ 887466 w 2639976"/>
                <a:gd name="connsiteY6-710" fmla="*/ 100451 h 2328949"/>
                <a:gd name="connsiteX7-711" fmla="*/ 898284 w 2639976"/>
                <a:gd name="connsiteY7-712" fmla="*/ 111270 h 2328949"/>
                <a:gd name="connsiteX8-713" fmla="*/ 919920 w 2639976"/>
                <a:gd name="connsiteY8-714" fmla="*/ 143724 h 2328949"/>
                <a:gd name="connsiteX9-715" fmla="*/ 925328 w 2639976"/>
                <a:gd name="connsiteY9-716" fmla="*/ 165360 h 2328949"/>
                <a:gd name="connsiteX10-717" fmla="*/ 930738 w 2639976"/>
                <a:gd name="connsiteY10-718" fmla="*/ 181586 h 2328949"/>
                <a:gd name="connsiteX11-719" fmla="*/ 936148 w 2639976"/>
                <a:gd name="connsiteY11-720" fmla="*/ 219449 h 2328949"/>
                <a:gd name="connsiteX12-721" fmla="*/ 941556 w 2639976"/>
                <a:gd name="connsiteY12-722" fmla="*/ 251902 h 2328949"/>
                <a:gd name="connsiteX13-723" fmla="*/ 941556 w 2639976"/>
                <a:gd name="connsiteY13-724" fmla="*/ 268130 h 2328949"/>
                <a:gd name="connsiteX14-725" fmla="*/ 941557 w 2639976"/>
                <a:gd name="connsiteY14-726" fmla="*/ 268130 h 2328949"/>
                <a:gd name="connsiteX15-727" fmla="*/ 946966 w 2639976"/>
                <a:gd name="connsiteY15-728" fmla="*/ 300584 h 2328949"/>
                <a:gd name="connsiteX16-729" fmla="*/ 930739 w 2639976"/>
                <a:gd name="connsiteY16-730" fmla="*/ 311402 h 2328949"/>
                <a:gd name="connsiteX17-731" fmla="*/ 909103 w 2639976"/>
                <a:gd name="connsiteY17-732" fmla="*/ 316811 h 2328949"/>
                <a:gd name="connsiteX18-733" fmla="*/ 903694 w 2639976"/>
                <a:gd name="connsiteY18-734" fmla="*/ 333038 h 2328949"/>
                <a:gd name="connsiteX19-735" fmla="*/ 930739 w 2639976"/>
                <a:gd name="connsiteY19-736" fmla="*/ 370901 h 2328949"/>
                <a:gd name="connsiteX20-737" fmla="*/ 946966 w 2639976"/>
                <a:gd name="connsiteY20-738" fmla="*/ 381719 h 2328949"/>
                <a:gd name="connsiteX21-739" fmla="*/ 963193 w 2639976"/>
                <a:gd name="connsiteY21-740" fmla="*/ 397945 h 2328949"/>
                <a:gd name="connsiteX22-741" fmla="*/ 1006464 w 2639976"/>
                <a:gd name="connsiteY22-742" fmla="*/ 435808 h 2328949"/>
                <a:gd name="connsiteX23-743" fmla="*/ 1011874 w 2639976"/>
                <a:gd name="connsiteY23-744" fmla="*/ 452035 h 2328949"/>
                <a:gd name="connsiteX24-745" fmla="*/ 1001056 w 2639976"/>
                <a:gd name="connsiteY24-746" fmla="*/ 484489 h 2328949"/>
                <a:gd name="connsiteX25-747" fmla="*/ 995646 w 2639976"/>
                <a:gd name="connsiteY25-748" fmla="*/ 516943 h 2328949"/>
                <a:gd name="connsiteX26-749" fmla="*/ 1017282 w 2639976"/>
                <a:gd name="connsiteY26-750" fmla="*/ 522352 h 2328949"/>
                <a:gd name="connsiteX27-751" fmla="*/ 1038919 w 2639976"/>
                <a:gd name="connsiteY27-752" fmla="*/ 500715 h 2328949"/>
                <a:gd name="connsiteX28-753" fmla="*/ 1065963 w 2639976"/>
                <a:gd name="connsiteY28-754" fmla="*/ 495307 h 2328949"/>
                <a:gd name="connsiteX29-755" fmla="*/ 1082191 w 2639976"/>
                <a:gd name="connsiteY29-756" fmla="*/ 500715 h 2328949"/>
                <a:gd name="connsiteX30-757" fmla="*/ 1114644 w 2639976"/>
                <a:gd name="connsiteY30-758" fmla="*/ 506125 h 2328949"/>
                <a:gd name="connsiteX31-759" fmla="*/ 1130870 w 2639976"/>
                <a:gd name="connsiteY31-760" fmla="*/ 516943 h 2328949"/>
                <a:gd name="connsiteX32-761" fmla="*/ 1147098 w 2639976"/>
                <a:gd name="connsiteY32-762" fmla="*/ 511533 h 2328949"/>
                <a:gd name="connsiteX33-763" fmla="*/ 1174143 w 2639976"/>
                <a:gd name="connsiteY33-764" fmla="*/ 479079 h 2328949"/>
                <a:gd name="connsiteX34-765" fmla="*/ 1206597 w 2639976"/>
                <a:gd name="connsiteY34-766" fmla="*/ 468262 h 2328949"/>
                <a:gd name="connsiteX35-767" fmla="*/ 1271504 w 2639976"/>
                <a:gd name="connsiteY35-768" fmla="*/ 462853 h 2328949"/>
                <a:gd name="connsiteX36-769" fmla="*/ 1287732 w 2639976"/>
                <a:gd name="connsiteY36-770" fmla="*/ 468262 h 2328949"/>
                <a:gd name="connsiteX37-771" fmla="*/ 1287732 w 2639976"/>
                <a:gd name="connsiteY37-772" fmla="*/ 554806 h 2328949"/>
                <a:gd name="connsiteX38-773" fmla="*/ 1282322 w 2639976"/>
                <a:gd name="connsiteY38-774" fmla="*/ 571032 h 2328949"/>
                <a:gd name="connsiteX39-775" fmla="*/ 1266096 w 2639976"/>
                <a:gd name="connsiteY39-776" fmla="*/ 581850 h 2328949"/>
                <a:gd name="connsiteX40-777" fmla="*/ 1260686 w 2639976"/>
                <a:gd name="connsiteY40-778" fmla="*/ 625123 h 2328949"/>
                <a:gd name="connsiteX41-779" fmla="*/ 1255278 w 2639976"/>
                <a:gd name="connsiteY41-780" fmla="*/ 657576 h 2328949"/>
                <a:gd name="connsiteX42-781" fmla="*/ 1206597 w 2639976"/>
                <a:gd name="connsiteY42-782" fmla="*/ 662985 h 2328949"/>
                <a:gd name="connsiteX43-783" fmla="*/ 1190369 w 2639976"/>
                <a:gd name="connsiteY43-784" fmla="*/ 673802 h 2328949"/>
                <a:gd name="connsiteX44-785" fmla="*/ 1195779 w 2639976"/>
                <a:gd name="connsiteY44-786" fmla="*/ 690030 h 2328949"/>
                <a:gd name="connsiteX45-787" fmla="*/ 1212005 w 2639976"/>
                <a:gd name="connsiteY45-788" fmla="*/ 706256 h 2328949"/>
                <a:gd name="connsiteX46-789" fmla="*/ 1255278 w 2639976"/>
                <a:gd name="connsiteY46-790" fmla="*/ 711666 h 2328949"/>
                <a:gd name="connsiteX47-791" fmla="*/ 1287732 w 2639976"/>
                <a:gd name="connsiteY47-792" fmla="*/ 754937 h 2328949"/>
                <a:gd name="connsiteX48-793" fmla="*/ 1314776 w 2639976"/>
                <a:gd name="connsiteY48-794" fmla="*/ 787391 h 2328949"/>
                <a:gd name="connsiteX49-795" fmla="*/ 1336412 w 2639976"/>
                <a:gd name="connsiteY49-796" fmla="*/ 798209 h 2328949"/>
                <a:gd name="connsiteX50-797" fmla="*/ 1347231 w 2639976"/>
                <a:gd name="connsiteY50-798" fmla="*/ 809027 h 2328949"/>
                <a:gd name="connsiteX51-799" fmla="*/ 1363457 w 2639976"/>
                <a:gd name="connsiteY51-800" fmla="*/ 814436 h 2328949"/>
                <a:gd name="connsiteX52-801" fmla="*/ 1368866 w 2639976"/>
                <a:gd name="connsiteY52-802" fmla="*/ 900979 h 2328949"/>
                <a:gd name="connsiteX53-803" fmla="*/ 1401320 w 2639976"/>
                <a:gd name="connsiteY53-804" fmla="*/ 906389 h 2328949"/>
                <a:gd name="connsiteX54-805" fmla="*/ 1417546 w 2639976"/>
                <a:gd name="connsiteY54-806" fmla="*/ 938842 h 2328949"/>
                <a:gd name="connsiteX55-807" fmla="*/ 1455410 w 2639976"/>
                <a:gd name="connsiteY55-808" fmla="*/ 949660 h 2328949"/>
                <a:gd name="connsiteX56-809" fmla="*/ 1487863 w 2639976"/>
                <a:gd name="connsiteY56-810" fmla="*/ 971296 h 2328949"/>
                <a:gd name="connsiteX57-811" fmla="*/ 1504091 w 2639976"/>
                <a:gd name="connsiteY57-812" fmla="*/ 976706 h 2328949"/>
                <a:gd name="connsiteX58-813" fmla="*/ 1536545 w 2639976"/>
                <a:gd name="connsiteY58-814" fmla="*/ 965888 h 2328949"/>
                <a:gd name="connsiteX59-815" fmla="*/ 1547363 w 2639976"/>
                <a:gd name="connsiteY59-816" fmla="*/ 949660 h 2328949"/>
                <a:gd name="connsiteX60-817" fmla="*/ 1536545 w 2639976"/>
                <a:gd name="connsiteY60-818" fmla="*/ 911797 h 2328949"/>
                <a:gd name="connsiteX61-819" fmla="*/ 1531135 w 2639976"/>
                <a:gd name="connsiteY61-820" fmla="*/ 895571 h 2328949"/>
                <a:gd name="connsiteX62-821" fmla="*/ 1563590 w 2639976"/>
                <a:gd name="connsiteY62-822" fmla="*/ 879343 h 2328949"/>
                <a:gd name="connsiteX63-823" fmla="*/ 1633906 w 2639976"/>
                <a:gd name="connsiteY63-824" fmla="*/ 868526 h 2328949"/>
                <a:gd name="connsiteX64-825" fmla="*/ 1671769 w 2639976"/>
                <a:gd name="connsiteY64-826" fmla="*/ 879343 h 2328949"/>
                <a:gd name="connsiteX65-827" fmla="*/ 1709632 w 2639976"/>
                <a:gd name="connsiteY65-828" fmla="*/ 911797 h 2328949"/>
                <a:gd name="connsiteX66-829" fmla="*/ 1725858 w 2639976"/>
                <a:gd name="connsiteY66-830" fmla="*/ 917207 h 2328949"/>
                <a:gd name="connsiteX67-831" fmla="*/ 1758313 w 2639976"/>
                <a:gd name="connsiteY67-832" fmla="*/ 900979 h 2328949"/>
                <a:gd name="connsiteX68-833" fmla="*/ 1763722 w 2639976"/>
                <a:gd name="connsiteY68-834" fmla="*/ 884753 h 2328949"/>
                <a:gd name="connsiteX69-835" fmla="*/ 1774539 w 2639976"/>
                <a:gd name="connsiteY69-836" fmla="*/ 868526 h 2328949"/>
                <a:gd name="connsiteX70-837" fmla="*/ 1790767 w 2639976"/>
                <a:gd name="connsiteY70-838" fmla="*/ 863117 h 2328949"/>
                <a:gd name="connsiteX71-839" fmla="*/ 1888128 w 2639976"/>
                <a:gd name="connsiteY71-840" fmla="*/ 852299 h 2328949"/>
                <a:gd name="connsiteX72-841" fmla="*/ 1904355 w 2639976"/>
                <a:gd name="connsiteY72-842" fmla="*/ 863117 h 2328949"/>
                <a:gd name="connsiteX73-843" fmla="*/ 1920581 w 2639976"/>
                <a:gd name="connsiteY73-844" fmla="*/ 944252 h 2328949"/>
                <a:gd name="connsiteX74-845" fmla="*/ 1909764 w 2639976"/>
                <a:gd name="connsiteY74-846" fmla="*/ 960478 h 2328949"/>
                <a:gd name="connsiteX75-847" fmla="*/ 1871902 w 2639976"/>
                <a:gd name="connsiteY75-848" fmla="*/ 987523 h 2328949"/>
                <a:gd name="connsiteX76-849" fmla="*/ 1839447 w 2639976"/>
                <a:gd name="connsiteY76-850" fmla="*/ 1014567 h 2328949"/>
                <a:gd name="connsiteX77-851" fmla="*/ 1828629 w 2639976"/>
                <a:gd name="connsiteY77-852" fmla="*/ 1030795 h 2328949"/>
                <a:gd name="connsiteX78-853" fmla="*/ 1796175 w 2639976"/>
                <a:gd name="connsiteY78-854" fmla="*/ 1057840 h 2328949"/>
                <a:gd name="connsiteX79-855" fmla="*/ 1796175 w 2639976"/>
                <a:gd name="connsiteY79-856" fmla="*/ 1122748 h 2328949"/>
                <a:gd name="connsiteX80-857" fmla="*/ 1779949 w 2639976"/>
                <a:gd name="connsiteY80-858" fmla="*/ 1133565 h 2328949"/>
                <a:gd name="connsiteX81-859" fmla="*/ 1785357 w 2639976"/>
                <a:gd name="connsiteY81-860" fmla="*/ 1166019 h 2328949"/>
                <a:gd name="connsiteX82-861" fmla="*/ 1790767 w 2639976"/>
                <a:gd name="connsiteY82-862" fmla="*/ 1182247 h 2328949"/>
                <a:gd name="connsiteX83-863" fmla="*/ 1806993 w 2639976"/>
                <a:gd name="connsiteY83-864" fmla="*/ 1193065 h 2328949"/>
                <a:gd name="connsiteX84-865" fmla="*/ 1839447 w 2639976"/>
                <a:gd name="connsiteY84-866" fmla="*/ 1214701 h 2328949"/>
                <a:gd name="connsiteX85-867" fmla="*/ 1855674 w 2639976"/>
                <a:gd name="connsiteY85-868" fmla="*/ 1257972 h 2328949"/>
                <a:gd name="connsiteX86-869" fmla="*/ 1871902 w 2639976"/>
                <a:gd name="connsiteY86-870" fmla="*/ 1268790 h 2328949"/>
                <a:gd name="connsiteX87-871" fmla="*/ 1930788 w 2639976"/>
                <a:gd name="connsiteY87-872" fmla="*/ 1278005 h 2328949"/>
                <a:gd name="connsiteX88-873" fmla="*/ 1934469 w 2639976"/>
                <a:gd name="connsiteY88-874" fmla="*/ 1278521 h 2328949"/>
                <a:gd name="connsiteX89-875" fmla="*/ 1939679 w 2639976"/>
                <a:gd name="connsiteY89-876" fmla="*/ 1278704 h 2328949"/>
                <a:gd name="connsiteX90-877" fmla="*/ 1939974 w 2639976"/>
                <a:gd name="connsiteY90-878" fmla="*/ 1279293 h 2328949"/>
                <a:gd name="connsiteX91-879" fmla="*/ 1942217 w 2639976"/>
                <a:gd name="connsiteY91-880" fmla="*/ 1279608 h 2328949"/>
                <a:gd name="connsiteX92-881" fmla="*/ 1940421 w 2639976"/>
                <a:gd name="connsiteY92-882" fmla="*/ 1280189 h 2328949"/>
                <a:gd name="connsiteX93-883" fmla="*/ 1941043 w 2639976"/>
                <a:gd name="connsiteY93-884" fmla="*/ 1281432 h 2328949"/>
                <a:gd name="connsiteX94-885" fmla="*/ 1942218 w 2639976"/>
                <a:gd name="connsiteY94-886" fmla="*/ 1279608 h 2328949"/>
                <a:gd name="connsiteX95-887" fmla="*/ 1958446 w 2639976"/>
                <a:gd name="connsiteY95-888" fmla="*/ 1295836 h 2328949"/>
                <a:gd name="connsiteX96-889" fmla="*/ 1990899 w 2639976"/>
                <a:gd name="connsiteY96-890" fmla="*/ 1322880 h 2328949"/>
                <a:gd name="connsiteX97-891" fmla="*/ 2023353 w 2639976"/>
                <a:gd name="connsiteY97-892" fmla="*/ 1387788 h 2328949"/>
                <a:gd name="connsiteX98-893" fmla="*/ 2039580 w 2639976"/>
                <a:gd name="connsiteY98-894" fmla="*/ 1398606 h 2328949"/>
                <a:gd name="connsiteX99-895" fmla="*/ 2055807 w 2639976"/>
                <a:gd name="connsiteY99-896" fmla="*/ 1404015 h 2328949"/>
                <a:gd name="connsiteX100-897" fmla="*/ 2061216 w 2639976"/>
                <a:gd name="connsiteY100-898" fmla="*/ 1452696 h 2328949"/>
                <a:gd name="connsiteX101-899" fmla="*/ 2077444 w 2639976"/>
                <a:gd name="connsiteY101-900" fmla="*/ 1485149 h 2328949"/>
                <a:gd name="connsiteX102-901" fmla="*/ 2093670 w 2639976"/>
                <a:gd name="connsiteY102-902" fmla="*/ 1517603 h 2328949"/>
                <a:gd name="connsiteX103-903" fmla="*/ 2099079 w 2639976"/>
                <a:gd name="connsiteY103-904" fmla="*/ 1587920 h 2328949"/>
                <a:gd name="connsiteX104-905" fmla="*/ 2082852 w 2639976"/>
                <a:gd name="connsiteY104-906" fmla="*/ 1620373 h 2328949"/>
                <a:gd name="connsiteX105-907" fmla="*/ 2072034 w 2639976"/>
                <a:gd name="connsiteY105-908" fmla="*/ 1652828 h 2328949"/>
                <a:gd name="connsiteX106-909" fmla="*/ 2120715 w 2639976"/>
                <a:gd name="connsiteY106-910" fmla="*/ 1663646 h 2328949"/>
                <a:gd name="connsiteX107-911" fmla="*/ 2136941 w 2639976"/>
                <a:gd name="connsiteY107-912" fmla="*/ 1679872 h 2328949"/>
                <a:gd name="connsiteX108-913" fmla="*/ 2169396 w 2639976"/>
                <a:gd name="connsiteY108-914" fmla="*/ 1690690 h 2328949"/>
                <a:gd name="connsiteX109-915" fmla="*/ 2201850 w 2639976"/>
                <a:gd name="connsiteY109-916" fmla="*/ 1712326 h 2328949"/>
                <a:gd name="connsiteX110-917" fmla="*/ 2207258 w 2639976"/>
                <a:gd name="connsiteY110-918" fmla="*/ 1733962 h 2328949"/>
                <a:gd name="connsiteX111-919" fmla="*/ 2212668 w 2639976"/>
                <a:gd name="connsiteY111-920" fmla="*/ 1750189 h 2328949"/>
                <a:gd name="connsiteX112-921" fmla="*/ 2228894 w 2639976"/>
                <a:gd name="connsiteY112-922" fmla="*/ 1766417 h 2328949"/>
                <a:gd name="connsiteX113-923" fmla="*/ 2261348 w 2639976"/>
                <a:gd name="connsiteY113-924" fmla="*/ 1755599 h 2328949"/>
                <a:gd name="connsiteX114-925" fmla="*/ 2266757 w 2639976"/>
                <a:gd name="connsiteY114-926" fmla="*/ 1739371 h 2328949"/>
                <a:gd name="connsiteX115-927" fmla="*/ 2272167 w 2639976"/>
                <a:gd name="connsiteY115-928" fmla="*/ 1679872 h 2328949"/>
                <a:gd name="connsiteX116-929" fmla="*/ 2310029 w 2639976"/>
                <a:gd name="connsiteY116-930" fmla="*/ 1674464 h 2328949"/>
                <a:gd name="connsiteX117-931" fmla="*/ 2315438 w 2639976"/>
                <a:gd name="connsiteY117-932" fmla="*/ 1652828 h 2328949"/>
                <a:gd name="connsiteX118-933" fmla="*/ 2326256 w 2639976"/>
                <a:gd name="connsiteY118-934" fmla="*/ 1642009 h 2328949"/>
                <a:gd name="connsiteX119-935" fmla="*/ 2337074 w 2639976"/>
                <a:gd name="connsiteY119-936" fmla="*/ 1625783 h 2328949"/>
                <a:gd name="connsiteX120-937" fmla="*/ 2331665 w 2639976"/>
                <a:gd name="connsiteY120-938" fmla="*/ 1577102 h 2328949"/>
                <a:gd name="connsiteX121-939" fmla="*/ 2310029 w 2639976"/>
                <a:gd name="connsiteY121-940" fmla="*/ 1560876 h 2328949"/>
                <a:gd name="connsiteX122-941" fmla="*/ 2266757 w 2639976"/>
                <a:gd name="connsiteY122-942" fmla="*/ 1523013 h 2328949"/>
                <a:gd name="connsiteX123-943" fmla="*/ 2261348 w 2639976"/>
                <a:gd name="connsiteY123-944" fmla="*/ 1490559 h 2328949"/>
                <a:gd name="connsiteX124-945" fmla="*/ 2266757 w 2639976"/>
                <a:gd name="connsiteY124-946" fmla="*/ 1452696 h 2328949"/>
                <a:gd name="connsiteX125-947" fmla="*/ 2277575 w 2639976"/>
                <a:gd name="connsiteY125-948" fmla="*/ 1414832 h 2328949"/>
                <a:gd name="connsiteX126-949" fmla="*/ 2288393 w 2639976"/>
                <a:gd name="connsiteY126-950" fmla="*/ 1382379 h 2328949"/>
                <a:gd name="connsiteX127-951" fmla="*/ 2304621 w 2639976"/>
                <a:gd name="connsiteY127-952" fmla="*/ 1366153 h 2328949"/>
                <a:gd name="connsiteX128-953" fmla="*/ 2396573 w 2639976"/>
                <a:gd name="connsiteY128-954" fmla="*/ 1360743 h 2328949"/>
                <a:gd name="connsiteX129-955" fmla="*/ 2407391 w 2639976"/>
                <a:gd name="connsiteY129-956" fmla="*/ 1376971 h 2328949"/>
                <a:gd name="connsiteX130-957" fmla="*/ 2412799 w 2639976"/>
                <a:gd name="connsiteY130-958" fmla="*/ 1393197 h 2328949"/>
                <a:gd name="connsiteX131-959" fmla="*/ 2429027 w 2639976"/>
                <a:gd name="connsiteY131-960" fmla="*/ 1409424 h 2328949"/>
                <a:gd name="connsiteX132-961" fmla="*/ 2461481 w 2639976"/>
                <a:gd name="connsiteY132-962" fmla="*/ 1420242 h 2328949"/>
                <a:gd name="connsiteX133-963" fmla="*/ 2472298 w 2639976"/>
                <a:gd name="connsiteY133-964" fmla="*/ 1436468 h 2328949"/>
                <a:gd name="connsiteX134-965" fmla="*/ 2483116 w 2639976"/>
                <a:gd name="connsiteY134-966" fmla="*/ 1447287 h 2328949"/>
                <a:gd name="connsiteX135-967" fmla="*/ 2510162 w 2639976"/>
                <a:gd name="connsiteY135-968" fmla="*/ 1474331 h 2328949"/>
                <a:gd name="connsiteX136-969" fmla="*/ 2542615 w 2639976"/>
                <a:gd name="connsiteY136-970" fmla="*/ 1495967 h 2328949"/>
                <a:gd name="connsiteX137-971" fmla="*/ 2564251 w 2639976"/>
                <a:gd name="connsiteY137-972" fmla="*/ 1501377 h 2328949"/>
                <a:gd name="connsiteX138-973" fmla="*/ 2602114 w 2639976"/>
                <a:gd name="connsiteY138-974" fmla="*/ 1528421 h 2328949"/>
                <a:gd name="connsiteX139-975" fmla="*/ 2612932 w 2639976"/>
                <a:gd name="connsiteY139-976" fmla="*/ 1544648 h 2328949"/>
                <a:gd name="connsiteX140-977" fmla="*/ 2618340 w 2639976"/>
                <a:gd name="connsiteY140-978" fmla="*/ 1560876 h 2328949"/>
                <a:gd name="connsiteX141-979" fmla="*/ 2639976 w 2639976"/>
                <a:gd name="connsiteY141-980" fmla="*/ 1582512 h 2328949"/>
                <a:gd name="connsiteX142-981" fmla="*/ 2629158 w 2639976"/>
                <a:gd name="connsiteY142-982" fmla="*/ 1598738 h 2328949"/>
                <a:gd name="connsiteX143-983" fmla="*/ 2612932 w 2639976"/>
                <a:gd name="connsiteY143-984" fmla="*/ 1712326 h 2328949"/>
                <a:gd name="connsiteX144-985" fmla="*/ 2612932 w 2639976"/>
                <a:gd name="connsiteY144-986" fmla="*/ 1744780 h 2328949"/>
                <a:gd name="connsiteX145-987" fmla="*/ 2585887 w 2639976"/>
                <a:gd name="connsiteY145-988" fmla="*/ 1777235 h 2328949"/>
                <a:gd name="connsiteX146-989" fmla="*/ 2548024 w 2639976"/>
                <a:gd name="connsiteY146-990" fmla="*/ 1782643 h 2328949"/>
                <a:gd name="connsiteX147-991" fmla="*/ 2531797 w 2639976"/>
                <a:gd name="connsiteY147-992" fmla="*/ 1777235 h 2328949"/>
                <a:gd name="connsiteX148-993" fmla="*/ 2515570 w 2639976"/>
                <a:gd name="connsiteY148-994" fmla="*/ 1766417 h 2328949"/>
                <a:gd name="connsiteX149-995" fmla="*/ 2477708 w 2639976"/>
                <a:gd name="connsiteY149-996" fmla="*/ 1761007 h 2328949"/>
                <a:gd name="connsiteX150-997" fmla="*/ 2472298 w 2639976"/>
                <a:gd name="connsiteY150-998" fmla="*/ 1777235 h 2328949"/>
                <a:gd name="connsiteX151-999" fmla="*/ 2472298 w 2639976"/>
                <a:gd name="connsiteY151-1000" fmla="*/ 1825914 h 2328949"/>
                <a:gd name="connsiteX152-1001" fmla="*/ 2429027 w 2639976"/>
                <a:gd name="connsiteY152-1002" fmla="*/ 1831324 h 2328949"/>
                <a:gd name="connsiteX153-1003" fmla="*/ 2412799 w 2639976"/>
                <a:gd name="connsiteY153-1004" fmla="*/ 1836732 h 2328949"/>
                <a:gd name="connsiteX154-1005" fmla="*/ 2353300 w 2639976"/>
                <a:gd name="connsiteY154-1006" fmla="*/ 1842142 h 2328949"/>
                <a:gd name="connsiteX155-1007" fmla="*/ 2337074 w 2639976"/>
                <a:gd name="connsiteY155-1008" fmla="*/ 1831324 h 2328949"/>
                <a:gd name="connsiteX156-1009" fmla="*/ 2320847 w 2639976"/>
                <a:gd name="connsiteY156-1010" fmla="*/ 1815097 h 2328949"/>
                <a:gd name="connsiteX157-1011" fmla="*/ 2304621 w 2639976"/>
                <a:gd name="connsiteY157-1012" fmla="*/ 1820506 h 2328949"/>
                <a:gd name="connsiteX158-1013" fmla="*/ 2266757 w 2639976"/>
                <a:gd name="connsiteY158-1014" fmla="*/ 1825914 h 2328949"/>
                <a:gd name="connsiteX159-1015" fmla="*/ 2261348 w 2639976"/>
                <a:gd name="connsiteY159-1016" fmla="*/ 1852960 h 2328949"/>
                <a:gd name="connsiteX160-1017" fmla="*/ 2255939 w 2639976"/>
                <a:gd name="connsiteY160-1018" fmla="*/ 1869187 h 2328949"/>
                <a:gd name="connsiteX161-1019" fmla="*/ 2245122 w 2639976"/>
                <a:gd name="connsiteY161-1020" fmla="*/ 1885413 h 2328949"/>
                <a:gd name="connsiteX162-1021" fmla="*/ 2234304 w 2639976"/>
                <a:gd name="connsiteY162-1022" fmla="*/ 1934095 h 2328949"/>
                <a:gd name="connsiteX163-1023" fmla="*/ 2250530 w 2639976"/>
                <a:gd name="connsiteY163-1024" fmla="*/ 1939503 h 2328949"/>
                <a:gd name="connsiteX164-1025" fmla="*/ 2266757 w 2639976"/>
                <a:gd name="connsiteY164-1026" fmla="*/ 1977366 h 2328949"/>
                <a:gd name="connsiteX165-1027" fmla="*/ 2255939 w 2639976"/>
                <a:gd name="connsiteY165-1028" fmla="*/ 2020638 h 2328949"/>
                <a:gd name="connsiteX166-1029" fmla="*/ 2250530 w 2639976"/>
                <a:gd name="connsiteY166-1030" fmla="*/ 2074728 h 2328949"/>
                <a:gd name="connsiteX167-1031" fmla="*/ 2261348 w 2639976"/>
                <a:gd name="connsiteY167-1032" fmla="*/ 2128818 h 2328949"/>
                <a:gd name="connsiteX168-1033" fmla="*/ 2245122 w 2639976"/>
                <a:gd name="connsiteY168-1034" fmla="*/ 2134226 h 2328949"/>
                <a:gd name="connsiteX169-1035" fmla="*/ 2223486 w 2639976"/>
                <a:gd name="connsiteY169-1036" fmla="*/ 2128818 h 2328949"/>
                <a:gd name="connsiteX170-1037" fmla="*/ 2207258 w 2639976"/>
                <a:gd name="connsiteY170-1038" fmla="*/ 2123408 h 2328949"/>
                <a:gd name="connsiteX171-1039" fmla="*/ 2136941 w 2639976"/>
                <a:gd name="connsiteY171-1040" fmla="*/ 2118000 h 2328949"/>
                <a:gd name="connsiteX172-1041" fmla="*/ 2120715 w 2639976"/>
                <a:gd name="connsiteY172-1042" fmla="*/ 2123408 h 2328949"/>
                <a:gd name="connsiteX173-1043" fmla="*/ 2126123 w 2639976"/>
                <a:gd name="connsiteY173-1044" fmla="*/ 2188317 h 2328949"/>
                <a:gd name="connsiteX174-1045" fmla="*/ 2153169 w 2639976"/>
                <a:gd name="connsiteY174-1046" fmla="*/ 2253224 h 2328949"/>
                <a:gd name="connsiteX175-1047" fmla="*/ 2120715 w 2639976"/>
                <a:gd name="connsiteY175-1048" fmla="*/ 2264042 h 2328949"/>
                <a:gd name="connsiteX176-1049" fmla="*/ 2077444 w 2639976"/>
                <a:gd name="connsiteY176-1050" fmla="*/ 2269452 h 2328949"/>
                <a:gd name="connsiteX177-1051" fmla="*/ 2072034 w 2639976"/>
                <a:gd name="connsiteY177-1052" fmla="*/ 2285678 h 2328949"/>
                <a:gd name="connsiteX178-1053" fmla="*/ 2061216 w 2639976"/>
                <a:gd name="connsiteY178-1054" fmla="*/ 2307313 h 2328949"/>
                <a:gd name="connsiteX179-1055" fmla="*/ 2055807 w 2639976"/>
                <a:gd name="connsiteY179-1056" fmla="*/ 2323541 h 2328949"/>
                <a:gd name="connsiteX180-1057" fmla="*/ 2012535 w 2639976"/>
                <a:gd name="connsiteY180-1058" fmla="*/ 2328949 h 2328949"/>
                <a:gd name="connsiteX181-1059" fmla="*/ 1915174 w 2639976"/>
                <a:gd name="connsiteY181-1060" fmla="*/ 2323541 h 2328949"/>
                <a:gd name="connsiteX182-1061" fmla="*/ 1893538 w 2639976"/>
                <a:gd name="connsiteY182-1062" fmla="*/ 2312723 h 2328949"/>
                <a:gd name="connsiteX183-1063" fmla="*/ 1861085 w 2639976"/>
                <a:gd name="connsiteY183-1064" fmla="*/ 2285678 h 2328949"/>
                <a:gd name="connsiteX184-1065" fmla="*/ 1871903 w 2639976"/>
                <a:gd name="connsiteY184-1066" fmla="*/ 2226179 h 2328949"/>
                <a:gd name="connsiteX185-1067" fmla="*/ 1861085 w 2639976"/>
                <a:gd name="connsiteY185-1068" fmla="*/ 2188317 h 2328949"/>
                <a:gd name="connsiteX186-1069" fmla="*/ 1855675 w 2639976"/>
                <a:gd name="connsiteY186-1070" fmla="*/ 2145044 h 2328949"/>
                <a:gd name="connsiteX187-1071" fmla="*/ 1844857 w 2639976"/>
                <a:gd name="connsiteY187-1072" fmla="*/ 2128818 h 2328949"/>
                <a:gd name="connsiteX188-1073" fmla="*/ 1839448 w 2639976"/>
                <a:gd name="connsiteY188-1074" fmla="*/ 2112590 h 2328949"/>
                <a:gd name="connsiteX189-1075" fmla="*/ 1823221 w 2639976"/>
                <a:gd name="connsiteY189-1076" fmla="*/ 2101772 h 2328949"/>
                <a:gd name="connsiteX190-1077" fmla="*/ 1774540 w 2639976"/>
                <a:gd name="connsiteY190-1078" fmla="*/ 2090955 h 2328949"/>
                <a:gd name="connsiteX191-1079" fmla="*/ 1758314 w 2639976"/>
                <a:gd name="connsiteY191-1080" fmla="*/ 2085546 h 2328949"/>
                <a:gd name="connsiteX192-1081" fmla="*/ 1742087 w 2639976"/>
                <a:gd name="connsiteY192-1082" fmla="*/ 2069319 h 2328949"/>
                <a:gd name="connsiteX193-1083" fmla="*/ 1709633 w 2639976"/>
                <a:gd name="connsiteY193-1084" fmla="*/ 2063911 h 2328949"/>
                <a:gd name="connsiteX194-1085" fmla="*/ 1687997 w 2639976"/>
                <a:gd name="connsiteY194-1086" fmla="*/ 2058501 h 2328949"/>
                <a:gd name="connsiteX195-1087" fmla="*/ 1682588 w 2639976"/>
                <a:gd name="connsiteY195-1088" fmla="*/ 2031456 h 2328949"/>
                <a:gd name="connsiteX196-1089" fmla="*/ 1677179 w 2639976"/>
                <a:gd name="connsiteY196-1090" fmla="*/ 2015229 h 2328949"/>
                <a:gd name="connsiteX197-1091" fmla="*/ 1666362 w 2639976"/>
                <a:gd name="connsiteY197-1092" fmla="*/ 1999002 h 2328949"/>
                <a:gd name="connsiteX198-1093" fmla="*/ 1660952 w 2639976"/>
                <a:gd name="connsiteY198-1094" fmla="*/ 1982776 h 2328949"/>
                <a:gd name="connsiteX199-1095" fmla="*/ 1639316 w 2639976"/>
                <a:gd name="connsiteY199-1096" fmla="*/ 1950321 h 2328949"/>
                <a:gd name="connsiteX200-1097" fmla="*/ 1579817 w 2639976"/>
                <a:gd name="connsiteY200-1098" fmla="*/ 1950321 h 2328949"/>
                <a:gd name="connsiteX201-1099" fmla="*/ 1568999 w 2639976"/>
                <a:gd name="connsiteY201-1100" fmla="*/ 1961140 h 2328949"/>
                <a:gd name="connsiteX202-1101" fmla="*/ 1552752 w 2639976"/>
                <a:gd name="connsiteY202-1102" fmla="*/ 1964964 h 2328949"/>
                <a:gd name="connsiteX203-1103" fmla="*/ 1546525 w 2639976"/>
                <a:gd name="connsiteY203-1104" fmla="*/ 1966180 h 2328949"/>
                <a:gd name="connsiteX204-1105" fmla="*/ 1546187 w 2639976"/>
                <a:gd name="connsiteY204-1106" fmla="*/ 1966442 h 2328949"/>
                <a:gd name="connsiteX205-1107" fmla="*/ 1547363 w 2639976"/>
                <a:gd name="connsiteY205-1108" fmla="*/ 1966549 h 2328949"/>
                <a:gd name="connsiteX206-1109" fmla="*/ 1541954 w 2639976"/>
                <a:gd name="connsiteY206-1110" fmla="*/ 1988184 h 2328949"/>
                <a:gd name="connsiteX207-1111" fmla="*/ 1534249 w 2639976"/>
                <a:gd name="connsiteY207-1112" fmla="*/ 1992840 h 2328949"/>
                <a:gd name="connsiteX208-1113" fmla="*/ 1529699 w 2639976"/>
                <a:gd name="connsiteY208-1114" fmla="*/ 2003618 h 2328949"/>
                <a:gd name="connsiteX209-1115" fmla="*/ 1531374 w 2639976"/>
                <a:gd name="connsiteY209-1116" fmla="*/ 2008710 h 2328949"/>
                <a:gd name="connsiteX210-1117" fmla="*/ 1520318 w 2639976"/>
                <a:gd name="connsiteY210-1118" fmla="*/ 2128818 h 2328949"/>
                <a:gd name="connsiteX211-1119" fmla="*/ 1487864 w 2639976"/>
                <a:gd name="connsiteY211-1120" fmla="*/ 2145044 h 2328949"/>
                <a:gd name="connsiteX212-1121" fmla="*/ 1455410 w 2639976"/>
                <a:gd name="connsiteY212-1122" fmla="*/ 2161272 h 2328949"/>
                <a:gd name="connsiteX213-1123" fmla="*/ 1422956 w 2639976"/>
                <a:gd name="connsiteY213-1124" fmla="*/ 2166681 h 2328949"/>
                <a:gd name="connsiteX214-1125" fmla="*/ 1428365 w 2639976"/>
                <a:gd name="connsiteY214-1126" fmla="*/ 2150454 h 2328949"/>
                <a:gd name="connsiteX215-1127" fmla="*/ 1422956 w 2639976"/>
                <a:gd name="connsiteY215-1128" fmla="*/ 2101773 h 2328949"/>
                <a:gd name="connsiteX216-1129" fmla="*/ 1395911 w 2639976"/>
                <a:gd name="connsiteY216-1130" fmla="*/ 2107182 h 2328949"/>
                <a:gd name="connsiteX217-1131" fmla="*/ 1406729 w 2639976"/>
                <a:gd name="connsiteY217-1132" fmla="*/ 2090955 h 2328949"/>
                <a:gd name="connsiteX218-1133" fmla="*/ 1417547 w 2639976"/>
                <a:gd name="connsiteY218-1134" fmla="*/ 2069319 h 2328949"/>
                <a:gd name="connsiteX219-1135" fmla="*/ 1368867 w 2639976"/>
                <a:gd name="connsiteY219-1136" fmla="*/ 2058501 h 2328949"/>
                <a:gd name="connsiteX220-1137" fmla="*/ 1325594 w 2639976"/>
                <a:gd name="connsiteY220-1138" fmla="*/ 2047683 h 2328949"/>
                <a:gd name="connsiteX221-1139" fmla="*/ 1309368 w 2639976"/>
                <a:gd name="connsiteY221-1140" fmla="*/ 2036866 h 2328949"/>
                <a:gd name="connsiteX222-1141" fmla="*/ 1298550 w 2639976"/>
                <a:gd name="connsiteY222-1142" fmla="*/ 2004412 h 2328949"/>
                <a:gd name="connsiteX223-1143" fmla="*/ 1271505 w 2639976"/>
                <a:gd name="connsiteY223-1144" fmla="*/ 1971958 h 2328949"/>
                <a:gd name="connsiteX224-1145" fmla="*/ 1266096 w 2639976"/>
                <a:gd name="connsiteY224-1146" fmla="*/ 1955731 h 2328949"/>
                <a:gd name="connsiteX225-1147" fmla="*/ 1271505 w 2639976"/>
                <a:gd name="connsiteY225-1148" fmla="*/ 1939503 h 2328949"/>
                <a:gd name="connsiteX226-1149" fmla="*/ 1282323 w 2639976"/>
                <a:gd name="connsiteY226-1150" fmla="*/ 1923277 h 2328949"/>
                <a:gd name="connsiteX227-1151" fmla="*/ 1303958 w 2639976"/>
                <a:gd name="connsiteY227-1152" fmla="*/ 1890823 h 2328949"/>
                <a:gd name="connsiteX228-1153" fmla="*/ 1331004 w 2639976"/>
                <a:gd name="connsiteY228-1154" fmla="*/ 1885414 h 2328949"/>
                <a:gd name="connsiteX229-1155" fmla="*/ 1368867 w 2639976"/>
                <a:gd name="connsiteY229-1156" fmla="*/ 1907050 h 2328949"/>
                <a:gd name="connsiteX230-1157" fmla="*/ 1401321 w 2639976"/>
                <a:gd name="connsiteY230-1158" fmla="*/ 1923277 h 2328949"/>
                <a:gd name="connsiteX231-1159" fmla="*/ 1428365 w 2639976"/>
                <a:gd name="connsiteY231-1160" fmla="*/ 1955731 h 2328949"/>
                <a:gd name="connsiteX232-1161" fmla="*/ 1487864 w 2639976"/>
                <a:gd name="connsiteY232-1162" fmla="*/ 1961140 h 2328949"/>
                <a:gd name="connsiteX233-1163" fmla="*/ 1493273 w 2639976"/>
                <a:gd name="connsiteY233-1164" fmla="*/ 1896232 h 2328949"/>
                <a:gd name="connsiteX234-1165" fmla="*/ 1482455 w 2639976"/>
                <a:gd name="connsiteY234-1166" fmla="*/ 1880006 h 2328949"/>
                <a:gd name="connsiteX235-1167" fmla="*/ 1450002 w 2639976"/>
                <a:gd name="connsiteY235-1168" fmla="*/ 1852960 h 2328949"/>
                <a:gd name="connsiteX236-1169" fmla="*/ 1455410 w 2639976"/>
                <a:gd name="connsiteY236-1170" fmla="*/ 1836733 h 2328949"/>
                <a:gd name="connsiteX237-1171" fmla="*/ 1460820 w 2639976"/>
                <a:gd name="connsiteY237-1172" fmla="*/ 1815097 h 2328949"/>
                <a:gd name="connsiteX238-1173" fmla="*/ 1487864 w 2639976"/>
                <a:gd name="connsiteY238-1174" fmla="*/ 1782643 h 2328949"/>
                <a:gd name="connsiteX239-1175" fmla="*/ 1504091 w 2639976"/>
                <a:gd name="connsiteY239-1176" fmla="*/ 1777235 h 2328949"/>
                <a:gd name="connsiteX240-1177" fmla="*/ 1536545 w 2639976"/>
                <a:gd name="connsiteY240-1178" fmla="*/ 1766417 h 2328949"/>
                <a:gd name="connsiteX241-1179" fmla="*/ 1541954 w 2639976"/>
                <a:gd name="connsiteY241-1180" fmla="*/ 1739372 h 2328949"/>
                <a:gd name="connsiteX242-1181" fmla="*/ 1552773 w 2639976"/>
                <a:gd name="connsiteY242-1182" fmla="*/ 1728554 h 2328949"/>
                <a:gd name="connsiteX243-1183" fmla="*/ 1558181 w 2639976"/>
                <a:gd name="connsiteY243-1184" fmla="*/ 1669055 h 2328949"/>
                <a:gd name="connsiteX244-1185" fmla="*/ 1612270 w 2639976"/>
                <a:gd name="connsiteY244-1186" fmla="*/ 1663646 h 2328949"/>
                <a:gd name="connsiteX245-1187" fmla="*/ 1623088 w 2639976"/>
                <a:gd name="connsiteY245-1188" fmla="*/ 1642009 h 2328949"/>
                <a:gd name="connsiteX246-1189" fmla="*/ 1639316 w 2639976"/>
                <a:gd name="connsiteY246-1190" fmla="*/ 1609556 h 2328949"/>
                <a:gd name="connsiteX247-1191" fmla="*/ 1671769 w 2639976"/>
                <a:gd name="connsiteY247-1192" fmla="*/ 1587920 h 2328949"/>
                <a:gd name="connsiteX248-1193" fmla="*/ 1655543 w 2639976"/>
                <a:gd name="connsiteY248-1194" fmla="*/ 1458105 h 2328949"/>
                <a:gd name="connsiteX249-1195" fmla="*/ 1644724 w 2639976"/>
                <a:gd name="connsiteY249-1196" fmla="*/ 1441878 h 2328949"/>
                <a:gd name="connsiteX250-1197" fmla="*/ 1639316 w 2639976"/>
                <a:gd name="connsiteY250-1198" fmla="*/ 1425650 h 2328949"/>
                <a:gd name="connsiteX251-1199" fmla="*/ 1617680 w 2639976"/>
                <a:gd name="connsiteY251-1200" fmla="*/ 1409424 h 2328949"/>
                <a:gd name="connsiteX252-1201" fmla="*/ 1612270 w 2639976"/>
                <a:gd name="connsiteY252-1202" fmla="*/ 1355335 h 2328949"/>
                <a:gd name="connsiteX253-1203" fmla="*/ 1606862 w 2639976"/>
                <a:gd name="connsiteY253-1204" fmla="*/ 1339107 h 2328949"/>
                <a:gd name="connsiteX254-1205" fmla="*/ 1596044 w 2639976"/>
                <a:gd name="connsiteY254-1206" fmla="*/ 1322880 h 2328949"/>
                <a:gd name="connsiteX255-1207" fmla="*/ 1579817 w 2639976"/>
                <a:gd name="connsiteY255-1208" fmla="*/ 1268790 h 2328949"/>
                <a:gd name="connsiteX256-1209" fmla="*/ 1568999 w 2639976"/>
                <a:gd name="connsiteY256-1210" fmla="*/ 1252564 h 2328949"/>
                <a:gd name="connsiteX257-1211" fmla="*/ 1552773 w 2639976"/>
                <a:gd name="connsiteY257-1212" fmla="*/ 1220109 h 2328949"/>
                <a:gd name="connsiteX258-1213" fmla="*/ 1536545 w 2639976"/>
                <a:gd name="connsiteY258-1214" fmla="*/ 1214701 h 2328949"/>
                <a:gd name="connsiteX259-1215" fmla="*/ 1498682 w 2639976"/>
                <a:gd name="connsiteY259-1216" fmla="*/ 1203883 h 2328949"/>
                <a:gd name="connsiteX260-1217" fmla="*/ 1482455 w 2639976"/>
                <a:gd name="connsiteY260-1218" fmla="*/ 1193065 h 2328949"/>
                <a:gd name="connsiteX261-1219" fmla="*/ 1433774 w 2639976"/>
                <a:gd name="connsiteY261-1220" fmla="*/ 1182247 h 2328949"/>
                <a:gd name="connsiteX262-1221" fmla="*/ 1417547 w 2639976"/>
                <a:gd name="connsiteY262-1222" fmla="*/ 1166020 h 2328949"/>
                <a:gd name="connsiteX263-1223" fmla="*/ 1385093 w 2639976"/>
                <a:gd name="connsiteY263-1224" fmla="*/ 1149794 h 2328949"/>
                <a:gd name="connsiteX264-1225" fmla="*/ 1374275 w 2639976"/>
                <a:gd name="connsiteY264-1226" fmla="*/ 1133566 h 2328949"/>
                <a:gd name="connsiteX265-1227" fmla="*/ 1358049 w 2639976"/>
                <a:gd name="connsiteY265-1228" fmla="*/ 1128156 h 2328949"/>
                <a:gd name="connsiteX266-1229" fmla="*/ 1347231 w 2639976"/>
                <a:gd name="connsiteY266-1230" fmla="*/ 1111930 h 2328949"/>
                <a:gd name="connsiteX267-1231" fmla="*/ 1336412 w 2639976"/>
                <a:gd name="connsiteY267-1232" fmla="*/ 1101112 h 2328949"/>
                <a:gd name="connsiteX268-1233" fmla="*/ 1320186 w 2639976"/>
                <a:gd name="connsiteY268-1234" fmla="*/ 1090294 h 2328949"/>
                <a:gd name="connsiteX269-1235" fmla="*/ 1309368 w 2639976"/>
                <a:gd name="connsiteY269-1236" fmla="*/ 1068658 h 2328949"/>
                <a:gd name="connsiteX270-1237" fmla="*/ 1287732 w 2639976"/>
                <a:gd name="connsiteY270-1238" fmla="*/ 1036205 h 2328949"/>
                <a:gd name="connsiteX271-1239" fmla="*/ 1276914 w 2639976"/>
                <a:gd name="connsiteY271-1240" fmla="*/ 1025386 h 2328949"/>
                <a:gd name="connsiteX272-1241" fmla="*/ 1239051 w 2639976"/>
                <a:gd name="connsiteY272-1242" fmla="*/ 1019977 h 2328949"/>
                <a:gd name="connsiteX273-1243" fmla="*/ 1222824 w 2639976"/>
                <a:gd name="connsiteY273-1244" fmla="*/ 1030795 h 2328949"/>
                <a:gd name="connsiteX274-1245" fmla="*/ 1195780 w 2639976"/>
                <a:gd name="connsiteY274-1246" fmla="*/ 1036205 h 2328949"/>
                <a:gd name="connsiteX275-1247" fmla="*/ 1168734 w 2639976"/>
                <a:gd name="connsiteY275-1248" fmla="*/ 1009159 h 2328949"/>
                <a:gd name="connsiteX276-1249" fmla="*/ 1130871 w 2639976"/>
                <a:gd name="connsiteY276-1250" fmla="*/ 965888 h 2328949"/>
                <a:gd name="connsiteX277-1251" fmla="*/ 1125463 w 2639976"/>
                <a:gd name="connsiteY277-1252" fmla="*/ 949660 h 2328949"/>
                <a:gd name="connsiteX278-1253" fmla="*/ 1103827 w 2639976"/>
                <a:gd name="connsiteY278-1254" fmla="*/ 922615 h 2328949"/>
                <a:gd name="connsiteX279-1255" fmla="*/ 1087599 w 2639976"/>
                <a:gd name="connsiteY279-1256" fmla="*/ 906389 h 2328949"/>
                <a:gd name="connsiteX280-1257" fmla="*/ 1071373 w 2639976"/>
                <a:gd name="connsiteY280-1258" fmla="*/ 868526 h 2328949"/>
                <a:gd name="connsiteX281-1259" fmla="*/ 1038920 w 2639976"/>
                <a:gd name="connsiteY281-1260" fmla="*/ 852299 h 2328949"/>
                <a:gd name="connsiteX282-1261" fmla="*/ 1022692 w 2639976"/>
                <a:gd name="connsiteY282-1262" fmla="*/ 863117 h 2328949"/>
                <a:gd name="connsiteX283-1263" fmla="*/ 968603 w 2639976"/>
                <a:gd name="connsiteY283-1264" fmla="*/ 868526 h 2328949"/>
                <a:gd name="connsiteX284-1265" fmla="*/ 946967 w 2639976"/>
                <a:gd name="connsiteY284-1266" fmla="*/ 879343 h 2328949"/>
                <a:gd name="connsiteX285-1267" fmla="*/ 941557 w 2639976"/>
                <a:gd name="connsiteY285-1268" fmla="*/ 895571 h 2328949"/>
                <a:gd name="connsiteX286-1269" fmla="*/ 903694 w 2639976"/>
                <a:gd name="connsiteY286-1270" fmla="*/ 900979 h 2328949"/>
                <a:gd name="connsiteX287-1271" fmla="*/ 871240 w 2639976"/>
                <a:gd name="connsiteY287-1272" fmla="*/ 879343 h 2328949"/>
                <a:gd name="connsiteX288-1273" fmla="*/ 855014 w 2639976"/>
                <a:gd name="connsiteY288-1274" fmla="*/ 863117 h 2328949"/>
                <a:gd name="connsiteX289-1275" fmla="*/ 822559 w 2639976"/>
                <a:gd name="connsiteY289-1276" fmla="*/ 814436 h 2328949"/>
                <a:gd name="connsiteX290-1277" fmla="*/ 806333 w 2639976"/>
                <a:gd name="connsiteY290-1278" fmla="*/ 792800 h 2328949"/>
                <a:gd name="connsiteX291-1279" fmla="*/ 773879 w 2639976"/>
                <a:gd name="connsiteY291-1280" fmla="*/ 787391 h 2328949"/>
                <a:gd name="connsiteX292-1281" fmla="*/ 757652 w 2639976"/>
                <a:gd name="connsiteY292-1282" fmla="*/ 792800 h 2328949"/>
                <a:gd name="connsiteX293-1283" fmla="*/ 741426 w 2639976"/>
                <a:gd name="connsiteY293-1284" fmla="*/ 906389 h 2328949"/>
                <a:gd name="connsiteX294-1285" fmla="*/ 719789 w 2639976"/>
                <a:gd name="connsiteY294-1286" fmla="*/ 917207 h 2328949"/>
                <a:gd name="connsiteX295-1287" fmla="*/ 687335 w 2639976"/>
                <a:gd name="connsiteY295-1288" fmla="*/ 955070 h 2328949"/>
                <a:gd name="connsiteX296-1289" fmla="*/ 638655 w 2639976"/>
                <a:gd name="connsiteY296-1290" fmla="*/ 971296 h 2328949"/>
                <a:gd name="connsiteX297-1291" fmla="*/ 617018 w 2639976"/>
                <a:gd name="connsiteY297-1292" fmla="*/ 976706 h 2328949"/>
                <a:gd name="connsiteX298-1293" fmla="*/ 600792 w 2639976"/>
                <a:gd name="connsiteY298-1294" fmla="*/ 982114 h 2328949"/>
                <a:gd name="connsiteX299-1295" fmla="*/ 557520 w 2639976"/>
                <a:gd name="connsiteY299-1296" fmla="*/ 933434 h 2328949"/>
                <a:gd name="connsiteX300-1297" fmla="*/ 514248 w 2639976"/>
                <a:gd name="connsiteY300-1298" fmla="*/ 933434 h 2328949"/>
                <a:gd name="connsiteX301-1299" fmla="*/ 498021 w 2639976"/>
                <a:gd name="connsiteY301-1300" fmla="*/ 949660 h 2328949"/>
                <a:gd name="connsiteX302-1301" fmla="*/ 481794 w 2639976"/>
                <a:gd name="connsiteY302-1302" fmla="*/ 944252 h 2328949"/>
                <a:gd name="connsiteX303-1303" fmla="*/ 449340 w 2639976"/>
                <a:gd name="connsiteY303-1304" fmla="*/ 928025 h 2328949"/>
                <a:gd name="connsiteX304-1305" fmla="*/ 357388 w 2639976"/>
                <a:gd name="connsiteY304-1306" fmla="*/ 928025 h 2328949"/>
                <a:gd name="connsiteX305-1307" fmla="*/ 324934 w 2639976"/>
                <a:gd name="connsiteY305-1308" fmla="*/ 906389 h 2328949"/>
                <a:gd name="connsiteX306-1309" fmla="*/ 319526 w 2639976"/>
                <a:gd name="connsiteY306-1310" fmla="*/ 857708 h 2328949"/>
                <a:gd name="connsiteX307-1311" fmla="*/ 314116 w 2639976"/>
                <a:gd name="connsiteY307-1312" fmla="*/ 819844 h 2328949"/>
                <a:gd name="connsiteX308-1313" fmla="*/ 227573 w 2639976"/>
                <a:gd name="connsiteY308-1314" fmla="*/ 803618 h 2328949"/>
                <a:gd name="connsiteX309-1315" fmla="*/ 216755 w 2639976"/>
                <a:gd name="connsiteY309-1316" fmla="*/ 776573 h 2328949"/>
                <a:gd name="connsiteX310-1317" fmla="*/ 211345 w 2639976"/>
                <a:gd name="connsiteY310-1318" fmla="*/ 754937 h 2328949"/>
                <a:gd name="connsiteX311-1319" fmla="*/ 151846 w 2639976"/>
                <a:gd name="connsiteY311-1320" fmla="*/ 744119 h 2328949"/>
                <a:gd name="connsiteX312-1321" fmla="*/ 135620 w 2639976"/>
                <a:gd name="connsiteY312-1322" fmla="*/ 733301 h 2328949"/>
                <a:gd name="connsiteX313-1323" fmla="*/ 124802 w 2639976"/>
                <a:gd name="connsiteY313-1324" fmla="*/ 700848 h 2328949"/>
                <a:gd name="connsiteX314-1325" fmla="*/ 61889 w 2639976"/>
                <a:gd name="connsiteY314-1326" fmla="*/ 692264 h 2328949"/>
                <a:gd name="connsiteX315-1327" fmla="*/ 399 w 2639976"/>
                <a:gd name="connsiteY315-1328" fmla="*/ 700847 h 2328949"/>
                <a:gd name="connsiteX316-1329" fmla="*/ 395 w 2639976"/>
                <a:gd name="connsiteY316-1330" fmla="*/ 700849 h 2328949"/>
                <a:gd name="connsiteX317-1331" fmla="*/ 395 w 2639976"/>
                <a:gd name="connsiteY317-1332" fmla="*/ 684621 h 2328949"/>
                <a:gd name="connsiteX318-1333" fmla="*/ 27440 w 2639976"/>
                <a:gd name="connsiteY318-1334" fmla="*/ 635942 h 2328949"/>
                <a:gd name="connsiteX319-1335" fmla="*/ 43668 w 2639976"/>
                <a:gd name="connsiteY319-1336" fmla="*/ 625124 h 2328949"/>
                <a:gd name="connsiteX320-1337" fmla="*/ 65303 w 2639976"/>
                <a:gd name="connsiteY320-1338" fmla="*/ 549397 h 2328949"/>
                <a:gd name="connsiteX321-1339" fmla="*/ 59894 w 2639976"/>
                <a:gd name="connsiteY321-1340" fmla="*/ 533171 h 2328949"/>
                <a:gd name="connsiteX322-1341" fmla="*/ 76121 w 2639976"/>
                <a:gd name="connsiteY322-1342" fmla="*/ 500716 h 2328949"/>
                <a:gd name="connsiteX323-1343" fmla="*/ 108575 w 2639976"/>
                <a:gd name="connsiteY323-1344" fmla="*/ 479080 h 2328949"/>
                <a:gd name="connsiteX324-1345" fmla="*/ 124802 w 2639976"/>
                <a:gd name="connsiteY324-1346" fmla="*/ 462854 h 2328949"/>
                <a:gd name="connsiteX325-1347" fmla="*/ 141028 w 2639976"/>
                <a:gd name="connsiteY325-1348" fmla="*/ 403355 h 2328949"/>
                <a:gd name="connsiteX326-1349" fmla="*/ 173482 w 2639976"/>
                <a:gd name="connsiteY326-1350" fmla="*/ 392537 h 2328949"/>
                <a:gd name="connsiteX327-1351" fmla="*/ 254617 w 2639976"/>
                <a:gd name="connsiteY327-1352" fmla="*/ 387128 h 2328949"/>
                <a:gd name="connsiteX328-1353" fmla="*/ 270844 w 2639976"/>
                <a:gd name="connsiteY328-1354" fmla="*/ 381719 h 2328949"/>
                <a:gd name="connsiteX329-1355" fmla="*/ 303298 w 2639976"/>
                <a:gd name="connsiteY329-1356" fmla="*/ 354674 h 2328949"/>
                <a:gd name="connsiteX330-1357" fmla="*/ 314116 w 2639976"/>
                <a:gd name="connsiteY330-1358" fmla="*/ 322220 h 2328949"/>
                <a:gd name="connsiteX331-1359" fmla="*/ 324934 w 2639976"/>
                <a:gd name="connsiteY331-1360" fmla="*/ 284357 h 2328949"/>
                <a:gd name="connsiteX332-1361" fmla="*/ 379023 w 2639976"/>
                <a:gd name="connsiteY332-1362" fmla="*/ 273539 h 2328949"/>
                <a:gd name="connsiteX333-1363" fmla="*/ 438522 w 2639976"/>
                <a:gd name="connsiteY333-1364" fmla="*/ 235677 h 2328949"/>
                <a:gd name="connsiteX334-1365" fmla="*/ 487203 w 2639976"/>
                <a:gd name="connsiteY334-1366" fmla="*/ 208632 h 2328949"/>
                <a:gd name="connsiteX335-1367" fmla="*/ 562928 w 2639976"/>
                <a:gd name="connsiteY335-1368" fmla="*/ 230268 h 2328949"/>
                <a:gd name="connsiteX336-1369" fmla="*/ 595382 w 2639976"/>
                <a:gd name="connsiteY336-1370" fmla="*/ 208632 h 2328949"/>
                <a:gd name="connsiteX337-1371" fmla="*/ 611609 w 2639976"/>
                <a:gd name="connsiteY337-1372" fmla="*/ 203222 h 2328949"/>
                <a:gd name="connsiteX338-1373" fmla="*/ 660290 w 2639976"/>
                <a:gd name="connsiteY338-1374" fmla="*/ 192405 h 2328949"/>
                <a:gd name="connsiteX339-1375" fmla="*/ 681926 w 2639976"/>
                <a:gd name="connsiteY339-1376" fmla="*/ 186996 h 2328949"/>
                <a:gd name="connsiteX340-1377" fmla="*/ 692744 w 2639976"/>
                <a:gd name="connsiteY340-1378" fmla="*/ 170769 h 2328949"/>
                <a:gd name="connsiteX341-1379" fmla="*/ 708970 w 2639976"/>
                <a:gd name="connsiteY341-1380" fmla="*/ 159951 h 2328949"/>
                <a:gd name="connsiteX342-1381" fmla="*/ 719788 w 2639976"/>
                <a:gd name="connsiteY342-1382" fmla="*/ 111271 h 2328949"/>
                <a:gd name="connsiteX343-1383" fmla="*/ 708970 w 2639976"/>
                <a:gd name="connsiteY343-1384" fmla="*/ 89634 h 2328949"/>
                <a:gd name="connsiteX344-1385" fmla="*/ 703562 w 2639976"/>
                <a:gd name="connsiteY344-1386" fmla="*/ 62590 h 2328949"/>
                <a:gd name="connsiteX345-1387" fmla="*/ 714380 w 2639976"/>
                <a:gd name="connsiteY345-1388" fmla="*/ 40954 h 2328949"/>
                <a:gd name="connsiteX346-1389" fmla="*/ 719788 w 2639976"/>
                <a:gd name="connsiteY346-1390" fmla="*/ 24727 h 2328949"/>
                <a:gd name="connsiteX347-1391" fmla="*/ 741293 w 2639976"/>
                <a:gd name="connsiteY347-1392" fmla="*/ 54 h 2328949"/>
                <a:gd name="connsiteX0-1393" fmla="*/ 741293 w 2639976"/>
                <a:gd name="connsiteY0-1394" fmla="*/ 54 h 2328949"/>
                <a:gd name="connsiteX1-1395" fmla="*/ 795777 w 2639976"/>
                <a:gd name="connsiteY1-1396" fmla="*/ 16003 h 2328949"/>
                <a:gd name="connsiteX2-1397" fmla="*/ 822965 w 2639976"/>
                <a:gd name="connsiteY2-1398" fmla="*/ 13732 h 2328949"/>
                <a:gd name="connsiteX3-1399" fmla="*/ 865008 w 2639976"/>
                <a:gd name="connsiteY3-1400" fmla="*/ 7948 h 2328949"/>
                <a:gd name="connsiteX4-1401" fmla="*/ 865830 w 2639976"/>
                <a:gd name="connsiteY4-1402" fmla="*/ 35544 h 2328949"/>
                <a:gd name="connsiteX5-1403" fmla="*/ 876648 w 2639976"/>
                <a:gd name="connsiteY5-1404" fmla="*/ 62589 h 2328949"/>
                <a:gd name="connsiteX6-1405" fmla="*/ 887466 w 2639976"/>
                <a:gd name="connsiteY6-1406" fmla="*/ 100451 h 2328949"/>
                <a:gd name="connsiteX7-1407" fmla="*/ 898284 w 2639976"/>
                <a:gd name="connsiteY7-1408" fmla="*/ 111270 h 2328949"/>
                <a:gd name="connsiteX8-1409" fmla="*/ 919920 w 2639976"/>
                <a:gd name="connsiteY8-1410" fmla="*/ 143724 h 2328949"/>
                <a:gd name="connsiteX9-1411" fmla="*/ 925328 w 2639976"/>
                <a:gd name="connsiteY9-1412" fmla="*/ 165360 h 2328949"/>
                <a:gd name="connsiteX10-1413" fmla="*/ 930738 w 2639976"/>
                <a:gd name="connsiteY10-1414" fmla="*/ 181586 h 2328949"/>
                <a:gd name="connsiteX11-1415" fmla="*/ 936148 w 2639976"/>
                <a:gd name="connsiteY11-1416" fmla="*/ 219449 h 2328949"/>
                <a:gd name="connsiteX12-1417" fmla="*/ 941556 w 2639976"/>
                <a:gd name="connsiteY12-1418" fmla="*/ 251902 h 2328949"/>
                <a:gd name="connsiteX13-1419" fmla="*/ 941556 w 2639976"/>
                <a:gd name="connsiteY13-1420" fmla="*/ 268130 h 2328949"/>
                <a:gd name="connsiteX14-1421" fmla="*/ 941557 w 2639976"/>
                <a:gd name="connsiteY14-1422" fmla="*/ 268130 h 2328949"/>
                <a:gd name="connsiteX15-1423" fmla="*/ 946966 w 2639976"/>
                <a:gd name="connsiteY15-1424" fmla="*/ 300584 h 2328949"/>
                <a:gd name="connsiteX16-1425" fmla="*/ 930739 w 2639976"/>
                <a:gd name="connsiteY16-1426" fmla="*/ 311402 h 2328949"/>
                <a:gd name="connsiteX17-1427" fmla="*/ 909103 w 2639976"/>
                <a:gd name="connsiteY17-1428" fmla="*/ 316811 h 2328949"/>
                <a:gd name="connsiteX18-1429" fmla="*/ 903694 w 2639976"/>
                <a:gd name="connsiteY18-1430" fmla="*/ 333038 h 2328949"/>
                <a:gd name="connsiteX19-1431" fmla="*/ 930739 w 2639976"/>
                <a:gd name="connsiteY19-1432" fmla="*/ 370901 h 2328949"/>
                <a:gd name="connsiteX20-1433" fmla="*/ 946966 w 2639976"/>
                <a:gd name="connsiteY20-1434" fmla="*/ 381719 h 2328949"/>
                <a:gd name="connsiteX21-1435" fmla="*/ 963193 w 2639976"/>
                <a:gd name="connsiteY21-1436" fmla="*/ 397945 h 2328949"/>
                <a:gd name="connsiteX22-1437" fmla="*/ 1006464 w 2639976"/>
                <a:gd name="connsiteY22-1438" fmla="*/ 435808 h 2328949"/>
                <a:gd name="connsiteX23-1439" fmla="*/ 1011874 w 2639976"/>
                <a:gd name="connsiteY23-1440" fmla="*/ 452035 h 2328949"/>
                <a:gd name="connsiteX24-1441" fmla="*/ 1001056 w 2639976"/>
                <a:gd name="connsiteY24-1442" fmla="*/ 484489 h 2328949"/>
                <a:gd name="connsiteX25-1443" fmla="*/ 995646 w 2639976"/>
                <a:gd name="connsiteY25-1444" fmla="*/ 516943 h 2328949"/>
                <a:gd name="connsiteX26-1445" fmla="*/ 1017282 w 2639976"/>
                <a:gd name="connsiteY26-1446" fmla="*/ 522352 h 2328949"/>
                <a:gd name="connsiteX27-1447" fmla="*/ 1038919 w 2639976"/>
                <a:gd name="connsiteY27-1448" fmla="*/ 500715 h 2328949"/>
                <a:gd name="connsiteX28-1449" fmla="*/ 1065963 w 2639976"/>
                <a:gd name="connsiteY28-1450" fmla="*/ 495307 h 2328949"/>
                <a:gd name="connsiteX29-1451" fmla="*/ 1082191 w 2639976"/>
                <a:gd name="connsiteY29-1452" fmla="*/ 500715 h 2328949"/>
                <a:gd name="connsiteX30-1453" fmla="*/ 1114644 w 2639976"/>
                <a:gd name="connsiteY30-1454" fmla="*/ 506125 h 2328949"/>
                <a:gd name="connsiteX31-1455" fmla="*/ 1130870 w 2639976"/>
                <a:gd name="connsiteY31-1456" fmla="*/ 516943 h 2328949"/>
                <a:gd name="connsiteX32-1457" fmla="*/ 1147098 w 2639976"/>
                <a:gd name="connsiteY32-1458" fmla="*/ 511533 h 2328949"/>
                <a:gd name="connsiteX33-1459" fmla="*/ 1174143 w 2639976"/>
                <a:gd name="connsiteY33-1460" fmla="*/ 479079 h 2328949"/>
                <a:gd name="connsiteX34-1461" fmla="*/ 1206597 w 2639976"/>
                <a:gd name="connsiteY34-1462" fmla="*/ 468262 h 2328949"/>
                <a:gd name="connsiteX35-1463" fmla="*/ 1271504 w 2639976"/>
                <a:gd name="connsiteY35-1464" fmla="*/ 462853 h 2328949"/>
                <a:gd name="connsiteX36-1465" fmla="*/ 1287732 w 2639976"/>
                <a:gd name="connsiteY36-1466" fmla="*/ 468262 h 2328949"/>
                <a:gd name="connsiteX37-1467" fmla="*/ 1287732 w 2639976"/>
                <a:gd name="connsiteY37-1468" fmla="*/ 554806 h 2328949"/>
                <a:gd name="connsiteX38-1469" fmla="*/ 1282322 w 2639976"/>
                <a:gd name="connsiteY38-1470" fmla="*/ 571032 h 2328949"/>
                <a:gd name="connsiteX39-1471" fmla="*/ 1266096 w 2639976"/>
                <a:gd name="connsiteY39-1472" fmla="*/ 581850 h 2328949"/>
                <a:gd name="connsiteX40-1473" fmla="*/ 1260686 w 2639976"/>
                <a:gd name="connsiteY40-1474" fmla="*/ 625123 h 2328949"/>
                <a:gd name="connsiteX41-1475" fmla="*/ 1255278 w 2639976"/>
                <a:gd name="connsiteY41-1476" fmla="*/ 657576 h 2328949"/>
                <a:gd name="connsiteX42-1477" fmla="*/ 1206597 w 2639976"/>
                <a:gd name="connsiteY42-1478" fmla="*/ 662985 h 2328949"/>
                <a:gd name="connsiteX43-1479" fmla="*/ 1190369 w 2639976"/>
                <a:gd name="connsiteY43-1480" fmla="*/ 673802 h 2328949"/>
                <a:gd name="connsiteX44-1481" fmla="*/ 1195779 w 2639976"/>
                <a:gd name="connsiteY44-1482" fmla="*/ 690030 h 2328949"/>
                <a:gd name="connsiteX45-1483" fmla="*/ 1212005 w 2639976"/>
                <a:gd name="connsiteY45-1484" fmla="*/ 706256 h 2328949"/>
                <a:gd name="connsiteX46-1485" fmla="*/ 1255278 w 2639976"/>
                <a:gd name="connsiteY46-1486" fmla="*/ 711666 h 2328949"/>
                <a:gd name="connsiteX47-1487" fmla="*/ 1287732 w 2639976"/>
                <a:gd name="connsiteY47-1488" fmla="*/ 754937 h 2328949"/>
                <a:gd name="connsiteX48-1489" fmla="*/ 1314776 w 2639976"/>
                <a:gd name="connsiteY48-1490" fmla="*/ 787391 h 2328949"/>
                <a:gd name="connsiteX49-1491" fmla="*/ 1336412 w 2639976"/>
                <a:gd name="connsiteY49-1492" fmla="*/ 798209 h 2328949"/>
                <a:gd name="connsiteX50-1493" fmla="*/ 1347231 w 2639976"/>
                <a:gd name="connsiteY50-1494" fmla="*/ 809027 h 2328949"/>
                <a:gd name="connsiteX51-1495" fmla="*/ 1363457 w 2639976"/>
                <a:gd name="connsiteY51-1496" fmla="*/ 814436 h 2328949"/>
                <a:gd name="connsiteX52-1497" fmla="*/ 1368866 w 2639976"/>
                <a:gd name="connsiteY52-1498" fmla="*/ 900979 h 2328949"/>
                <a:gd name="connsiteX53-1499" fmla="*/ 1401320 w 2639976"/>
                <a:gd name="connsiteY53-1500" fmla="*/ 906389 h 2328949"/>
                <a:gd name="connsiteX54-1501" fmla="*/ 1417546 w 2639976"/>
                <a:gd name="connsiteY54-1502" fmla="*/ 938842 h 2328949"/>
                <a:gd name="connsiteX55-1503" fmla="*/ 1455410 w 2639976"/>
                <a:gd name="connsiteY55-1504" fmla="*/ 949660 h 2328949"/>
                <a:gd name="connsiteX56-1505" fmla="*/ 1487863 w 2639976"/>
                <a:gd name="connsiteY56-1506" fmla="*/ 971296 h 2328949"/>
                <a:gd name="connsiteX57-1507" fmla="*/ 1504091 w 2639976"/>
                <a:gd name="connsiteY57-1508" fmla="*/ 976706 h 2328949"/>
                <a:gd name="connsiteX58-1509" fmla="*/ 1536545 w 2639976"/>
                <a:gd name="connsiteY58-1510" fmla="*/ 965888 h 2328949"/>
                <a:gd name="connsiteX59-1511" fmla="*/ 1547363 w 2639976"/>
                <a:gd name="connsiteY59-1512" fmla="*/ 949660 h 2328949"/>
                <a:gd name="connsiteX60-1513" fmla="*/ 1536545 w 2639976"/>
                <a:gd name="connsiteY60-1514" fmla="*/ 911797 h 2328949"/>
                <a:gd name="connsiteX61-1515" fmla="*/ 1531135 w 2639976"/>
                <a:gd name="connsiteY61-1516" fmla="*/ 895571 h 2328949"/>
                <a:gd name="connsiteX62-1517" fmla="*/ 1563590 w 2639976"/>
                <a:gd name="connsiteY62-1518" fmla="*/ 879343 h 2328949"/>
                <a:gd name="connsiteX63-1519" fmla="*/ 1633906 w 2639976"/>
                <a:gd name="connsiteY63-1520" fmla="*/ 868526 h 2328949"/>
                <a:gd name="connsiteX64-1521" fmla="*/ 1671769 w 2639976"/>
                <a:gd name="connsiteY64-1522" fmla="*/ 879343 h 2328949"/>
                <a:gd name="connsiteX65-1523" fmla="*/ 1709632 w 2639976"/>
                <a:gd name="connsiteY65-1524" fmla="*/ 911797 h 2328949"/>
                <a:gd name="connsiteX66-1525" fmla="*/ 1725858 w 2639976"/>
                <a:gd name="connsiteY66-1526" fmla="*/ 917207 h 2328949"/>
                <a:gd name="connsiteX67-1527" fmla="*/ 1758313 w 2639976"/>
                <a:gd name="connsiteY67-1528" fmla="*/ 900979 h 2328949"/>
                <a:gd name="connsiteX68-1529" fmla="*/ 1763722 w 2639976"/>
                <a:gd name="connsiteY68-1530" fmla="*/ 884753 h 2328949"/>
                <a:gd name="connsiteX69-1531" fmla="*/ 1774539 w 2639976"/>
                <a:gd name="connsiteY69-1532" fmla="*/ 868526 h 2328949"/>
                <a:gd name="connsiteX70-1533" fmla="*/ 1790767 w 2639976"/>
                <a:gd name="connsiteY70-1534" fmla="*/ 863117 h 2328949"/>
                <a:gd name="connsiteX71-1535" fmla="*/ 1888128 w 2639976"/>
                <a:gd name="connsiteY71-1536" fmla="*/ 852299 h 2328949"/>
                <a:gd name="connsiteX72-1537" fmla="*/ 1904355 w 2639976"/>
                <a:gd name="connsiteY72-1538" fmla="*/ 863117 h 2328949"/>
                <a:gd name="connsiteX73-1539" fmla="*/ 1920581 w 2639976"/>
                <a:gd name="connsiteY73-1540" fmla="*/ 944252 h 2328949"/>
                <a:gd name="connsiteX74-1541" fmla="*/ 1909764 w 2639976"/>
                <a:gd name="connsiteY74-1542" fmla="*/ 960478 h 2328949"/>
                <a:gd name="connsiteX75-1543" fmla="*/ 1871902 w 2639976"/>
                <a:gd name="connsiteY75-1544" fmla="*/ 987523 h 2328949"/>
                <a:gd name="connsiteX76-1545" fmla="*/ 1839447 w 2639976"/>
                <a:gd name="connsiteY76-1546" fmla="*/ 1014567 h 2328949"/>
                <a:gd name="connsiteX77-1547" fmla="*/ 1828629 w 2639976"/>
                <a:gd name="connsiteY77-1548" fmla="*/ 1030795 h 2328949"/>
                <a:gd name="connsiteX78-1549" fmla="*/ 1796175 w 2639976"/>
                <a:gd name="connsiteY78-1550" fmla="*/ 1057840 h 2328949"/>
                <a:gd name="connsiteX79-1551" fmla="*/ 1796175 w 2639976"/>
                <a:gd name="connsiteY79-1552" fmla="*/ 1122748 h 2328949"/>
                <a:gd name="connsiteX80-1553" fmla="*/ 1779949 w 2639976"/>
                <a:gd name="connsiteY80-1554" fmla="*/ 1133565 h 2328949"/>
                <a:gd name="connsiteX81-1555" fmla="*/ 1785357 w 2639976"/>
                <a:gd name="connsiteY81-1556" fmla="*/ 1166019 h 2328949"/>
                <a:gd name="connsiteX82-1557" fmla="*/ 1790767 w 2639976"/>
                <a:gd name="connsiteY82-1558" fmla="*/ 1182247 h 2328949"/>
                <a:gd name="connsiteX83-1559" fmla="*/ 1806993 w 2639976"/>
                <a:gd name="connsiteY83-1560" fmla="*/ 1193065 h 2328949"/>
                <a:gd name="connsiteX84-1561" fmla="*/ 1839447 w 2639976"/>
                <a:gd name="connsiteY84-1562" fmla="*/ 1214701 h 2328949"/>
                <a:gd name="connsiteX85-1563" fmla="*/ 1855674 w 2639976"/>
                <a:gd name="connsiteY85-1564" fmla="*/ 1257972 h 2328949"/>
                <a:gd name="connsiteX86-1565" fmla="*/ 1871902 w 2639976"/>
                <a:gd name="connsiteY86-1566" fmla="*/ 1268790 h 2328949"/>
                <a:gd name="connsiteX87-1567" fmla="*/ 1930788 w 2639976"/>
                <a:gd name="connsiteY87-1568" fmla="*/ 1278005 h 2328949"/>
                <a:gd name="connsiteX88-1569" fmla="*/ 1934469 w 2639976"/>
                <a:gd name="connsiteY88-1570" fmla="*/ 1278521 h 2328949"/>
                <a:gd name="connsiteX89-1571" fmla="*/ 1939679 w 2639976"/>
                <a:gd name="connsiteY89-1572" fmla="*/ 1278704 h 2328949"/>
                <a:gd name="connsiteX90-1573" fmla="*/ 1939974 w 2639976"/>
                <a:gd name="connsiteY90-1574" fmla="*/ 1279293 h 2328949"/>
                <a:gd name="connsiteX91-1575" fmla="*/ 1942217 w 2639976"/>
                <a:gd name="connsiteY91-1576" fmla="*/ 1279608 h 2328949"/>
                <a:gd name="connsiteX92-1577" fmla="*/ 1940421 w 2639976"/>
                <a:gd name="connsiteY92-1578" fmla="*/ 1280189 h 2328949"/>
                <a:gd name="connsiteX93-1579" fmla="*/ 1941043 w 2639976"/>
                <a:gd name="connsiteY93-1580" fmla="*/ 1281432 h 2328949"/>
                <a:gd name="connsiteX94-1581" fmla="*/ 1942218 w 2639976"/>
                <a:gd name="connsiteY94-1582" fmla="*/ 1279608 h 2328949"/>
                <a:gd name="connsiteX95-1583" fmla="*/ 1958446 w 2639976"/>
                <a:gd name="connsiteY95-1584" fmla="*/ 1295836 h 2328949"/>
                <a:gd name="connsiteX96-1585" fmla="*/ 1990899 w 2639976"/>
                <a:gd name="connsiteY96-1586" fmla="*/ 1322880 h 2328949"/>
                <a:gd name="connsiteX97-1587" fmla="*/ 2023353 w 2639976"/>
                <a:gd name="connsiteY97-1588" fmla="*/ 1387788 h 2328949"/>
                <a:gd name="connsiteX98-1589" fmla="*/ 2039580 w 2639976"/>
                <a:gd name="connsiteY98-1590" fmla="*/ 1398606 h 2328949"/>
                <a:gd name="connsiteX99-1591" fmla="*/ 2055807 w 2639976"/>
                <a:gd name="connsiteY99-1592" fmla="*/ 1404015 h 2328949"/>
                <a:gd name="connsiteX100-1593" fmla="*/ 2061216 w 2639976"/>
                <a:gd name="connsiteY100-1594" fmla="*/ 1452696 h 2328949"/>
                <a:gd name="connsiteX101-1595" fmla="*/ 2077444 w 2639976"/>
                <a:gd name="connsiteY101-1596" fmla="*/ 1485149 h 2328949"/>
                <a:gd name="connsiteX102-1597" fmla="*/ 2093670 w 2639976"/>
                <a:gd name="connsiteY102-1598" fmla="*/ 1517603 h 2328949"/>
                <a:gd name="connsiteX103-1599" fmla="*/ 2099079 w 2639976"/>
                <a:gd name="connsiteY103-1600" fmla="*/ 1587920 h 2328949"/>
                <a:gd name="connsiteX104-1601" fmla="*/ 2082852 w 2639976"/>
                <a:gd name="connsiteY104-1602" fmla="*/ 1620373 h 2328949"/>
                <a:gd name="connsiteX105-1603" fmla="*/ 2072034 w 2639976"/>
                <a:gd name="connsiteY105-1604" fmla="*/ 1652828 h 2328949"/>
                <a:gd name="connsiteX106-1605" fmla="*/ 2120715 w 2639976"/>
                <a:gd name="connsiteY106-1606" fmla="*/ 1663646 h 2328949"/>
                <a:gd name="connsiteX107-1607" fmla="*/ 2136941 w 2639976"/>
                <a:gd name="connsiteY107-1608" fmla="*/ 1679872 h 2328949"/>
                <a:gd name="connsiteX108-1609" fmla="*/ 2169396 w 2639976"/>
                <a:gd name="connsiteY108-1610" fmla="*/ 1690690 h 2328949"/>
                <a:gd name="connsiteX109-1611" fmla="*/ 2201850 w 2639976"/>
                <a:gd name="connsiteY109-1612" fmla="*/ 1712326 h 2328949"/>
                <a:gd name="connsiteX110-1613" fmla="*/ 2207258 w 2639976"/>
                <a:gd name="connsiteY110-1614" fmla="*/ 1733962 h 2328949"/>
                <a:gd name="connsiteX111-1615" fmla="*/ 2212668 w 2639976"/>
                <a:gd name="connsiteY111-1616" fmla="*/ 1750189 h 2328949"/>
                <a:gd name="connsiteX112-1617" fmla="*/ 2228894 w 2639976"/>
                <a:gd name="connsiteY112-1618" fmla="*/ 1766417 h 2328949"/>
                <a:gd name="connsiteX113-1619" fmla="*/ 2261348 w 2639976"/>
                <a:gd name="connsiteY113-1620" fmla="*/ 1755599 h 2328949"/>
                <a:gd name="connsiteX114-1621" fmla="*/ 2266757 w 2639976"/>
                <a:gd name="connsiteY114-1622" fmla="*/ 1739371 h 2328949"/>
                <a:gd name="connsiteX115-1623" fmla="*/ 2272167 w 2639976"/>
                <a:gd name="connsiteY115-1624" fmla="*/ 1679872 h 2328949"/>
                <a:gd name="connsiteX116-1625" fmla="*/ 2310029 w 2639976"/>
                <a:gd name="connsiteY116-1626" fmla="*/ 1674464 h 2328949"/>
                <a:gd name="connsiteX117-1627" fmla="*/ 2315438 w 2639976"/>
                <a:gd name="connsiteY117-1628" fmla="*/ 1652828 h 2328949"/>
                <a:gd name="connsiteX118-1629" fmla="*/ 2326256 w 2639976"/>
                <a:gd name="connsiteY118-1630" fmla="*/ 1642009 h 2328949"/>
                <a:gd name="connsiteX119-1631" fmla="*/ 2337074 w 2639976"/>
                <a:gd name="connsiteY119-1632" fmla="*/ 1625783 h 2328949"/>
                <a:gd name="connsiteX120-1633" fmla="*/ 2331665 w 2639976"/>
                <a:gd name="connsiteY120-1634" fmla="*/ 1577102 h 2328949"/>
                <a:gd name="connsiteX121-1635" fmla="*/ 2310029 w 2639976"/>
                <a:gd name="connsiteY121-1636" fmla="*/ 1560876 h 2328949"/>
                <a:gd name="connsiteX122-1637" fmla="*/ 2266757 w 2639976"/>
                <a:gd name="connsiteY122-1638" fmla="*/ 1523013 h 2328949"/>
                <a:gd name="connsiteX123-1639" fmla="*/ 2261348 w 2639976"/>
                <a:gd name="connsiteY123-1640" fmla="*/ 1490559 h 2328949"/>
                <a:gd name="connsiteX124-1641" fmla="*/ 2266757 w 2639976"/>
                <a:gd name="connsiteY124-1642" fmla="*/ 1452696 h 2328949"/>
                <a:gd name="connsiteX125-1643" fmla="*/ 2277575 w 2639976"/>
                <a:gd name="connsiteY125-1644" fmla="*/ 1414832 h 2328949"/>
                <a:gd name="connsiteX126-1645" fmla="*/ 2288393 w 2639976"/>
                <a:gd name="connsiteY126-1646" fmla="*/ 1382379 h 2328949"/>
                <a:gd name="connsiteX127-1647" fmla="*/ 2304621 w 2639976"/>
                <a:gd name="connsiteY127-1648" fmla="*/ 1366153 h 2328949"/>
                <a:gd name="connsiteX128-1649" fmla="*/ 2396573 w 2639976"/>
                <a:gd name="connsiteY128-1650" fmla="*/ 1360743 h 2328949"/>
                <a:gd name="connsiteX129-1651" fmla="*/ 2407391 w 2639976"/>
                <a:gd name="connsiteY129-1652" fmla="*/ 1376971 h 2328949"/>
                <a:gd name="connsiteX130-1653" fmla="*/ 2412799 w 2639976"/>
                <a:gd name="connsiteY130-1654" fmla="*/ 1393197 h 2328949"/>
                <a:gd name="connsiteX131-1655" fmla="*/ 2429027 w 2639976"/>
                <a:gd name="connsiteY131-1656" fmla="*/ 1409424 h 2328949"/>
                <a:gd name="connsiteX132-1657" fmla="*/ 2461481 w 2639976"/>
                <a:gd name="connsiteY132-1658" fmla="*/ 1420242 h 2328949"/>
                <a:gd name="connsiteX133-1659" fmla="*/ 2472298 w 2639976"/>
                <a:gd name="connsiteY133-1660" fmla="*/ 1436468 h 2328949"/>
                <a:gd name="connsiteX134-1661" fmla="*/ 2483116 w 2639976"/>
                <a:gd name="connsiteY134-1662" fmla="*/ 1447287 h 2328949"/>
                <a:gd name="connsiteX135-1663" fmla="*/ 2510162 w 2639976"/>
                <a:gd name="connsiteY135-1664" fmla="*/ 1474331 h 2328949"/>
                <a:gd name="connsiteX136-1665" fmla="*/ 2542615 w 2639976"/>
                <a:gd name="connsiteY136-1666" fmla="*/ 1495967 h 2328949"/>
                <a:gd name="connsiteX137-1667" fmla="*/ 2564251 w 2639976"/>
                <a:gd name="connsiteY137-1668" fmla="*/ 1501377 h 2328949"/>
                <a:gd name="connsiteX138-1669" fmla="*/ 2602114 w 2639976"/>
                <a:gd name="connsiteY138-1670" fmla="*/ 1528421 h 2328949"/>
                <a:gd name="connsiteX139-1671" fmla="*/ 2612932 w 2639976"/>
                <a:gd name="connsiteY139-1672" fmla="*/ 1544648 h 2328949"/>
                <a:gd name="connsiteX140-1673" fmla="*/ 2618340 w 2639976"/>
                <a:gd name="connsiteY140-1674" fmla="*/ 1560876 h 2328949"/>
                <a:gd name="connsiteX141-1675" fmla="*/ 2639976 w 2639976"/>
                <a:gd name="connsiteY141-1676" fmla="*/ 1582512 h 2328949"/>
                <a:gd name="connsiteX142-1677" fmla="*/ 2629158 w 2639976"/>
                <a:gd name="connsiteY142-1678" fmla="*/ 1598738 h 2328949"/>
                <a:gd name="connsiteX143-1679" fmla="*/ 2612932 w 2639976"/>
                <a:gd name="connsiteY143-1680" fmla="*/ 1712326 h 2328949"/>
                <a:gd name="connsiteX144-1681" fmla="*/ 2612932 w 2639976"/>
                <a:gd name="connsiteY144-1682" fmla="*/ 1744780 h 2328949"/>
                <a:gd name="connsiteX145-1683" fmla="*/ 2585887 w 2639976"/>
                <a:gd name="connsiteY145-1684" fmla="*/ 1777235 h 2328949"/>
                <a:gd name="connsiteX146-1685" fmla="*/ 2548024 w 2639976"/>
                <a:gd name="connsiteY146-1686" fmla="*/ 1782643 h 2328949"/>
                <a:gd name="connsiteX147-1687" fmla="*/ 2531797 w 2639976"/>
                <a:gd name="connsiteY147-1688" fmla="*/ 1777235 h 2328949"/>
                <a:gd name="connsiteX148-1689" fmla="*/ 2515570 w 2639976"/>
                <a:gd name="connsiteY148-1690" fmla="*/ 1766417 h 2328949"/>
                <a:gd name="connsiteX149-1691" fmla="*/ 2477708 w 2639976"/>
                <a:gd name="connsiteY149-1692" fmla="*/ 1761007 h 2328949"/>
                <a:gd name="connsiteX150-1693" fmla="*/ 2472298 w 2639976"/>
                <a:gd name="connsiteY150-1694" fmla="*/ 1777235 h 2328949"/>
                <a:gd name="connsiteX151-1695" fmla="*/ 2472298 w 2639976"/>
                <a:gd name="connsiteY151-1696" fmla="*/ 1825914 h 2328949"/>
                <a:gd name="connsiteX152-1697" fmla="*/ 2429027 w 2639976"/>
                <a:gd name="connsiteY152-1698" fmla="*/ 1831324 h 2328949"/>
                <a:gd name="connsiteX153-1699" fmla="*/ 2412799 w 2639976"/>
                <a:gd name="connsiteY153-1700" fmla="*/ 1836732 h 2328949"/>
                <a:gd name="connsiteX154-1701" fmla="*/ 2353300 w 2639976"/>
                <a:gd name="connsiteY154-1702" fmla="*/ 1842142 h 2328949"/>
                <a:gd name="connsiteX155-1703" fmla="*/ 2337074 w 2639976"/>
                <a:gd name="connsiteY155-1704" fmla="*/ 1831324 h 2328949"/>
                <a:gd name="connsiteX156-1705" fmla="*/ 2320847 w 2639976"/>
                <a:gd name="connsiteY156-1706" fmla="*/ 1815097 h 2328949"/>
                <a:gd name="connsiteX157-1707" fmla="*/ 2304621 w 2639976"/>
                <a:gd name="connsiteY157-1708" fmla="*/ 1820506 h 2328949"/>
                <a:gd name="connsiteX158-1709" fmla="*/ 2266757 w 2639976"/>
                <a:gd name="connsiteY158-1710" fmla="*/ 1825914 h 2328949"/>
                <a:gd name="connsiteX159-1711" fmla="*/ 2261348 w 2639976"/>
                <a:gd name="connsiteY159-1712" fmla="*/ 1852960 h 2328949"/>
                <a:gd name="connsiteX160-1713" fmla="*/ 2255939 w 2639976"/>
                <a:gd name="connsiteY160-1714" fmla="*/ 1869187 h 2328949"/>
                <a:gd name="connsiteX161-1715" fmla="*/ 2245122 w 2639976"/>
                <a:gd name="connsiteY161-1716" fmla="*/ 1885413 h 2328949"/>
                <a:gd name="connsiteX162-1717" fmla="*/ 2234304 w 2639976"/>
                <a:gd name="connsiteY162-1718" fmla="*/ 1934095 h 2328949"/>
                <a:gd name="connsiteX163-1719" fmla="*/ 2250530 w 2639976"/>
                <a:gd name="connsiteY163-1720" fmla="*/ 1939503 h 2328949"/>
                <a:gd name="connsiteX164-1721" fmla="*/ 2266757 w 2639976"/>
                <a:gd name="connsiteY164-1722" fmla="*/ 1977366 h 2328949"/>
                <a:gd name="connsiteX165-1723" fmla="*/ 2255939 w 2639976"/>
                <a:gd name="connsiteY165-1724" fmla="*/ 2020638 h 2328949"/>
                <a:gd name="connsiteX166-1725" fmla="*/ 2250530 w 2639976"/>
                <a:gd name="connsiteY166-1726" fmla="*/ 2074728 h 2328949"/>
                <a:gd name="connsiteX167-1727" fmla="*/ 2261348 w 2639976"/>
                <a:gd name="connsiteY167-1728" fmla="*/ 2128818 h 2328949"/>
                <a:gd name="connsiteX168-1729" fmla="*/ 2245122 w 2639976"/>
                <a:gd name="connsiteY168-1730" fmla="*/ 2134226 h 2328949"/>
                <a:gd name="connsiteX169-1731" fmla="*/ 2223486 w 2639976"/>
                <a:gd name="connsiteY169-1732" fmla="*/ 2128818 h 2328949"/>
                <a:gd name="connsiteX170-1733" fmla="*/ 2207258 w 2639976"/>
                <a:gd name="connsiteY170-1734" fmla="*/ 2123408 h 2328949"/>
                <a:gd name="connsiteX171-1735" fmla="*/ 2136941 w 2639976"/>
                <a:gd name="connsiteY171-1736" fmla="*/ 2118000 h 2328949"/>
                <a:gd name="connsiteX172-1737" fmla="*/ 2120715 w 2639976"/>
                <a:gd name="connsiteY172-1738" fmla="*/ 2123408 h 2328949"/>
                <a:gd name="connsiteX173-1739" fmla="*/ 2126123 w 2639976"/>
                <a:gd name="connsiteY173-1740" fmla="*/ 2188317 h 2328949"/>
                <a:gd name="connsiteX174-1741" fmla="*/ 2153169 w 2639976"/>
                <a:gd name="connsiteY174-1742" fmla="*/ 2253224 h 2328949"/>
                <a:gd name="connsiteX175-1743" fmla="*/ 2120715 w 2639976"/>
                <a:gd name="connsiteY175-1744" fmla="*/ 2264042 h 2328949"/>
                <a:gd name="connsiteX176-1745" fmla="*/ 2077444 w 2639976"/>
                <a:gd name="connsiteY176-1746" fmla="*/ 2269452 h 2328949"/>
                <a:gd name="connsiteX177-1747" fmla="*/ 2072034 w 2639976"/>
                <a:gd name="connsiteY177-1748" fmla="*/ 2285678 h 2328949"/>
                <a:gd name="connsiteX178-1749" fmla="*/ 2061216 w 2639976"/>
                <a:gd name="connsiteY178-1750" fmla="*/ 2307313 h 2328949"/>
                <a:gd name="connsiteX179-1751" fmla="*/ 2055807 w 2639976"/>
                <a:gd name="connsiteY179-1752" fmla="*/ 2323541 h 2328949"/>
                <a:gd name="connsiteX180-1753" fmla="*/ 2012535 w 2639976"/>
                <a:gd name="connsiteY180-1754" fmla="*/ 2328949 h 2328949"/>
                <a:gd name="connsiteX181-1755" fmla="*/ 1915174 w 2639976"/>
                <a:gd name="connsiteY181-1756" fmla="*/ 2323541 h 2328949"/>
                <a:gd name="connsiteX182-1757" fmla="*/ 1893538 w 2639976"/>
                <a:gd name="connsiteY182-1758" fmla="*/ 2312723 h 2328949"/>
                <a:gd name="connsiteX183-1759" fmla="*/ 1861085 w 2639976"/>
                <a:gd name="connsiteY183-1760" fmla="*/ 2285678 h 2328949"/>
                <a:gd name="connsiteX184-1761" fmla="*/ 1871903 w 2639976"/>
                <a:gd name="connsiteY184-1762" fmla="*/ 2226179 h 2328949"/>
                <a:gd name="connsiteX185-1763" fmla="*/ 1861085 w 2639976"/>
                <a:gd name="connsiteY185-1764" fmla="*/ 2188317 h 2328949"/>
                <a:gd name="connsiteX186-1765" fmla="*/ 1855675 w 2639976"/>
                <a:gd name="connsiteY186-1766" fmla="*/ 2145044 h 2328949"/>
                <a:gd name="connsiteX187-1767" fmla="*/ 1844857 w 2639976"/>
                <a:gd name="connsiteY187-1768" fmla="*/ 2128818 h 2328949"/>
                <a:gd name="connsiteX188-1769" fmla="*/ 1839448 w 2639976"/>
                <a:gd name="connsiteY188-1770" fmla="*/ 2112590 h 2328949"/>
                <a:gd name="connsiteX189-1771" fmla="*/ 1823221 w 2639976"/>
                <a:gd name="connsiteY189-1772" fmla="*/ 2101772 h 2328949"/>
                <a:gd name="connsiteX190-1773" fmla="*/ 1774540 w 2639976"/>
                <a:gd name="connsiteY190-1774" fmla="*/ 2090955 h 2328949"/>
                <a:gd name="connsiteX191-1775" fmla="*/ 1758314 w 2639976"/>
                <a:gd name="connsiteY191-1776" fmla="*/ 2085546 h 2328949"/>
                <a:gd name="connsiteX192-1777" fmla="*/ 1742087 w 2639976"/>
                <a:gd name="connsiteY192-1778" fmla="*/ 2069319 h 2328949"/>
                <a:gd name="connsiteX193-1779" fmla="*/ 1709633 w 2639976"/>
                <a:gd name="connsiteY193-1780" fmla="*/ 2063911 h 2328949"/>
                <a:gd name="connsiteX194-1781" fmla="*/ 1687997 w 2639976"/>
                <a:gd name="connsiteY194-1782" fmla="*/ 2058501 h 2328949"/>
                <a:gd name="connsiteX195-1783" fmla="*/ 1682588 w 2639976"/>
                <a:gd name="connsiteY195-1784" fmla="*/ 2031456 h 2328949"/>
                <a:gd name="connsiteX196-1785" fmla="*/ 1677179 w 2639976"/>
                <a:gd name="connsiteY196-1786" fmla="*/ 2015229 h 2328949"/>
                <a:gd name="connsiteX197-1787" fmla="*/ 1666362 w 2639976"/>
                <a:gd name="connsiteY197-1788" fmla="*/ 1999002 h 2328949"/>
                <a:gd name="connsiteX198-1789" fmla="*/ 1660952 w 2639976"/>
                <a:gd name="connsiteY198-1790" fmla="*/ 1982776 h 2328949"/>
                <a:gd name="connsiteX199-1791" fmla="*/ 1639316 w 2639976"/>
                <a:gd name="connsiteY199-1792" fmla="*/ 1950321 h 2328949"/>
                <a:gd name="connsiteX200-1793" fmla="*/ 1579817 w 2639976"/>
                <a:gd name="connsiteY200-1794" fmla="*/ 1950321 h 2328949"/>
                <a:gd name="connsiteX201-1795" fmla="*/ 1568999 w 2639976"/>
                <a:gd name="connsiteY201-1796" fmla="*/ 1961140 h 2328949"/>
                <a:gd name="connsiteX202-1797" fmla="*/ 1552752 w 2639976"/>
                <a:gd name="connsiteY202-1798" fmla="*/ 1964964 h 2328949"/>
                <a:gd name="connsiteX203-1799" fmla="*/ 1546525 w 2639976"/>
                <a:gd name="connsiteY203-1800" fmla="*/ 1966180 h 2328949"/>
                <a:gd name="connsiteX204-1801" fmla="*/ 1546187 w 2639976"/>
                <a:gd name="connsiteY204-1802" fmla="*/ 1966442 h 2328949"/>
                <a:gd name="connsiteX205-1803" fmla="*/ 1547363 w 2639976"/>
                <a:gd name="connsiteY205-1804" fmla="*/ 1966549 h 2328949"/>
                <a:gd name="connsiteX206-1805" fmla="*/ 1541954 w 2639976"/>
                <a:gd name="connsiteY206-1806" fmla="*/ 1988184 h 2328949"/>
                <a:gd name="connsiteX207-1807" fmla="*/ 1534249 w 2639976"/>
                <a:gd name="connsiteY207-1808" fmla="*/ 1992840 h 2328949"/>
                <a:gd name="connsiteX208-1809" fmla="*/ 1529699 w 2639976"/>
                <a:gd name="connsiteY208-1810" fmla="*/ 2003618 h 2328949"/>
                <a:gd name="connsiteX209-1811" fmla="*/ 1531374 w 2639976"/>
                <a:gd name="connsiteY209-1812" fmla="*/ 2008710 h 2328949"/>
                <a:gd name="connsiteX210-1813" fmla="*/ 1520318 w 2639976"/>
                <a:gd name="connsiteY210-1814" fmla="*/ 2128818 h 2328949"/>
                <a:gd name="connsiteX211-1815" fmla="*/ 1487864 w 2639976"/>
                <a:gd name="connsiteY211-1816" fmla="*/ 2145044 h 2328949"/>
                <a:gd name="connsiteX212-1817" fmla="*/ 1455410 w 2639976"/>
                <a:gd name="connsiteY212-1818" fmla="*/ 2161272 h 2328949"/>
                <a:gd name="connsiteX213-1819" fmla="*/ 1422956 w 2639976"/>
                <a:gd name="connsiteY213-1820" fmla="*/ 2166681 h 2328949"/>
                <a:gd name="connsiteX214-1821" fmla="*/ 1428365 w 2639976"/>
                <a:gd name="connsiteY214-1822" fmla="*/ 2150454 h 2328949"/>
                <a:gd name="connsiteX215-1823" fmla="*/ 1422956 w 2639976"/>
                <a:gd name="connsiteY215-1824" fmla="*/ 2101773 h 2328949"/>
                <a:gd name="connsiteX216-1825" fmla="*/ 1395911 w 2639976"/>
                <a:gd name="connsiteY216-1826" fmla="*/ 2107182 h 2328949"/>
                <a:gd name="connsiteX217-1827" fmla="*/ 1406729 w 2639976"/>
                <a:gd name="connsiteY217-1828" fmla="*/ 2090955 h 2328949"/>
                <a:gd name="connsiteX218-1829" fmla="*/ 1417547 w 2639976"/>
                <a:gd name="connsiteY218-1830" fmla="*/ 2069319 h 2328949"/>
                <a:gd name="connsiteX219-1831" fmla="*/ 1368867 w 2639976"/>
                <a:gd name="connsiteY219-1832" fmla="*/ 2058501 h 2328949"/>
                <a:gd name="connsiteX220-1833" fmla="*/ 1325594 w 2639976"/>
                <a:gd name="connsiteY220-1834" fmla="*/ 2047683 h 2328949"/>
                <a:gd name="connsiteX221-1835" fmla="*/ 1309368 w 2639976"/>
                <a:gd name="connsiteY221-1836" fmla="*/ 2036866 h 2328949"/>
                <a:gd name="connsiteX222-1837" fmla="*/ 1298550 w 2639976"/>
                <a:gd name="connsiteY222-1838" fmla="*/ 2004412 h 2328949"/>
                <a:gd name="connsiteX223-1839" fmla="*/ 1271505 w 2639976"/>
                <a:gd name="connsiteY223-1840" fmla="*/ 1971958 h 2328949"/>
                <a:gd name="connsiteX224-1841" fmla="*/ 1266096 w 2639976"/>
                <a:gd name="connsiteY224-1842" fmla="*/ 1955731 h 2328949"/>
                <a:gd name="connsiteX225-1843" fmla="*/ 1271505 w 2639976"/>
                <a:gd name="connsiteY225-1844" fmla="*/ 1939503 h 2328949"/>
                <a:gd name="connsiteX226-1845" fmla="*/ 1282323 w 2639976"/>
                <a:gd name="connsiteY226-1846" fmla="*/ 1923277 h 2328949"/>
                <a:gd name="connsiteX227-1847" fmla="*/ 1303958 w 2639976"/>
                <a:gd name="connsiteY227-1848" fmla="*/ 1890823 h 2328949"/>
                <a:gd name="connsiteX228-1849" fmla="*/ 1331004 w 2639976"/>
                <a:gd name="connsiteY228-1850" fmla="*/ 1885414 h 2328949"/>
                <a:gd name="connsiteX229-1851" fmla="*/ 1368867 w 2639976"/>
                <a:gd name="connsiteY229-1852" fmla="*/ 1907050 h 2328949"/>
                <a:gd name="connsiteX230-1853" fmla="*/ 1401321 w 2639976"/>
                <a:gd name="connsiteY230-1854" fmla="*/ 1923277 h 2328949"/>
                <a:gd name="connsiteX231-1855" fmla="*/ 1428365 w 2639976"/>
                <a:gd name="connsiteY231-1856" fmla="*/ 1955731 h 2328949"/>
                <a:gd name="connsiteX232-1857" fmla="*/ 1487864 w 2639976"/>
                <a:gd name="connsiteY232-1858" fmla="*/ 1961140 h 2328949"/>
                <a:gd name="connsiteX233-1859" fmla="*/ 1493273 w 2639976"/>
                <a:gd name="connsiteY233-1860" fmla="*/ 1896232 h 2328949"/>
                <a:gd name="connsiteX234-1861" fmla="*/ 1482455 w 2639976"/>
                <a:gd name="connsiteY234-1862" fmla="*/ 1880006 h 2328949"/>
                <a:gd name="connsiteX235-1863" fmla="*/ 1450002 w 2639976"/>
                <a:gd name="connsiteY235-1864" fmla="*/ 1852960 h 2328949"/>
                <a:gd name="connsiteX236-1865" fmla="*/ 1455410 w 2639976"/>
                <a:gd name="connsiteY236-1866" fmla="*/ 1836733 h 2328949"/>
                <a:gd name="connsiteX237-1867" fmla="*/ 1460820 w 2639976"/>
                <a:gd name="connsiteY237-1868" fmla="*/ 1815097 h 2328949"/>
                <a:gd name="connsiteX238-1869" fmla="*/ 1487864 w 2639976"/>
                <a:gd name="connsiteY238-1870" fmla="*/ 1782643 h 2328949"/>
                <a:gd name="connsiteX239-1871" fmla="*/ 1504091 w 2639976"/>
                <a:gd name="connsiteY239-1872" fmla="*/ 1777235 h 2328949"/>
                <a:gd name="connsiteX240-1873" fmla="*/ 1536545 w 2639976"/>
                <a:gd name="connsiteY240-1874" fmla="*/ 1766417 h 2328949"/>
                <a:gd name="connsiteX241-1875" fmla="*/ 1541954 w 2639976"/>
                <a:gd name="connsiteY241-1876" fmla="*/ 1739372 h 2328949"/>
                <a:gd name="connsiteX242-1877" fmla="*/ 1552773 w 2639976"/>
                <a:gd name="connsiteY242-1878" fmla="*/ 1728554 h 2328949"/>
                <a:gd name="connsiteX243-1879" fmla="*/ 1558181 w 2639976"/>
                <a:gd name="connsiteY243-1880" fmla="*/ 1669055 h 2328949"/>
                <a:gd name="connsiteX244-1881" fmla="*/ 1612270 w 2639976"/>
                <a:gd name="connsiteY244-1882" fmla="*/ 1663646 h 2328949"/>
                <a:gd name="connsiteX245-1883" fmla="*/ 1623088 w 2639976"/>
                <a:gd name="connsiteY245-1884" fmla="*/ 1642009 h 2328949"/>
                <a:gd name="connsiteX246-1885" fmla="*/ 1639316 w 2639976"/>
                <a:gd name="connsiteY246-1886" fmla="*/ 1609556 h 2328949"/>
                <a:gd name="connsiteX247-1887" fmla="*/ 1671769 w 2639976"/>
                <a:gd name="connsiteY247-1888" fmla="*/ 1587920 h 2328949"/>
                <a:gd name="connsiteX248-1889" fmla="*/ 1655543 w 2639976"/>
                <a:gd name="connsiteY248-1890" fmla="*/ 1458105 h 2328949"/>
                <a:gd name="connsiteX249-1891" fmla="*/ 1644724 w 2639976"/>
                <a:gd name="connsiteY249-1892" fmla="*/ 1441878 h 2328949"/>
                <a:gd name="connsiteX250-1893" fmla="*/ 1639316 w 2639976"/>
                <a:gd name="connsiteY250-1894" fmla="*/ 1425650 h 2328949"/>
                <a:gd name="connsiteX251-1895" fmla="*/ 1617680 w 2639976"/>
                <a:gd name="connsiteY251-1896" fmla="*/ 1409424 h 2328949"/>
                <a:gd name="connsiteX252-1897" fmla="*/ 1612270 w 2639976"/>
                <a:gd name="connsiteY252-1898" fmla="*/ 1355335 h 2328949"/>
                <a:gd name="connsiteX253-1899" fmla="*/ 1606862 w 2639976"/>
                <a:gd name="connsiteY253-1900" fmla="*/ 1339107 h 2328949"/>
                <a:gd name="connsiteX254-1901" fmla="*/ 1596044 w 2639976"/>
                <a:gd name="connsiteY254-1902" fmla="*/ 1322880 h 2328949"/>
                <a:gd name="connsiteX255-1903" fmla="*/ 1579817 w 2639976"/>
                <a:gd name="connsiteY255-1904" fmla="*/ 1268790 h 2328949"/>
                <a:gd name="connsiteX256-1905" fmla="*/ 1568999 w 2639976"/>
                <a:gd name="connsiteY256-1906" fmla="*/ 1252564 h 2328949"/>
                <a:gd name="connsiteX257-1907" fmla="*/ 1552773 w 2639976"/>
                <a:gd name="connsiteY257-1908" fmla="*/ 1220109 h 2328949"/>
                <a:gd name="connsiteX258-1909" fmla="*/ 1536545 w 2639976"/>
                <a:gd name="connsiteY258-1910" fmla="*/ 1214701 h 2328949"/>
                <a:gd name="connsiteX259-1911" fmla="*/ 1498682 w 2639976"/>
                <a:gd name="connsiteY259-1912" fmla="*/ 1203883 h 2328949"/>
                <a:gd name="connsiteX260-1913" fmla="*/ 1482455 w 2639976"/>
                <a:gd name="connsiteY260-1914" fmla="*/ 1193065 h 2328949"/>
                <a:gd name="connsiteX261-1915" fmla="*/ 1433774 w 2639976"/>
                <a:gd name="connsiteY261-1916" fmla="*/ 1182247 h 2328949"/>
                <a:gd name="connsiteX262-1917" fmla="*/ 1417547 w 2639976"/>
                <a:gd name="connsiteY262-1918" fmla="*/ 1166020 h 2328949"/>
                <a:gd name="connsiteX263-1919" fmla="*/ 1385093 w 2639976"/>
                <a:gd name="connsiteY263-1920" fmla="*/ 1149794 h 2328949"/>
                <a:gd name="connsiteX264-1921" fmla="*/ 1374275 w 2639976"/>
                <a:gd name="connsiteY264-1922" fmla="*/ 1133566 h 2328949"/>
                <a:gd name="connsiteX265-1923" fmla="*/ 1358049 w 2639976"/>
                <a:gd name="connsiteY265-1924" fmla="*/ 1128156 h 2328949"/>
                <a:gd name="connsiteX266-1925" fmla="*/ 1347231 w 2639976"/>
                <a:gd name="connsiteY266-1926" fmla="*/ 1111930 h 2328949"/>
                <a:gd name="connsiteX267-1927" fmla="*/ 1336412 w 2639976"/>
                <a:gd name="connsiteY267-1928" fmla="*/ 1101112 h 2328949"/>
                <a:gd name="connsiteX268-1929" fmla="*/ 1320186 w 2639976"/>
                <a:gd name="connsiteY268-1930" fmla="*/ 1090294 h 2328949"/>
                <a:gd name="connsiteX269-1931" fmla="*/ 1309368 w 2639976"/>
                <a:gd name="connsiteY269-1932" fmla="*/ 1068658 h 2328949"/>
                <a:gd name="connsiteX270-1933" fmla="*/ 1287732 w 2639976"/>
                <a:gd name="connsiteY270-1934" fmla="*/ 1036205 h 2328949"/>
                <a:gd name="connsiteX271-1935" fmla="*/ 1276914 w 2639976"/>
                <a:gd name="connsiteY271-1936" fmla="*/ 1025386 h 2328949"/>
                <a:gd name="connsiteX272-1937" fmla="*/ 1239051 w 2639976"/>
                <a:gd name="connsiteY272-1938" fmla="*/ 1019977 h 2328949"/>
                <a:gd name="connsiteX273-1939" fmla="*/ 1222824 w 2639976"/>
                <a:gd name="connsiteY273-1940" fmla="*/ 1030795 h 2328949"/>
                <a:gd name="connsiteX274-1941" fmla="*/ 1195780 w 2639976"/>
                <a:gd name="connsiteY274-1942" fmla="*/ 1036205 h 2328949"/>
                <a:gd name="connsiteX275-1943" fmla="*/ 1168734 w 2639976"/>
                <a:gd name="connsiteY275-1944" fmla="*/ 1009159 h 2328949"/>
                <a:gd name="connsiteX276-1945" fmla="*/ 1130871 w 2639976"/>
                <a:gd name="connsiteY276-1946" fmla="*/ 965888 h 2328949"/>
                <a:gd name="connsiteX277-1947" fmla="*/ 1125463 w 2639976"/>
                <a:gd name="connsiteY277-1948" fmla="*/ 949660 h 2328949"/>
                <a:gd name="connsiteX278-1949" fmla="*/ 1103827 w 2639976"/>
                <a:gd name="connsiteY278-1950" fmla="*/ 922615 h 2328949"/>
                <a:gd name="connsiteX279-1951" fmla="*/ 1087599 w 2639976"/>
                <a:gd name="connsiteY279-1952" fmla="*/ 906389 h 2328949"/>
                <a:gd name="connsiteX280-1953" fmla="*/ 1071373 w 2639976"/>
                <a:gd name="connsiteY280-1954" fmla="*/ 868526 h 2328949"/>
                <a:gd name="connsiteX281-1955" fmla="*/ 1038920 w 2639976"/>
                <a:gd name="connsiteY281-1956" fmla="*/ 852299 h 2328949"/>
                <a:gd name="connsiteX282-1957" fmla="*/ 1022692 w 2639976"/>
                <a:gd name="connsiteY282-1958" fmla="*/ 863117 h 2328949"/>
                <a:gd name="connsiteX283-1959" fmla="*/ 968603 w 2639976"/>
                <a:gd name="connsiteY283-1960" fmla="*/ 868526 h 2328949"/>
                <a:gd name="connsiteX284-1961" fmla="*/ 946967 w 2639976"/>
                <a:gd name="connsiteY284-1962" fmla="*/ 879343 h 2328949"/>
                <a:gd name="connsiteX285-1963" fmla="*/ 941557 w 2639976"/>
                <a:gd name="connsiteY285-1964" fmla="*/ 895571 h 2328949"/>
                <a:gd name="connsiteX286-1965" fmla="*/ 903694 w 2639976"/>
                <a:gd name="connsiteY286-1966" fmla="*/ 900979 h 2328949"/>
                <a:gd name="connsiteX287-1967" fmla="*/ 871240 w 2639976"/>
                <a:gd name="connsiteY287-1968" fmla="*/ 879343 h 2328949"/>
                <a:gd name="connsiteX288-1969" fmla="*/ 855014 w 2639976"/>
                <a:gd name="connsiteY288-1970" fmla="*/ 863117 h 2328949"/>
                <a:gd name="connsiteX289-1971" fmla="*/ 822559 w 2639976"/>
                <a:gd name="connsiteY289-1972" fmla="*/ 814436 h 2328949"/>
                <a:gd name="connsiteX290-1973" fmla="*/ 806333 w 2639976"/>
                <a:gd name="connsiteY290-1974" fmla="*/ 792800 h 2328949"/>
                <a:gd name="connsiteX291-1975" fmla="*/ 773879 w 2639976"/>
                <a:gd name="connsiteY291-1976" fmla="*/ 787391 h 2328949"/>
                <a:gd name="connsiteX292-1977" fmla="*/ 757652 w 2639976"/>
                <a:gd name="connsiteY292-1978" fmla="*/ 792800 h 2328949"/>
                <a:gd name="connsiteX293-1979" fmla="*/ 741426 w 2639976"/>
                <a:gd name="connsiteY293-1980" fmla="*/ 906389 h 2328949"/>
                <a:gd name="connsiteX294-1981" fmla="*/ 719789 w 2639976"/>
                <a:gd name="connsiteY294-1982" fmla="*/ 917207 h 2328949"/>
                <a:gd name="connsiteX295-1983" fmla="*/ 687335 w 2639976"/>
                <a:gd name="connsiteY295-1984" fmla="*/ 955070 h 2328949"/>
                <a:gd name="connsiteX296-1985" fmla="*/ 638655 w 2639976"/>
                <a:gd name="connsiteY296-1986" fmla="*/ 971296 h 2328949"/>
                <a:gd name="connsiteX297-1987" fmla="*/ 617018 w 2639976"/>
                <a:gd name="connsiteY297-1988" fmla="*/ 976706 h 2328949"/>
                <a:gd name="connsiteX298-1989" fmla="*/ 600792 w 2639976"/>
                <a:gd name="connsiteY298-1990" fmla="*/ 982114 h 2328949"/>
                <a:gd name="connsiteX299-1991" fmla="*/ 557520 w 2639976"/>
                <a:gd name="connsiteY299-1992" fmla="*/ 933434 h 2328949"/>
                <a:gd name="connsiteX300-1993" fmla="*/ 514248 w 2639976"/>
                <a:gd name="connsiteY300-1994" fmla="*/ 933434 h 2328949"/>
                <a:gd name="connsiteX301-1995" fmla="*/ 498021 w 2639976"/>
                <a:gd name="connsiteY301-1996" fmla="*/ 949660 h 2328949"/>
                <a:gd name="connsiteX302-1997" fmla="*/ 481794 w 2639976"/>
                <a:gd name="connsiteY302-1998" fmla="*/ 944252 h 2328949"/>
                <a:gd name="connsiteX303-1999" fmla="*/ 449340 w 2639976"/>
                <a:gd name="connsiteY303-2000" fmla="*/ 928025 h 2328949"/>
                <a:gd name="connsiteX304-2001" fmla="*/ 357388 w 2639976"/>
                <a:gd name="connsiteY304-2002" fmla="*/ 928025 h 2328949"/>
                <a:gd name="connsiteX305-2003" fmla="*/ 324934 w 2639976"/>
                <a:gd name="connsiteY305-2004" fmla="*/ 906389 h 2328949"/>
                <a:gd name="connsiteX306-2005" fmla="*/ 319526 w 2639976"/>
                <a:gd name="connsiteY306-2006" fmla="*/ 857708 h 2328949"/>
                <a:gd name="connsiteX307-2007" fmla="*/ 314116 w 2639976"/>
                <a:gd name="connsiteY307-2008" fmla="*/ 819844 h 2328949"/>
                <a:gd name="connsiteX308-2009" fmla="*/ 227573 w 2639976"/>
                <a:gd name="connsiteY308-2010" fmla="*/ 803618 h 2328949"/>
                <a:gd name="connsiteX309-2011" fmla="*/ 216755 w 2639976"/>
                <a:gd name="connsiteY309-2012" fmla="*/ 776573 h 2328949"/>
                <a:gd name="connsiteX310-2013" fmla="*/ 211345 w 2639976"/>
                <a:gd name="connsiteY310-2014" fmla="*/ 754937 h 2328949"/>
                <a:gd name="connsiteX311-2015" fmla="*/ 151846 w 2639976"/>
                <a:gd name="connsiteY311-2016" fmla="*/ 744119 h 2328949"/>
                <a:gd name="connsiteX312-2017" fmla="*/ 135620 w 2639976"/>
                <a:gd name="connsiteY312-2018" fmla="*/ 733301 h 2328949"/>
                <a:gd name="connsiteX313-2019" fmla="*/ 124802 w 2639976"/>
                <a:gd name="connsiteY313-2020" fmla="*/ 700848 h 2328949"/>
                <a:gd name="connsiteX314-2021" fmla="*/ 61889 w 2639976"/>
                <a:gd name="connsiteY314-2022" fmla="*/ 692264 h 2328949"/>
                <a:gd name="connsiteX315-2023" fmla="*/ 399 w 2639976"/>
                <a:gd name="connsiteY315-2024" fmla="*/ 700847 h 2328949"/>
                <a:gd name="connsiteX316-2025" fmla="*/ 395 w 2639976"/>
                <a:gd name="connsiteY316-2026" fmla="*/ 700849 h 2328949"/>
                <a:gd name="connsiteX317-2027" fmla="*/ 395 w 2639976"/>
                <a:gd name="connsiteY317-2028" fmla="*/ 684621 h 2328949"/>
                <a:gd name="connsiteX318-2029" fmla="*/ 27440 w 2639976"/>
                <a:gd name="connsiteY318-2030" fmla="*/ 635942 h 2328949"/>
                <a:gd name="connsiteX319-2031" fmla="*/ 43668 w 2639976"/>
                <a:gd name="connsiteY319-2032" fmla="*/ 625124 h 2328949"/>
                <a:gd name="connsiteX320-2033" fmla="*/ 65303 w 2639976"/>
                <a:gd name="connsiteY320-2034" fmla="*/ 549397 h 2328949"/>
                <a:gd name="connsiteX321-2035" fmla="*/ 59894 w 2639976"/>
                <a:gd name="connsiteY321-2036" fmla="*/ 533171 h 2328949"/>
                <a:gd name="connsiteX322-2037" fmla="*/ 76121 w 2639976"/>
                <a:gd name="connsiteY322-2038" fmla="*/ 500716 h 2328949"/>
                <a:gd name="connsiteX323-2039" fmla="*/ 108575 w 2639976"/>
                <a:gd name="connsiteY323-2040" fmla="*/ 479080 h 2328949"/>
                <a:gd name="connsiteX324-2041" fmla="*/ 124802 w 2639976"/>
                <a:gd name="connsiteY324-2042" fmla="*/ 462854 h 2328949"/>
                <a:gd name="connsiteX325-2043" fmla="*/ 141028 w 2639976"/>
                <a:gd name="connsiteY325-2044" fmla="*/ 403355 h 2328949"/>
                <a:gd name="connsiteX326-2045" fmla="*/ 173482 w 2639976"/>
                <a:gd name="connsiteY326-2046" fmla="*/ 392537 h 2328949"/>
                <a:gd name="connsiteX327-2047" fmla="*/ 254617 w 2639976"/>
                <a:gd name="connsiteY327-2048" fmla="*/ 387128 h 2328949"/>
                <a:gd name="connsiteX328-2049" fmla="*/ 270844 w 2639976"/>
                <a:gd name="connsiteY328-2050" fmla="*/ 381719 h 2328949"/>
                <a:gd name="connsiteX329-2051" fmla="*/ 303298 w 2639976"/>
                <a:gd name="connsiteY329-2052" fmla="*/ 354674 h 2328949"/>
                <a:gd name="connsiteX330-2053" fmla="*/ 314116 w 2639976"/>
                <a:gd name="connsiteY330-2054" fmla="*/ 322220 h 2328949"/>
                <a:gd name="connsiteX331-2055" fmla="*/ 324934 w 2639976"/>
                <a:gd name="connsiteY331-2056" fmla="*/ 284357 h 2328949"/>
                <a:gd name="connsiteX332-2057" fmla="*/ 379023 w 2639976"/>
                <a:gd name="connsiteY332-2058" fmla="*/ 273539 h 2328949"/>
                <a:gd name="connsiteX333-2059" fmla="*/ 438522 w 2639976"/>
                <a:gd name="connsiteY333-2060" fmla="*/ 235677 h 2328949"/>
                <a:gd name="connsiteX334-2061" fmla="*/ 487203 w 2639976"/>
                <a:gd name="connsiteY334-2062" fmla="*/ 208632 h 2328949"/>
                <a:gd name="connsiteX335-2063" fmla="*/ 562928 w 2639976"/>
                <a:gd name="connsiteY335-2064" fmla="*/ 230268 h 2328949"/>
                <a:gd name="connsiteX336-2065" fmla="*/ 595382 w 2639976"/>
                <a:gd name="connsiteY336-2066" fmla="*/ 208632 h 2328949"/>
                <a:gd name="connsiteX337-2067" fmla="*/ 611609 w 2639976"/>
                <a:gd name="connsiteY337-2068" fmla="*/ 203222 h 2328949"/>
                <a:gd name="connsiteX338-2069" fmla="*/ 660290 w 2639976"/>
                <a:gd name="connsiteY338-2070" fmla="*/ 192405 h 2328949"/>
                <a:gd name="connsiteX339-2071" fmla="*/ 681926 w 2639976"/>
                <a:gd name="connsiteY339-2072" fmla="*/ 186996 h 2328949"/>
                <a:gd name="connsiteX340-2073" fmla="*/ 692744 w 2639976"/>
                <a:gd name="connsiteY340-2074" fmla="*/ 170769 h 2328949"/>
                <a:gd name="connsiteX341-2075" fmla="*/ 708970 w 2639976"/>
                <a:gd name="connsiteY341-2076" fmla="*/ 159951 h 2328949"/>
                <a:gd name="connsiteX342-2077" fmla="*/ 719788 w 2639976"/>
                <a:gd name="connsiteY342-2078" fmla="*/ 111271 h 2328949"/>
                <a:gd name="connsiteX343-2079" fmla="*/ 708970 w 2639976"/>
                <a:gd name="connsiteY343-2080" fmla="*/ 89634 h 2328949"/>
                <a:gd name="connsiteX344-2081" fmla="*/ 703562 w 2639976"/>
                <a:gd name="connsiteY344-2082" fmla="*/ 62590 h 2328949"/>
                <a:gd name="connsiteX345-2083" fmla="*/ 714380 w 2639976"/>
                <a:gd name="connsiteY345-2084" fmla="*/ 40954 h 2328949"/>
                <a:gd name="connsiteX346-2085" fmla="*/ 719788 w 2639976"/>
                <a:gd name="connsiteY346-2086" fmla="*/ 24727 h 2328949"/>
                <a:gd name="connsiteX347-2087" fmla="*/ 741293 w 2639976"/>
                <a:gd name="connsiteY347-2088" fmla="*/ 54 h 2328949"/>
                <a:gd name="connsiteX0-2089" fmla="*/ 741293 w 2639976"/>
                <a:gd name="connsiteY0-2090" fmla="*/ 41 h 2328936"/>
                <a:gd name="connsiteX1-2091" fmla="*/ 779152 w 2639976"/>
                <a:gd name="connsiteY1-2092" fmla="*/ 21531 h 2328936"/>
                <a:gd name="connsiteX2-2093" fmla="*/ 822965 w 2639976"/>
                <a:gd name="connsiteY2-2094" fmla="*/ 13719 h 2328936"/>
                <a:gd name="connsiteX3-2095" fmla="*/ 865008 w 2639976"/>
                <a:gd name="connsiteY3-2096" fmla="*/ 7935 h 2328936"/>
                <a:gd name="connsiteX4-2097" fmla="*/ 865830 w 2639976"/>
                <a:gd name="connsiteY4-2098" fmla="*/ 35531 h 2328936"/>
                <a:gd name="connsiteX5-2099" fmla="*/ 876648 w 2639976"/>
                <a:gd name="connsiteY5-2100" fmla="*/ 62576 h 2328936"/>
                <a:gd name="connsiteX6-2101" fmla="*/ 887466 w 2639976"/>
                <a:gd name="connsiteY6-2102" fmla="*/ 100438 h 2328936"/>
                <a:gd name="connsiteX7-2103" fmla="*/ 898284 w 2639976"/>
                <a:gd name="connsiteY7-2104" fmla="*/ 111257 h 2328936"/>
                <a:gd name="connsiteX8-2105" fmla="*/ 919920 w 2639976"/>
                <a:gd name="connsiteY8-2106" fmla="*/ 143711 h 2328936"/>
                <a:gd name="connsiteX9-2107" fmla="*/ 925328 w 2639976"/>
                <a:gd name="connsiteY9-2108" fmla="*/ 165347 h 2328936"/>
                <a:gd name="connsiteX10-2109" fmla="*/ 930738 w 2639976"/>
                <a:gd name="connsiteY10-2110" fmla="*/ 181573 h 2328936"/>
                <a:gd name="connsiteX11-2111" fmla="*/ 936148 w 2639976"/>
                <a:gd name="connsiteY11-2112" fmla="*/ 219436 h 2328936"/>
                <a:gd name="connsiteX12-2113" fmla="*/ 941556 w 2639976"/>
                <a:gd name="connsiteY12-2114" fmla="*/ 251889 h 2328936"/>
                <a:gd name="connsiteX13-2115" fmla="*/ 941556 w 2639976"/>
                <a:gd name="connsiteY13-2116" fmla="*/ 268117 h 2328936"/>
                <a:gd name="connsiteX14-2117" fmla="*/ 941557 w 2639976"/>
                <a:gd name="connsiteY14-2118" fmla="*/ 268117 h 2328936"/>
                <a:gd name="connsiteX15-2119" fmla="*/ 946966 w 2639976"/>
                <a:gd name="connsiteY15-2120" fmla="*/ 300571 h 2328936"/>
                <a:gd name="connsiteX16-2121" fmla="*/ 930739 w 2639976"/>
                <a:gd name="connsiteY16-2122" fmla="*/ 311389 h 2328936"/>
                <a:gd name="connsiteX17-2123" fmla="*/ 909103 w 2639976"/>
                <a:gd name="connsiteY17-2124" fmla="*/ 316798 h 2328936"/>
                <a:gd name="connsiteX18-2125" fmla="*/ 903694 w 2639976"/>
                <a:gd name="connsiteY18-2126" fmla="*/ 333025 h 2328936"/>
                <a:gd name="connsiteX19-2127" fmla="*/ 930739 w 2639976"/>
                <a:gd name="connsiteY19-2128" fmla="*/ 370888 h 2328936"/>
                <a:gd name="connsiteX20-2129" fmla="*/ 946966 w 2639976"/>
                <a:gd name="connsiteY20-2130" fmla="*/ 381706 h 2328936"/>
                <a:gd name="connsiteX21-2131" fmla="*/ 963193 w 2639976"/>
                <a:gd name="connsiteY21-2132" fmla="*/ 397932 h 2328936"/>
                <a:gd name="connsiteX22-2133" fmla="*/ 1006464 w 2639976"/>
                <a:gd name="connsiteY22-2134" fmla="*/ 435795 h 2328936"/>
                <a:gd name="connsiteX23-2135" fmla="*/ 1011874 w 2639976"/>
                <a:gd name="connsiteY23-2136" fmla="*/ 452022 h 2328936"/>
                <a:gd name="connsiteX24-2137" fmla="*/ 1001056 w 2639976"/>
                <a:gd name="connsiteY24-2138" fmla="*/ 484476 h 2328936"/>
                <a:gd name="connsiteX25-2139" fmla="*/ 995646 w 2639976"/>
                <a:gd name="connsiteY25-2140" fmla="*/ 516930 h 2328936"/>
                <a:gd name="connsiteX26-2141" fmla="*/ 1017282 w 2639976"/>
                <a:gd name="connsiteY26-2142" fmla="*/ 522339 h 2328936"/>
                <a:gd name="connsiteX27-2143" fmla="*/ 1038919 w 2639976"/>
                <a:gd name="connsiteY27-2144" fmla="*/ 500702 h 2328936"/>
                <a:gd name="connsiteX28-2145" fmla="*/ 1065963 w 2639976"/>
                <a:gd name="connsiteY28-2146" fmla="*/ 495294 h 2328936"/>
                <a:gd name="connsiteX29-2147" fmla="*/ 1082191 w 2639976"/>
                <a:gd name="connsiteY29-2148" fmla="*/ 500702 h 2328936"/>
                <a:gd name="connsiteX30-2149" fmla="*/ 1114644 w 2639976"/>
                <a:gd name="connsiteY30-2150" fmla="*/ 506112 h 2328936"/>
                <a:gd name="connsiteX31-2151" fmla="*/ 1130870 w 2639976"/>
                <a:gd name="connsiteY31-2152" fmla="*/ 516930 h 2328936"/>
                <a:gd name="connsiteX32-2153" fmla="*/ 1147098 w 2639976"/>
                <a:gd name="connsiteY32-2154" fmla="*/ 511520 h 2328936"/>
                <a:gd name="connsiteX33-2155" fmla="*/ 1174143 w 2639976"/>
                <a:gd name="connsiteY33-2156" fmla="*/ 479066 h 2328936"/>
                <a:gd name="connsiteX34-2157" fmla="*/ 1206597 w 2639976"/>
                <a:gd name="connsiteY34-2158" fmla="*/ 468249 h 2328936"/>
                <a:gd name="connsiteX35-2159" fmla="*/ 1271504 w 2639976"/>
                <a:gd name="connsiteY35-2160" fmla="*/ 462840 h 2328936"/>
                <a:gd name="connsiteX36-2161" fmla="*/ 1287732 w 2639976"/>
                <a:gd name="connsiteY36-2162" fmla="*/ 468249 h 2328936"/>
                <a:gd name="connsiteX37-2163" fmla="*/ 1287732 w 2639976"/>
                <a:gd name="connsiteY37-2164" fmla="*/ 554793 h 2328936"/>
                <a:gd name="connsiteX38-2165" fmla="*/ 1282322 w 2639976"/>
                <a:gd name="connsiteY38-2166" fmla="*/ 571019 h 2328936"/>
                <a:gd name="connsiteX39-2167" fmla="*/ 1266096 w 2639976"/>
                <a:gd name="connsiteY39-2168" fmla="*/ 581837 h 2328936"/>
                <a:gd name="connsiteX40-2169" fmla="*/ 1260686 w 2639976"/>
                <a:gd name="connsiteY40-2170" fmla="*/ 625110 h 2328936"/>
                <a:gd name="connsiteX41-2171" fmla="*/ 1255278 w 2639976"/>
                <a:gd name="connsiteY41-2172" fmla="*/ 657563 h 2328936"/>
                <a:gd name="connsiteX42-2173" fmla="*/ 1206597 w 2639976"/>
                <a:gd name="connsiteY42-2174" fmla="*/ 662972 h 2328936"/>
                <a:gd name="connsiteX43-2175" fmla="*/ 1190369 w 2639976"/>
                <a:gd name="connsiteY43-2176" fmla="*/ 673789 h 2328936"/>
                <a:gd name="connsiteX44-2177" fmla="*/ 1195779 w 2639976"/>
                <a:gd name="connsiteY44-2178" fmla="*/ 690017 h 2328936"/>
                <a:gd name="connsiteX45-2179" fmla="*/ 1212005 w 2639976"/>
                <a:gd name="connsiteY45-2180" fmla="*/ 706243 h 2328936"/>
                <a:gd name="connsiteX46-2181" fmla="*/ 1255278 w 2639976"/>
                <a:gd name="connsiteY46-2182" fmla="*/ 711653 h 2328936"/>
                <a:gd name="connsiteX47-2183" fmla="*/ 1287732 w 2639976"/>
                <a:gd name="connsiteY47-2184" fmla="*/ 754924 h 2328936"/>
                <a:gd name="connsiteX48-2185" fmla="*/ 1314776 w 2639976"/>
                <a:gd name="connsiteY48-2186" fmla="*/ 787378 h 2328936"/>
                <a:gd name="connsiteX49-2187" fmla="*/ 1336412 w 2639976"/>
                <a:gd name="connsiteY49-2188" fmla="*/ 798196 h 2328936"/>
                <a:gd name="connsiteX50-2189" fmla="*/ 1347231 w 2639976"/>
                <a:gd name="connsiteY50-2190" fmla="*/ 809014 h 2328936"/>
                <a:gd name="connsiteX51-2191" fmla="*/ 1363457 w 2639976"/>
                <a:gd name="connsiteY51-2192" fmla="*/ 814423 h 2328936"/>
                <a:gd name="connsiteX52-2193" fmla="*/ 1368866 w 2639976"/>
                <a:gd name="connsiteY52-2194" fmla="*/ 900966 h 2328936"/>
                <a:gd name="connsiteX53-2195" fmla="*/ 1401320 w 2639976"/>
                <a:gd name="connsiteY53-2196" fmla="*/ 906376 h 2328936"/>
                <a:gd name="connsiteX54-2197" fmla="*/ 1417546 w 2639976"/>
                <a:gd name="connsiteY54-2198" fmla="*/ 938829 h 2328936"/>
                <a:gd name="connsiteX55-2199" fmla="*/ 1455410 w 2639976"/>
                <a:gd name="connsiteY55-2200" fmla="*/ 949647 h 2328936"/>
                <a:gd name="connsiteX56-2201" fmla="*/ 1487863 w 2639976"/>
                <a:gd name="connsiteY56-2202" fmla="*/ 971283 h 2328936"/>
                <a:gd name="connsiteX57-2203" fmla="*/ 1504091 w 2639976"/>
                <a:gd name="connsiteY57-2204" fmla="*/ 976693 h 2328936"/>
                <a:gd name="connsiteX58-2205" fmla="*/ 1536545 w 2639976"/>
                <a:gd name="connsiteY58-2206" fmla="*/ 965875 h 2328936"/>
                <a:gd name="connsiteX59-2207" fmla="*/ 1547363 w 2639976"/>
                <a:gd name="connsiteY59-2208" fmla="*/ 949647 h 2328936"/>
                <a:gd name="connsiteX60-2209" fmla="*/ 1536545 w 2639976"/>
                <a:gd name="connsiteY60-2210" fmla="*/ 911784 h 2328936"/>
                <a:gd name="connsiteX61-2211" fmla="*/ 1531135 w 2639976"/>
                <a:gd name="connsiteY61-2212" fmla="*/ 895558 h 2328936"/>
                <a:gd name="connsiteX62-2213" fmla="*/ 1563590 w 2639976"/>
                <a:gd name="connsiteY62-2214" fmla="*/ 879330 h 2328936"/>
                <a:gd name="connsiteX63-2215" fmla="*/ 1633906 w 2639976"/>
                <a:gd name="connsiteY63-2216" fmla="*/ 868513 h 2328936"/>
                <a:gd name="connsiteX64-2217" fmla="*/ 1671769 w 2639976"/>
                <a:gd name="connsiteY64-2218" fmla="*/ 879330 h 2328936"/>
                <a:gd name="connsiteX65-2219" fmla="*/ 1709632 w 2639976"/>
                <a:gd name="connsiteY65-2220" fmla="*/ 911784 h 2328936"/>
                <a:gd name="connsiteX66-2221" fmla="*/ 1725858 w 2639976"/>
                <a:gd name="connsiteY66-2222" fmla="*/ 917194 h 2328936"/>
                <a:gd name="connsiteX67-2223" fmla="*/ 1758313 w 2639976"/>
                <a:gd name="connsiteY67-2224" fmla="*/ 900966 h 2328936"/>
                <a:gd name="connsiteX68-2225" fmla="*/ 1763722 w 2639976"/>
                <a:gd name="connsiteY68-2226" fmla="*/ 884740 h 2328936"/>
                <a:gd name="connsiteX69-2227" fmla="*/ 1774539 w 2639976"/>
                <a:gd name="connsiteY69-2228" fmla="*/ 868513 h 2328936"/>
                <a:gd name="connsiteX70-2229" fmla="*/ 1790767 w 2639976"/>
                <a:gd name="connsiteY70-2230" fmla="*/ 863104 h 2328936"/>
                <a:gd name="connsiteX71-2231" fmla="*/ 1888128 w 2639976"/>
                <a:gd name="connsiteY71-2232" fmla="*/ 852286 h 2328936"/>
                <a:gd name="connsiteX72-2233" fmla="*/ 1904355 w 2639976"/>
                <a:gd name="connsiteY72-2234" fmla="*/ 863104 h 2328936"/>
                <a:gd name="connsiteX73-2235" fmla="*/ 1920581 w 2639976"/>
                <a:gd name="connsiteY73-2236" fmla="*/ 944239 h 2328936"/>
                <a:gd name="connsiteX74-2237" fmla="*/ 1909764 w 2639976"/>
                <a:gd name="connsiteY74-2238" fmla="*/ 960465 h 2328936"/>
                <a:gd name="connsiteX75-2239" fmla="*/ 1871902 w 2639976"/>
                <a:gd name="connsiteY75-2240" fmla="*/ 987510 h 2328936"/>
                <a:gd name="connsiteX76-2241" fmla="*/ 1839447 w 2639976"/>
                <a:gd name="connsiteY76-2242" fmla="*/ 1014554 h 2328936"/>
                <a:gd name="connsiteX77-2243" fmla="*/ 1828629 w 2639976"/>
                <a:gd name="connsiteY77-2244" fmla="*/ 1030782 h 2328936"/>
                <a:gd name="connsiteX78-2245" fmla="*/ 1796175 w 2639976"/>
                <a:gd name="connsiteY78-2246" fmla="*/ 1057827 h 2328936"/>
                <a:gd name="connsiteX79-2247" fmla="*/ 1796175 w 2639976"/>
                <a:gd name="connsiteY79-2248" fmla="*/ 1122735 h 2328936"/>
                <a:gd name="connsiteX80-2249" fmla="*/ 1779949 w 2639976"/>
                <a:gd name="connsiteY80-2250" fmla="*/ 1133552 h 2328936"/>
                <a:gd name="connsiteX81-2251" fmla="*/ 1785357 w 2639976"/>
                <a:gd name="connsiteY81-2252" fmla="*/ 1166006 h 2328936"/>
                <a:gd name="connsiteX82-2253" fmla="*/ 1790767 w 2639976"/>
                <a:gd name="connsiteY82-2254" fmla="*/ 1182234 h 2328936"/>
                <a:gd name="connsiteX83-2255" fmla="*/ 1806993 w 2639976"/>
                <a:gd name="connsiteY83-2256" fmla="*/ 1193052 h 2328936"/>
                <a:gd name="connsiteX84-2257" fmla="*/ 1839447 w 2639976"/>
                <a:gd name="connsiteY84-2258" fmla="*/ 1214688 h 2328936"/>
                <a:gd name="connsiteX85-2259" fmla="*/ 1855674 w 2639976"/>
                <a:gd name="connsiteY85-2260" fmla="*/ 1257959 h 2328936"/>
                <a:gd name="connsiteX86-2261" fmla="*/ 1871902 w 2639976"/>
                <a:gd name="connsiteY86-2262" fmla="*/ 1268777 h 2328936"/>
                <a:gd name="connsiteX87-2263" fmla="*/ 1930788 w 2639976"/>
                <a:gd name="connsiteY87-2264" fmla="*/ 1277992 h 2328936"/>
                <a:gd name="connsiteX88-2265" fmla="*/ 1934469 w 2639976"/>
                <a:gd name="connsiteY88-2266" fmla="*/ 1278508 h 2328936"/>
                <a:gd name="connsiteX89-2267" fmla="*/ 1939679 w 2639976"/>
                <a:gd name="connsiteY89-2268" fmla="*/ 1278691 h 2328936"/>
                <a:gd name="connsiteX90-2269" fmla="*/ 1939974 w 2639976"/>
                <a:gd name="connsiteY90-2270" fmla="*/ 1279280 h 2328936"/>
                <a:gd name="connsiteX91-2271" fmla="*/ 1942217 w 2639976"/>
                <a:gd name="connsiteY91-2272" fmla="*/ 1279595 h 2328936"/>
                <a:gd name="connsiteX92-2273" fmla="*/ 1940421 w 2639976"/>
                <a:gd name="connsiteY92-2274" fmla="*/ 1280176 h 2328936"/>
                <a:gd name="connsiteX93-2275" fmla="*/ 1941043 w 2639976"/>
                <a:gd name="connsiteY93-2276" fmla="*/ 1281419 h 2328936"/>
                <a:gd name="connsiteX94-2277" fmla="*/ 1942218 w 2639976"/>
                <a:gd name="connsiteY94-2278" fmla="*/ 1279595 h 2328936"/>
                <a:gd name="connsiteX95-2279" fmla="*/ 1958446 w 2639976"/>
                <a:gd name="connsiteY95-2280" fmla="*/ 1295823 h 2328936"/>
                <a:gd name="connsiteX96-2281" fmla="*/ 1990899 w 2639976"/>
                <a:gd name="connsiteY96-2282" fmla="*/ 1322867 h 2328936"/>
                <a:gd name="connsiteX97-2283" fmla="*/ 2023353 w 2639976"/>
                <a:gd name="connsiteY97-2284" fmla="*/ 1387775 h 2328936"/>
                <a:gd name="connsiteX98-2285" fmla="*/ 2039580 w 2639976"/>
                <a:gd name="connsiteY98-2286" fmla="*/ 1398593 h 2328936"/>
                <a:gd name="connsiteX99-2287" fmla="*/ 2055807 w 2639976"/>
                <a:gd name="connsiteY99-2288" fmla="*/ 1404002 h 2328936"/>
                <a:gd name="connsiteX100-2289" fmla="*/ 2061216 w 2639976"/>
                <a:gd name="connsiteY100-2290" fmla="*/ 1452683 h 2328936"/>
                <a:gd name="connsiteX101-2291" fmla="*/ 2077444 w 2639976"/>
                <a:gd name="connsiteY101-2292" fmla="*/ 1485136 h 2328936"/>
                <a:gd name="connsiteX102-2293" fmla="*/ 2093670 w 2639976"/>
                <a:gd name="connsiteY102-2294" fmla="*/ 1517590 h 2328936"/>
                <a:gd name="connsiteX103-2295" fmla="*/ 2099079 w 2639976"/>
                <a:gd name="connsiteY103-2296" fmla="*/ 1587907 h 2328936"/>
                <a:gd name="connsiteX104-2297" fmla="*/ 2082852 w 2639976"/>
                <a:gd name="connsiteY104-2298" fmla="*/ 1620360 h 2328936"/>
                <a:gd name="connsiteX105-2299" fmla="*/ 2072034 w 2639976"/>
                <a:gd name="connsiteY105-2300" fmla="*/ 1652815 h 2328936"/>
                <a:gd name="connsiteX106-2301" fmla="*/ 2120715 w 2639976"/>
                <a:gd name="connsiteY106-2302" fmla="*/ 1663633 h 2328936"/>
                <a:gd name="connsiteX107-2303" fmla="*/ 2136941 w 2639976"/>
                <a:gd name="connsiteY107-2304" fmla="*/ 1679859 h 2328936"/>
                <a:gd name="connsiteX108-2305" fmla="*/ 2169396 w 2639976"/>
                <a:gd name="connsiteY108-2306" fmla="*/ 1690677 h 2328936"/>
                <a:gd name="connsiteX109-2307" fmla="*/ 2201850 w 2639976"/>
                <a:gd name="connsiteY109-2308" fmla="*/ 1712313 h 2328936"/>
                <a:gd name="connsiteX110-2309" fmla="*/ 2207258 w 2639976"/>
                <a:gd name="connsiteY110-2310" fmla="*/ 1733949 h 2328936"/>
                <a:gd name="connsiteX111-2311" fmla="*/ 2212668 w 2639976"/>
                <a:gd name="connsiteY111-2312" fmla="*/ 1750176 h 2328936"/>
                <a:gd name="connsiteX112-2313" fmla="*/ 2228894 w 2639976"/>
                <a:gd name="connsiteY112-2314" fmla="*/ 1766404 h 2328936"/>
                <a:gd name="connsiteX113-2315" fmla="*/ 2261348 w 2639976"/>
                <a:gd name="connsiteY113-2316" fmla="*/ 1755586 h 2328936"/>
                <a:gd name="connsiteX114-2317" fmla="*/ 2266757 w 2639976"/>
                <a:gd name="connsiteY114-2318" fmla="*/ 1739358 h 2328936"/>
                <a:gd name="connsiteX115-2319" fmla="*/ 2272167 w 2639976"/>
                <a:gd name="connsiteY115-2320" fmla="*/ 1679859 h 2328936"/>
                <a:gd name="connsiteX116-2321" fmla="*/ 2310029 w 2639976"/>
                <a:gd name="connsiteY116-2322" fmla="*/ 1674451 h 2328936"/>
                <a:gd name="connsiteX117-2323" fmla="*/ 2315438 w 2639976"/>
                <a:gd name="connsiteY117-2324" fmla="*/ 1652815 h 2328936"/>
                <a:gd name="connsiteX118-2325" fmla="*/ 2326256 w 2639976"/>
                <a:gd name="connsiteY118-2326" fmla="*/ 1641996 h 2328936"/>
                <a:gd name="connsiteX119-2327" fmla="*/ 2337074 w 2639976"/>
                <a:gd name="connsiteY119-2328" fmla="*/ 1625770 h 2328936"/>
                <a:gd name="connsiteX120-2329" fmla="*/ 2331665 w 2639976"/>
                <a:gd name="connsiteY120-2330" fmla="*/ 1577089 h 2328936"/>
                <a:gd name="connsiteX121-2331" fmla="*/ 2310029 w 2639976"/>
                <a:gd name="connsiteY121-2332" fmla="*/ 1560863 h 2328936"/>
                <a:gd name="connsiteX122-2333" fmla="*/ 2266757 w 2639976"/>
                <a:gd name="connsiteY122-2334" fmla="*/ 1523000 h 2328936"/>
                <a:gd name="connsiteX123-2335" fmla="*/ 2261348 w 2639976"/>
                <a:gd name="connsiteY123-2336" fmla="*/ 1490546 h 2328936"/>
                <a:gd name="connsiteX124-2337" fmla="*/ 2266757 w 2639976"/>
                <a:gd name="connsiteY124-2338" fmla="*/ 1452683 h 2328936"/>
                <a:gd name="connsiteX125-2339" fmla="*/ 2277575 w 2639976"/>
                <a:gd name="connsiteY125-2340" fmla="*/ 1414819 h 2328936"/>
                <a:gd name="connsiteX126-2341" fmla="*/ 2288393 w 2639976"/>
                <a:gd name="connsiteY126-2342" fmla="*/ 1382366 h 2328936"/>
                <a:gd name="connsiteX127-2343" fmla="*/ 2304621 w 2639976"/>
                <a:gd name="connsiteY127-2344" fmla="*/ 1366140 h 2328936"/>
                <a:gd name="connsiteX128-2345" fmla="*/ 2396573 w 2639976"/>
                <a:gd name="connsiteY128-2346" fmla="*/ 1360730 h 2328936"/>
                <a:gd name="connsiteX129-2347" fmla="*/ 2407391 w 2639976"/>
                <a:gd name="connsiteY129-2348" fmla="*/ 1376958 h 2328936"/>
                <a:gd name="connsiteX130-2349" fmla="*/ 2412799 w 2639976"/>
                <a:gd name="connsiteY130-2350" fmla="*/ 1393184 h 2328936"/>
                <a:gd name="connsiteX131-2351" fmla="*/ 2429027 w 2639976"/>
                <a:gd name="connsiteY131-2352" fmla="*/ 1409411 h 2328936"/>
                <a:gd name="connsiteX132-2353" fmla="*/ 2461481 w 2639976"/>
                <a:gd name="connsiteY132-2354" fmla="*/ 1420229 h 2328936"/>
                <a:gd name="connsiteX133-2355" fmla="*/ 2472298 w 2639976"/>
                <a:gd name="connsiteY133-2356" fmla="*/ 1436455 h 2328936"/>
                <a:gd name="connsiteX134-2357" fmla="*/ 2483116 w 2639976"/>
                <a:gd name="connsiteY134-2358" fmla="*/ 1447274 h 2328936"/>
                <a:gd name="connsiteX135-2359" fmla="*/ 2510162 w 2639976"/>
                <a:gd name="connsiteY135-2360" fmla="*/ 1474318 h 2328936"/>
                <a:gd name="connsiteX136-2361" fmla="*/ 2542615 w 2639976"/>
                <a:gd name="connsiteY136-2362" fmla="*/ 1495954 h 2328936"/>
                <a:gd name="connsiteX137-2363" fmla="*/ 2564251 w 2639976"/>
                <a:gd name="connsiteY137-2364" fmla="*/ 1501364 h 2328936"/>
                <a:gd name="connsiteX138-2365" fmla="*/ 2602114 w 2639976"/>
                <a:gd name="connsiteY138-2366" fmla="*/ 1528408 h 2328936"/>
                <a:gd name="connsiteX139-2367" fmla="*/ 2612932 w 2639976"/>
                <a:gd name="connsiteY139-2368" fmla="*/ 1544635 h 2328936"/>
                <a:gd name="connsiteX140-2369" fmla="*/ 2618340 w 2639976"/>
                <a:gd name="connsiteY140-2370" fmla="*/ 1560863 h 2328936"/>
                <a:gd name="connsiteX141-2371" fmla="*/ 2639976 w 2639976"/>
                <a:gd name="connsiteY141-2372" fmla="*/ 1582499 h 2328936"/>
                <a:gd name="connsiteX142-2373" fmla="*/ 2629158 w 2639976"/>
                <a:gd name="connsiteY142-2374" fmla="*/ 1598725 h 2328936"/>
                <a:gd name="connsiteX143-2375" fmla="*/ 2612932 w 2639976"/>
                <a:gd name="connsiteY143-2376" fmla="*/ 1712313 h 2328936"/>
                <a:gd name="connsiteX144-2377" fmla="*/ 2612932 w 2639976"/>
                <a:gd name="connsiteY144-2378" fmla="*/ 1744767 h 2328936"/>
                <a:gd name="connsiteX145-2379" fmla="*/ 2585887 w 2639976"/>
                <a:gd name="connsiteY145-2380" fmla="*/ 1777222 h 2328936"/>
                <a:gd name="connsiteX146-2381" fmla="*/ 2548024 w 2639976"/>
                <a:gd name="connsiteY146-2382" fmla="*/ 1782630 h 2328936"/>
                <a:gd name="connsiteX147-2383" fmla="*/ 2531797 w 2639976"/>
                <a:gd name="connsiteY147-2384" fmla="*/ 1777222 h 2328936"/>
                <a:gd name="connsiteX148-2385" fmla="*/ 2515570 w 2639976"/>
                <a:gd name="connsiteY148-2386" fmla="*/ 1766404 h 2328936"/>
                <a:gd name="connsiteX149-2387" fmla="*/ 2477708 w 2639976"/>
                <a:gd name="connsiteY149-2388" fmla="*/ 1760994 h 2328936"/>
                <a:gd name="connsiteX150-2389" fmla="*/ 2472298 w 2639976"/>
                <a:gd name="connsiteY150-2390" fmla="*/ 1777222 h 2328936"/>
                <a:gd name="connsiteX151-2391" fmla="*/ 2472298 w 2639976"/>
                <a:gd name="connsiteY151-2392" fmla="*/ 1825901 h 2328936"/>
                <a:gd name="connsiteX152-2393" fmla="*/ 2429027 w 2639976"/>
                <a:gd name="connsiteY152-2394" fmla="*/ 1831311 h 2328936"/>
                <a:gd name="connsiteX153-2395" fmla="*/ 2412799 w 2639976"/>
                <a:gd name="connsiteY153-2396" fmla="*/ 1836719 h 2328936"/>
                <a:gd name="connsiteX154-2397" fmla="*/ 2353300 w 2639976"/>
                <a:gd name="connsiteY154-2398" fmla="*/ 1842129 h 2328936"/>
                <a:gd name="connsiteX155-2399" fmla="*/ 2337074 w 2639976"/>
                <a:gd name="connsiteY155-2400" fmla="*/ 1831311 h 2328936"/>
                <a:gd name="connsiteX156-2401" fmla="*/ 2320847 w 2639976"/>
                <a:gd name="connsiteY156-2402" fmla="*/ 1815084 h 2328936"/>
                <a:gd name="connsiteX157-2403" fmla="*/ 2304621 w 2639976"/>
                <a:gd name="connsiteY157-2404" fmla="*/ 1820493 h 2328936"/>
                <a:gd name="connsiteX158-2405" fmla="*/ 2266757 w 2639976"/>
                <a:gd name="connsiteY158-2406" fmla="*/ 1825901 h 2328936"/>
                <a:gd name="connsiteX159-2407" fmla="*/ 2261348 w 2639976"/>
                <a:gd name="connsiteY159-2408" fmla="*/ 1852947 h 2328936"/>
                <a:gd name="connsiteX160-2409" fmla="*/ 2255939 w 2639976"/>
                <a:gd name="connsiteY160-2410" fmla="*/ 1869174 h 2328936"/>
                <a:gd name="connsiteX161-2411" fmla="*/ 2245122 w 2639976"/>
                <a:gd name="connsiteY161-2412" fmla="*/ 1885400 h 2328936"/>
                <a:gd name="connsiteX162-2413" fmla="*/ 2234304 w 2639976"/>
                <a:gd name="connsiteY162-2414" fmla="*/ 1934082 h 2328936"/>
                <a:gd name="connsiteX163-2415" fmla="*/ 2250530 w 2639976"/>
                <a:gd name="connsiteY163-2416" fmla="*/ 1939490 h 2328936"/>
                <a:gd name="connsiteX164-2417" fmla="*/ 2266757 w 2639976"/>
                <a:gd name="connsiteY164-2418" fmla="*/ 1977353 h 2328936"/>
                <a:gd name="connsiteX165-2419" fmla="*/ 2255939 w 2639976"/>
                <a:gd name="connsiteY165-2420" fmla="*/ 2020625 h 2328936"/>
                <a:gd name="connsiteX166-2421" fmla="*/ 2250530 w 2639976"/>
                <a:gd name="connsiteY166-2422" fmla="*/ 2074715 h 2328936"/>
                <a:gd name="connsiteX167-2423" fmla="*/ 2261348 w 2639976"/>
                <a:gd name="connsiteY167-2424" fmla="*/ 2128805 h 2328936"/>
                <a:gd name="connsiteX168-2425" fmla="*/ 2245122 w 2639976"/>
                <a:gd name="connsiteY168-2426" fmla="*/ 2134213 h 2328936"/>
                <a:gd name="connsiteX169-2427" fmla="*/ 2223486 w 2639976"/>
                <a:gd name="connsiteY169-2428" fmla="*/ 2128805 h 2328936"/>
                <a:gd name="connsiteX170-2429" fmla="*/ 2207258 w 2639976"/>
                <a:gd name="connsiteY170-2430" fmla="*/ 2123395 h 2328936"/>
                <a:gd name="connsiteX171-2431" fmla="*/ 2136941 w 2639976"/>
                <a:gd name="connsiteY171-2432" fmla="*/ 2117987 h 2328936"/>
                <a:gd name="connsiteX172-2433" fmla="*/ 2120715 w 2639976"/>
                <a:gd name="connsiteY172-2434" fmla="*/ 2123395 h 2328936"/>
                <a:gd name="connsiteX173-2435" fmla="*/ 2126123 w 2639976"/>
                <a:gd name="connsiteY173-2436" fmla="*/ 2188304 h 2328936"/>
                <a:gd name="connsiteX174-2437" fmla="*/ 2153169 w 2639976"/>
                <a:gd name="connsiteY174-2438" fmla="*/ 2253211 h 2328936"/>
                <a:gd name="connsiteX175-2439" fmla="*/ 2120715 w 2639976"/>
                <a:gd name="connsiteY175-2440" fmla="*/ 2264029 h 2328936"/>
                <a:gd name="connsiteX176-2441" fmla="*/ 2077444 w 2639976"/>
                <a:gd name="connsiteY176-2442" fmla="*/ 2269439 h 2328936"/>
                <a:gd name="connsiteX177-2443" fmla="*/ 2072034 w 2639976"/>
                <a:gd name="connsiteY177-2444" fmla="*/ 2285665 h 2328936"/>
                <a:gd name="connsiteX178-2445" fmla="*/ 2061216 w 2639976"/>
                <a:gd name="connsiteY178-2446" fmla="*/ 2307300 h 2328936"/>
                <a:gd name="connsiteX179-2447" fmla="*/ 2055807 w 2639976"/>
                <a:gd name="connsiteY179-2448" fmla="*/ 2323528 h 2328936"/>
                <a:gd name="connsiteX180-2449" fmla="*/ 2012535 w 2639976"/>
                <a:gd name="connsiteY180-2450" fmla="*/ 2328936 h 2328936"/>
                <a:gd name="connsiteX181-2451" fmla="*/ 1915174 w 2639976"/>
                <a:gd name="connsiteY181-2452" fmla="*/ 2323528 h 2328936"/>
                <a:gd name="connsiteX182-2453" fmla="*/ 1893538 w 2639976"/>
                <a:gd name="connsiteY182-2454" fmla="*/ 2312710 h 2328936"/>
                <a:gd name="connsiteX183-2455" fmla="*/ 1861085 w 2639976"/>
                <a:gd name="connsiteY183-2456" fmla="*/ 2285665 h 2328936"/>
                <a:gd name="connsiteX184-2457" fmla="*/ 1871903 w 2639976"/>
                <a:gd name="connsiteY184-2458" fmla="*/ 2226166 h 2328936"/>
                <a:gd name="connsiteX185-2459" fmla="*/ 1861085 w 2639976"/>
                <a:gd name="connsiteY185-2460" fmla="*/ 2188304 h 2328936"/>
                <a:gd name="connsiteX186-2461" fmla="*/ 1855675 w 2639976"/>
                <a:gd name="connsiteY186-2462" fmla="*/ 2145031 h 2328936"/>
                <a:gd name="connsiteX187-2463" fmla="*/ 1844857 w 2639976"/>
                <a:gd name="connsiteY187-2464" fmla="*/ 2128805 h 2328936"/>
                <a:gd name="connsiteX188-2465" fmla="*/ 1839448 w 2639976"/>
                <a:gd name="connsiteY188-2466" fmla="*/ 2112577 h 2328936"/>
                <a:gd name="connsiteX189-2467" fmla="*/ 1823221 w 2639976"/>
                <a:gd name="connsiteY189-2468" fmla="*/ 2101759 h 2328936"/>
                <a:gd name="connsiteX190-2469" fmla="*/ 1774540 w 2639976"/>
                <a:gd name="connsiteY190-2470" fmla="*/ 2090942 h 2328936"/>
                <a:gd name="connsiteX191-2471" fmla="*/ 1758314 w 2639976"/>
                <a:gd name="connsiteY191-2472" fmla="*/ 2085533 h 2328936"/>
                <a:gd name="connsiteX192-2473" fmla="*/ 1742087 w 2639976"/>
                <a:gd name="connsiteY192-2474" fmla="*/ 2069306 h 2328936"/>
                <a:gd name="connsiteX193-2475" fmla="*/ 1709633 w 2639976"/>
                <a:gd name="connsiteY193-2476" fmla="*/ 2063898 h 2328936"/>
                <a:gd name="connsiteX194-2477" fmla="*/ 1687997 w 2639976"/>
                <a:gd name="connsiteY194-2478" fmla="*/ 2058488 h 2328936"/>
                <a:gd name="connsiteX195-2479" fmla="*/ 1682588 w 2639976"/>
                <a:gd name="connsiteY195-2480" fmla="*/ 2031443 h 2328936"/>
                <a:gd name="connsiteX196-2481" fmla="*/ 1677179 w 2639976"/>
                <a:gd name="connsiteY196-2482" fmla="*/ 2015216 h 2328936"/>
                <a:gd name="connsiteX197-2483" fmla="*/ 1666362 w 2639976"/>
                <a:gd name="connsiteY197-2484" fmla="*/ 1998989 h 2328936"/>
                <a:gd name="connsiteX198-2485" fmla="*/ 1660952 w 2639976"/>
                <a:gd name="connsiteY198-2486" fmla="*/ 1982763 h 2328936"/>
                <a:gd name="connsiteX199-2487" fmla="*/ 1639316 w 2639976"/>
                <a:gd name="connsiteY199-2488" fmla="*/ 1950308 h 2328936"/>
                <a:gd name="connsiteX200-2489" fmla="*/ 1579817 w 2639976"/>
                <a:gd name="connsiteY200-2490" fmla="*/ 1950308 h 2328936"/>
                <a:gd name="connsiteX201-2491" fmla="*/ 1568999 w 2639976"/>
                <a:gd name="connsiteY201-2492" fmla="*/ 1961127 h 2328936"/>
                <a:gd name="connsiteX202-2493" fmla="*/ 1552752 w 2639976"/>
                <a:gd name="connsiteY202-2494" fmla="*/ 1964951 h 2328936"/>
                <a:gd name="connsiteX203-2495" fmla="*/ 1546525 w 2639976"/>
                <a:gd name="connsiteY203-2496" fmla="*/ 1966167 h 2328936"/>
                <a:gd name="connsiteX204-2497" fmla="*/ 1546187 w 2639976"/>
                <a:gd name="connsiteY204-2498" fmla="*/ 1966429 h 2328936"/>
                <a:gd name="connsiteX205-2499" fmla="*/ 1547363 w 2639976"/>
                <a:gd name="connsiteY205-2500" fmla="*/ 1966536 h 2328936"/>
                <a:gd name="connsiteX206-2501" fmla="*/ 1541954 w 2639976"/>
                <a:gd name="connsiteY206-2502" fmla="*/ 1988171 h 2328936"/>
                <a:gd name="connsiteX207-2503" fmla="*/ 1534249 w 2639976"/>
                <a:gd name="connsiteY207-2504" fmla="*/ 1992827 h 2328936"/>
                <a:gd name="connsiteX208-2505" fmla="*/ 1529699 w 2639976"/>
                <a:gd name="connsiteY208-2506" fmla="*/ 2003605 h 2328936"/>
                <a:gd name="connsiteX209-2507" fmla="*/ 1531374 w 2639976"/>
                <a:gd name="connsiteY209-2508" fmla="*/ 2008697 h 2328936"/>
                <a:gd name="connsiteX210-2509" fmla="*/ 1520318 w 2639976"/>
                <a:gd name="connsiteY210-2510" fmla="*/ 2128805 h 2328936"/>
                <a:gd name="connsiteX211-2511" fmla="*/ 1487864 w 2639976"/>
                <a:gd name="connsiteY211-2512" fmla="*/ 2145031 h 2328936"/>
                <a:gd name="connsiteX212-2513" fmla="*/ 1455410 w 2639976"/>
                <a:gd name="connsiteY212-2514" fmla="*/ 2161259 h 2328936"/>
                <a:gd name="connsiteX213-2515" fmla="*/ 1422956 w 2639976"/>
                <a:gd name="connsiteY213-2516" fmla="*/ 2166668 h 2328936"/>
                <a:gd name="connsiteX214-2517" fmla="*/ 1428365 w 2639976"/>
                <a:gd name="connsiteY214-2518" fmla="*/ 2150441 h 2328936"/>
                <a:gd name="connsiteX215-2519" fmla="*/ 1422956 w 2639976"/>
                <a:gd name="connsiteY215-2520" fmla="*/ 2101760 h 2328936"/>
                <a:gd name="connsiteX216-2521" fmla="*/ 1395911 w 2639976"/>
                <a:gd name="connsiteY216-2522" fmla="*/ 2107169 h 2328936"/>
                <a:gd name="connsiteX217-2523" fmla="*/ 1406729 w 2639976"/>
                <a:gd name="connsiteY217-2524" fmla="*/ 2090942 h 2328936"/>
                <a:gd name="connsiteX218-2525" fmla="*/ 1417547 w 2639976"/>
                <a:gd name="connsiteY218-2526" fmla="*/ 2069306 h 2328936"/>
                <a:gd name="connsiteX219-2527" fmla="*/ 1368867 w 2639976"/>
                <a:gd name="connsiteY219-2528" fmla="*/ 2058488 h 2328936"/>
                <a:gd name="connsiteX220-2529" fmla="*/ 1325594 w 2639976"/>
                <a:gd name="connsiteY220-2530" fmla="*/ 2047670 h 2328936"/>
                <a:gd name="connsiteX221-2531" fmla="*/ 1309368 w 2639976"/>
                <a:gd name="connsiteY221-2532" fmla="*/ 2036853 h 2328936"/>
                <a:gd name="connsiteX222-2533" fmla="*/ 1298550 w 2639976"/>
                <a:gd name="connsiteY222-2534" fmla="*/ 2004399 h 2328936"/>
                <a:gd name="connsiteX223-2535" fmla="*/ 1271505 w 2639976"/>
                <a:gd name="connsiteY223-2536" fmla="*/ 1971945 h 2328936"/>
                <a:gd name="connsiteX224-2537" fmla="*/ 1266096 w 2639976"/>
                <a:gd name="connsiteY224-2538" fmla="*/ 1955718 h 2328936"/>
                <a:gd name="connsiteX225-2539" fmla="*/ 1271505 w 2639976"/>
                <a:gd name="connsiteY225-2540" fmla="*/ 1939490 h 2328936"/>
                <a:gd name="connsiteX226-2541" fmla="*/ 1282323 w 2639976"/>
                <a:gd name="connsiteY226-2542" fmla="*/ 1923264 h 2328936"/>
                <a:gd name="connsiteX227-2543" fmla="*/ 1303958 w 2639976"/>
                <a:gd name="connsiteY227-2544" fmla="*/ 1890810 h 2328936"/>
                <a:gd name="connsiteX228-2545" fmla="*/ 1331004 w 2639976"/>
                <a:gd name="connsiteY228-2546" fmla="*/ 1885401 h 2328936"/>
                <a:gd name="connsiteX229-2547" fmla="*/ 1368867 w 2639976"/>
                <a:gd name="connsiteY229-2548" fmla="*/ 1907037 h 2328936"/>
                <a:gd name="connsiteX230-2549" fmla="*/ 1401321 w 2639976"/>
                <a:gd name="connsiteY230-2550" fmla="*/ 1923264 h 2328936"/>
                <a:gd name="connsiteX231-2551" fmla="*/ 1428365 w 2639976"/>
                <a:gd name="connsiteY231-2552" fmla="*/ 1955718 h 2328936"/>
                <a:gd name="connsiteX232-2553" fmla="*/ 1487864 w 2639976"/>
                <a:gd name="connsiteY232-2554" fmla="*/ 1961127 h 2328936"/>
                <a:gd name="connsiteX233-2555" fmla="*/ 1493273 w 2639976"/>
                <a:gd name="connsiteY233-2556" fmla="*/ 1896219 h 2328936"/>
                <a:gd name="connsiteX234-2557" fmla="*/ 1482455 w 2639976"/>
                <a:gd name="connsiteY234-2558" fmla="*/ 1879993 h 2328936"/>
                <a:gd name="connsiteX235-2559" fmla="*/ 1450002 w 2639976"/>
                <a:gd name="connsiteY235-2560" fmla="*/ 1852947 h 2328936"/>
                <a:gd name="connsiteX236-2561" fmla="*/ 1455410 w 2639976"/>
                <a:gd name="connsiteY236-2562" fmla="*/ 1836720 h 2328936"/>
                <a:gd name="connsiteX237-2563" fmla="*/ 1460820 w 2639976"/>
                <a:gd name="connsiteY237-2564" fmla="*/ 1815084 h 2328936"/>
                <a:gd name="connsiteX238-2565" fmla="*/ 1487864 w 2639976"/>
                <a:gd name="connsiteY238-2566" fmla="*/ 1782630 h 2328936"/>
                <a:gd name="connsiteX239-2567" fmla="*/ 1504091 w 2639976"/>
                <a:gd name="connsiteY239-2568" fmla="*/ 1777222 h 2328936"/>
                <a:gd name="connsiteX240-2569" fmla="*/ 1536545 w 2639976"/>
                <a:gd name="connsiteY240-2570" fmla="*/ 1766404 h 2328936"/>
                <a:gd name="connsiteX241-2571" fmla="*/ 1541954 w 2639976"/>
                <a:gd name="connsiteY241-2572" fmla="*/ 1739359 h 2328936"/>
                <a:gd name="connsiteX242-2573" fmla="*/ 1552773 w 2639976"/>
                <a:gd name="connsiteY242-2574" fmla="*/ 1728541 h 2328936"/>
                <a:gd name="connsiteX243-2575" fmla="*/ 1558181 w 2639976"/>
                <a:gd name="connsiteY243-2576" fmla="*/ 1669042 h 2328936"/>
                <a:gd name="connsiteX244-2577" fmla="*/ 1612270 w 2639976"/>
                <a:gd name="connsiteY244-2578" fmla="*/ 1663633 h 2328936"/>
                <a:gd name="connsiteX245-2579" fmla="*/ 1623088 w 2639976"/>
                <a:gd name="connsiteY245-2580" fmla="*/ 1641996 h 2328936"/>
                <a:gd name="connsiteX246-2581" fmla="*/ 1639316 w 2639976"/>
                <a:gd name="connsiteY246-2582" fmla="*/ 1609543 h 2328936"/>
                <a:gd name="connsiteX247-2583" fmla="*/ 1671769 w 2639976"/>
                <a:gd name="connsiteY247-2584" fmla="*/ 1587907 h 2328936"/>
                <a:gd name="connsiteX248-2585" fmla="*/ 1655543 w 2639976"/>
                <a:gd name="connsiteY248-2586" fmla="*/ 1458092 h 2328936"/>
                <a:gd name="connsiteX249-2587" fmla="*/ 1644724 w 2639976"/>
                <a:gd name="connsiteY249-2588" fmla="*/ 1441865 h 2328936"/>
                <a:gd name="connsiteX250-2589" fmla="*/ 1639316 w 2639976"/>
                <a:gd name="connsiteY250-2590" fmla="*/ 1425637 h 2328936"/>
                <a:gd name="connsiteX251-2591" fmla="*/ 1617680 w 2639976"/>
                <a:gd name="connsiteY251-2592" fmla="*/ 1409411 h 2328936"/>
                <a:gd name="connsiteX252-2593" fmla="*/ 1612270 w 2639976"/>
                <a:gd name="connsiteY252-2594" fmla="*/ 1355322 h 2328936"/>
                <a:gd name="connsiteX253-2595" fmla="*/ 1606862 w 2639976"/>
                <a:gd name="connsiteY253-2596" fmla="*/ 1339094 h 2328936"/>
                <a:gd name="connsiteX254-2597" fmla="*/ 1596044 w 2639976"/>
                <a:gd name="connsiteY254-2598" fmla="*/ 1322867 h 2328936"/>
                <a:gd name="connsiteX255-2599" fmla="*/ 1579817 w 2639976"/>
                <a:gd name="connsiteY255-2600" fmla="*/ 1268777 h 2328936"/>
                <a:gd name="connsiteX256-2601" fmla="*/ 1568999 w 2639976"/>
                <a:gd name="connsiteY256-2602" fmla="*/ 1252551 h 2328936"/>
                <a:gd name="connsiteX257-2603" fmla="*/ 1552773 w 2639976"/>
                <a:gd name="connsiteY257-2604" fmla="*/ 1220096 h 2328936"/>
                <a:gd name="connsiteX258-2605" fmla="*/ 1536545 w 2639976"/>
                <a:gd name="connsiteY258-2606" fmla="*/ 1214688 h 2328936"/>
                <a:gd name="connsiteX259-2607" fmla="*/ 1498682 w 2639976"/>
                <a:gd name="connsiteY259-2608" fmla="*/ 1203870 h 2328936"/>
                <a:gd name="connsiteX260-2609" fmla="*/ 1482455 w 2639976"/>
                <a:gd name="connsiteY260-2610" fmla="*/ 1193052 h 2328936"/>
                <a:gd name="connsiteX261-2611" fmla="*/ 1433774 w 2639976"/>
                <a:gd name="connsiteY261-2612" fmla="*/ 1182234 h 2328936"/>
                <a:gd name="connsiteX262-2613" fmla="*/ 1417547 w 2639976"/>
                <a:gd name="connsiteY262-2614" fmla="*/ 1166007 h 2328936"/>
                <a:gd name="connsiteX263-2615" fmla="*/ 1385093 w 2639976"/>
                <a:gd name="connsiteY263-2616" fmla="*/ 1149781 h 2328936"/>
                <a:gd name="connsiteX264-2617" fmla="*/ 1374275 w 2639976"/>
                <a:gd name="connsiteY264-2618" fmla="*/ 1133553 h 2328936"/>
                <a:gd name="connsiteX265-2619" fmla="*/ 1358049 w 2639976"/>
                <a:gd name="connsiteY265-2620" fmla="*/ 1128143 h 2328936"/>
                <a:gd name="connsiteX266-2621" fmla="*/ 1347231 w 2639976"/>
                <a:gd name="connsiteY266-2622" fmla="*/ 1111917 h 2328936"/>
                <a:gd name="connsiteX267-2623" fmla="*/ 1336412 w 2639976"/>
                <a:gd name="connsiteY267-2624" fmla="*/ 1101099 h 2328936"/>
                <a:gd name="connsiteX268-2625" fmla="*/ 1320186 w 2639976"/>
                <a:gd name="connsiteY268-2626" fmla="*/ 1090281 h 2328936"/>
                <a:gd name="connsiteX269-2627" fmla="*/ 1309368 w 2639976"/>
                <a:gd name="connsiteY269-2628" fmla="*/ 1068645 h 2328936"/>
                <a:gd name="connsiteX270-2629" fmla="*/ 1287732 w 2639976"/>
                <a:gd name="connsiteY270-2630" fmla="*/ 1036192 h 2328936"/>
                <a:gd name="connsiteX271-2631" fmla="*/ 1276914 w 2639976"/>
                <a:gd name="connsiteY271-2632" fmla="*/ 1025373 h 2328936"/>
                <a:gd name="connsiteX272-2633" fmla="*/ 1239051 w 2639976"/>
                <a:gd name="connsiteY272-2634" fmla="*/ 1019964 h 2328936"/>
                <a:gd name="connsiteX273-2635" fmla="*/ 1222824 w 2639976"/>
                <a:gd name="connsiteY273-2636" fmla="*/ 1030782 h 2328936"/>
                <a:gd name="connsiteX274-2637" fmla="*/ 1195780 w 2639976"/>
                <a:gd name="connsiteY274-2638" fmla="*/ 1036192 h 2328936"/>
                <a:gd name="connsiteX275-2639" fmla="*/ 1168734 w 2639976"/>
                <a:gd name="connsiteY275-2640" fmla="*/ 1009146 h 2328936"/>
                <a:gd name="connsiteX276-2641" fmla="*/ 1130871 w 2639976"/>
                <a:gd name="connsiteY276-2642" fmla="*/ 965875 h 2328936"/>
                <a:gd name="connsiteX277-2643" fmla="*/ 1125463 w 2639976"/>
                <a:gd name="connsiteY277-2644" fmla="*/ 949647 h 2328936"/>
                <a:gd name="connsiteX278-2645" fmla="*/ 1103827 w 2639976"/>
                <a:gd name="connsiteY278-2646" fmla="*/ 922602 h 2328936"/>
                <a:gd name="connsiteX279-2647" fmla="*/ 1087599 w 2639976"/>
                <a:gd name="connsiteY279-2648" fmla="*/ 906376 h 2328936"/>
                <a:gd name="connsiteX280-2649" fmla="*/ 1071373 w 2639976"/>
                <a:gd name="connsiteY280-2650" fmla="*/ 868513 h 2328936"/>
                <a:gd name="connsiteX281-2651" fmla="*/ 1038920 w 2639976"/>
                <a:gd name="connsiteY281-2652" fmla="*/ 852286 h 2328936"/>
                <a:gd name="connsiteX282-2653" fmla="*/ 1022692 w 2639976"/>
                <a:gd name="connsiteY282-2654" fmla="*/ 863104 h 2328936"/>
                <a:gd name="connsiteX283-2655" fmla="*/ 968603 w 2639976"/>
                <a:gd name="connsiteY283-2656" fmla="*/ 868513 h 2328936"/>
                <a:gd name="connsiteX284-2657" fmla="*/ 946967 w 2639976"/>
                <a:gd name="connsiteY284-2658" fmla="*/ 879330 h 2328936"/>
                <a:gd name="connsiteX285-2659" fmla="*/ 941557 w 2639976"/>
                <a:gd name="connsiteY285-2660" fmla="*/ 895558 h 2328936"/>
                <a:gd name="connsiteX286-2661" fmla="*/ 903694 w 2639976"/>
                <a:gd name="connsiteY286-2662" fmla="*/ 900966 h 2328936"/>
                <a:gd name="connsiteX287-2663" fmla="*/ 871240 w 2639976"/>
                <a:gd name="connsiteY287-2664" fmla="*/ 879330 h 2328936"/>
                <a:gd name="connsiteX288-2665" fmla="*/ 855014 w 2639976"/>
                <a:gd name="connsiteY288-2666" fmla="*/ 863104 h 2328936"/>
                <a:gd name="connsiteX289-2667" fmla="*/ 822559 w 2639976"/>
                <a:gd name="connsiteY289-2668" fmla="*/ 814423 h 2328936"/>
                <a:gd name="connsiteX290-2669" fmla="*/ 806333 w 2639976"/>
                <a:gd name="connsiteY290-2670" fmla="*/ 792787 h 2328936"/>
                <a:gd name="connsiteX291-2671" fmla="*/ 773879 w 2639976"/>
                <a:gd name="connsiteY291-2672" fmla="*/ 787378 h 2328936"/>
                <a:gd name="connsiteX292-2673" fmla="*/ 757652 w 2639976"/>
                <a:gd name="connsiteY292-2674" fmla="*/ 792787 h 2328936"/>
                <a:gd name="connsiteX293-2675" fmla="*/ 741426 w 2639976"/>
                <a:gd name="connsiteY293-2676" fmla="*/ 906376 h 2328936"/>
                <a:gd name="connsiteX294-2677" fmla="*/ 719789 w 2639976"/>
                <a:gd name="connsiteY294-2678" fmla="*/ 917194 h 2328936"/>
                <a:gd name="connsiteX295-2679" fmla="*/ 687335 w 2639976"/>
                <a:gd name="connsiteY295-2680" fmla="*/ 955057 h 2328936"/>
                <a:gd name="connsiteX296-2681" fmla="*/ 638655 w 2639976"/>
                <a:gd name="connsiteY296-2682" fmla="*/ 971283 h 2328936"/>
                <a:gd name="connsiteX297-2683" fmla="*/ 617018 w 2639976"/>
                <a:gd name="connsiteY297-2684" fmla="*/ 976693 h 2328936"/>
                <a:gd name="connsiteX298-2685" fmla="*/ 600792 w 2639976"/>
                <a:gd name="connsiteY298-2686" fmla="*/ 982101 h 2328936"/>
                <a:gd name="connsiteX299-2687" fmla="*/ 557520 w 2639976"/>
                <a:gd name="connsiteY299-2688" fmla="*/ 933421 h 2328936"/>
                <a:gd name="connsiteX300-2689" fmla="*/ 514248 w 2639976"/>
                <a:gd name="connsiteY300-2690" fmla="*/ 933421 h 2328936"/>
                <a:gd name="connsiteX301-2691" fmla="*/ 498021 w 2639976"/>
                <a:gd name="connsiteY301-2692" fmla="*/ 949647 h 2328936"/>
                <a:gd name="connsiteX302-2693" fmla="*/ 481794 w 2639976"/>
                <a:gd name="connsiteY302-2694" fmla="*/ 944239 h 2328936"/>
                <a:gd name="connsiteX303-2695" fmla="*/ 449340 w 2639976"/>
                <a:gd name="connsiteY303-2696" fmla="*/ 928012 h 2328936"/>
                <a:gd name="connsiteX304-2697" fmla="*/ 357388 w 2639976"/>
                <a:gd name="connsiteY304-2698" fmla="*/ 928012 h 2328936"/>
                <a:gd name="connsiteX305-2699" fmla="*/ 324934 w 2639976"/>
                <a:gd name="connsiteY305-2700" fmla="*/ 906376 h 2328936"/>
                <a:gd name="connsiteX306-2701" fmla="*/ 319526 w 2639976"/>
                <a:gd name="connsiteY306-2702" fmla="*/ 857695 h 2328936"/>
                <a:gd name="connsiteX307-2703" fmla="*/ 314116 w 2639976"/>
                <a:gd name="connsiteY307-2704" fmla="*/ 819831 h 2328936"/>
                <a:gd name="connsiteX308-2705" fmla="*/ 227573 w 2639976"/>
                <a:gd name="connsiteY308-2706" fmla="*/ 803605 h 2328936"/>
                <a:gd name="connsiteX309-2707" fmla="*/ 216755 w 2639976"/>
                <a:gd name="connsiteY309-2708" fmla="*/ 776560 h 2328936"/>
                <a:gd name="connsiteX310-2709" fmla="*/ 211345 w 2639976"/>
                <a:gd name="connsiteY310-2710" fmla="*/ 754924 h 2328936"/>
                <a:gd name="connsiteX311-2711" fmla="*/ 151846 w 2639976"/>
                <a:gd name="connsiteY311-2712" fmla="*/ 744106 h 2328936"/>
                <a:gd name="connsiteX312-2713" fmla="*/ 135620 w 2639976"/>
                <a:gd name="connsiteY312-2714" fmla="*/ 733288 h 2328936"/>
                <a:gd name="connsiteX313-2715" fmla="*/ 124802 w 2639976"/>
                <a:gd name="connsiteY313-2716" fmla="*/ 700835 h 2328936"/>
                <a:gd name="connsiteX314-2717" fmla="*/ 61889 w 2639976"/>
                <a:gd name="connsiteY314-2718" fmla="*/ 692251 h 2328936"/>
                <a:gd name="connsiteX315-2719" fmla="*/ 399 w 2639976"/>
                <a:gd name="connsiteY315-2720" fmla="*/ 700834 h 2328936"/>
                <a:gd name="connsiteX316-2721" fmla="*/ 395 w 2639976"/>
                <a:gd name="connsiteY316-2722" fmla="*/ 700836 h 2328936"/>
                <a:gd name="connsiteX317-2723" fmla="*/ 395 w 2639976"/>
                <a:gd name="connsiteY317-2724" fmla="*/ 684608 h 2328936"/>
                <a:gd name="connsiteX318-2725" fmla="*/ 27440 w 2639976"/>
                <a:gd name="connsiteY318-2726" fmla="*/ 635929 h 2328936"/>
                <a:gd name="connsiteX319-2727" fmla="*/ 43668 w 2639976"/>
                <a:gd name="connsiteY319-2728" fmla="*/ 625111 h 2328936"/>
                <a:gd name="connsiteX320-2729" fmla="*/ 65303 w 2639976"/>
                <a:gd name="connsiteY320-2730" fmla="*/ 549384 h 2328936"/>
                <a:gd name="connsiteX321-2731" fmla="*/ 59894 w 2639976"/>
                <a:gd name="connsiteY321-2732" fmla="*/ 533158 h 2328936"/>
                <a:gd name="connsiteX322-2733" fmla="*/ 76121 w 2639976"/>
                <a:gd name="connsiteY322-2734" fmla="*/ 500703 h 2328936"/>
                <a:gd name="connsiteX323-2735" fmla="*/ 108575 w 2639976"/>
                <a:gd name="connsiteY323-2736" fmla="*/ 479067 h 2328936"/>
                <a:gd name="connsiteX324-2737" fmla="*/ 124802 w 2639976"/>
                <a:gd name="connsiteY324-2738" fmla="*/ 462841 h 2328936"/>
                <a:gd name="connsiteX325-2739" fmla="*/ 141028 w 2639976"/>
                <a:gd name="connsiteY325-2740" fmla="*/ 403342 h 2328936"/>
                <a:gd name="connsiteX326-2741" fmla="*/ 173482 w 2639976"/>
                <a:gd name="connsiteY326-2742" fmla="*/ 392524 h 2328936"/>
                <a:gd name="connsiteX327-2743" fmla="*/ 254617 w 2639976"/>
                <a:gd name="connsiteY327-2744" fmla="*/ 387115 h 2328936"/>
                <a:gd name="connsiteX328-2745" fmla="*/ 270844 w 2639976"/>
                <a:gd name="connsiteY328-2746" fmla="*/ 381706 h 2328936"/>
                <a:gd name="connsiteX329-2747" fmla="*/ 303298 w 2639976"/>
                <a:gd name="connsiteY329-2748" fmla="*/ 354661 h 2328936"/>
                <a:gd name="connsiteX330-2749" fmla="*/ 314116 w 2639976"/>
                <a:gd name="connsiteY330-2750" fmla="*/ 322207 h 2328936"/>
                <a:gd name="connsiteX331-2751" fmla="*/ 324934 w 2639976"/>
                <a:gd name="connsiteY331-2752" fmla="*/ 284344 h 2328936"/>
                <a:gd name="connsiteX332-2753" fmla="*/ 379023 w 2639976"/>
                <a:gd name="connsiteY332-2754" fmla="*/ 273526 h 2328936"/>
                <a:gd name="connsiteX333-2755" fmla="*/ 438522 w 2639976"/>
                <a:gd name="connsiteY333-2756" fmla="*/ 235664 h 2328936"/>
                <a:gd name="connsiteX334-2757" fmla="*/ 487203 w 2639976"/>
                <a:gd name="connsiteY334-2758" fmla="*/ 208619 h 2328936"/>
                <a:gd name="connsiteX335-2759" fmla="*/ 562928 w 2639976"/>
                <a:gd name="connsiteY335-2760" fmla="*/ 230255 h 2328936"/>
                <a:gd name="connsiteX336-2761" fmla="*/ 595382 w 2639976"/>
                <a:gd name="connsiteY336-2762" fmla="*/ 208619 h 2328936"/>
                <a:gd name="connsiteX337-2763" fmla="*/ 611609 w 2639976"/>
                <a:gd name="connsiteY337-2764" fmla="*/ 203209 h 2328936"/>
                <a:gd name="connsiteX338-2765" fmla="*/ 660290 w 2639976"/>
                <a:gd name="connsiteY338-2766" fmla="*/ 192392 h 2328936"/>
                <a:gd name="connsiteX339-2767" fmla="*/ 681926 w 2639976"/>
                <a:gd name="connsiteY339-2768" fmla="*/ 186983 h 2328936"/>
                <a:gd name="connsiteX340-2769" fmla="*/ 692744 w 2639976"/>
                <a:gd name="connsiteY340-2770" fmla="*/ 170756 h 2328936"/>
                <a:gd name="connsiteX341-2771" fmla="*/ 708970 w 2639976"/>
                <a:gd name="connsiteY341-2772" fmla="*/ 159938 h 2328936"/>
                <a:gd name="connsiteX342-2773" fmla="*/ 719788 w 2639976"/>
                <a:gd name="connsiteY342-2774" fmla="*/ 111258 h 2328936"/>
                <a:gd name="connsiteX343-2775" fmla="*/ 708970 w 2639976"/>
                <a:gd name="connsiteY343-2776" fmla="*/ 89621 h 2328936"/>
                <a:gd name="connsiteX344-2777" fmla="*/ 703562 w 2639976"/>
                <a:gd name="connsiteY344-2778" fmla="*/ 62577 h 2328936"/>
                <a:gd name="connsiteX345-2779" fmla="*/ 714380 w 2639976"/>
                <a:gd name="connsiteY345-2780" fmla="*/ 40941 h 2328936"/>
                <a:gd name="connsiteX346-2781" fmla="*/ 719788 w 2639976"/>
                <a:gd name="connsiteY346-2782" fmla="*/ 24714 h 2328936"/>
                <a:gd name="connsiteX347-2783" fmla="*/ 741293 w 2639976"/>
                <a:gd name="connsiteY347-2784" fmla="*/ 41 h 23289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-355" y="connsiteY177-356"/>
                </a:cxn>
                <a:cxn ang="0">
                  <a:pos x="connsiteX178-357" y="connsiteY178-358"/>
                </a:cxn>
                <a:cxn ang="0">
                  <a:pos x="connsiteX179-359" y="connsiteY179-360"/>
                </a:cxn>
                <a:cxn ang="0">
                  <a:pos x="connsiteX180-361" y="connsiteY180-362"/>
                </a:cxn>
                <a:cxn ang="0">
                  <a:pos x="connsiteX181-363" y="connsiteY181-364"/>
                </a:cxn>
                <a:cxn ang="0">
                  <a:pos x="connsiteX182-365" y="connsiteY182-366"/>
                </a:cxn>
                <a:cxn ang="0">
                  <a:pos x="connsiteX183-367" y="connsiteY183-368"/>
                </a:cxn>
                <a:cxn ang="0">
                  <a:pos x="connsiteX184-369" y="connsiteY184-370"/>
                </a:cxn>
                <a:cxn ang="0">
                  <a:pos x="connsiteX185-371" y="connsiteY185-372"/>
                </a:cxn>
                <a:cxn ang="0">
                  <a:pos x="connsiteX186-373" y="connsiteY186-374"/>
                </a:cxn>
                <a:cxn ang="0">
                  <a:pos x="connsiteX187-375" y="connsiteY187-376"/>
                </a:cxn>
                <a:cxn ang="0">
                  <a:pos x="connsiteX188-377" y="connsiteY188-378"/>
                </a:cxn>
                <a:cxn ang="0">
                  <a:pos x="connsiteX189-379" y="connsiteY189-380"/>
                </a:cxn>
                <a:cxn ang="0">
                  <a:pos x="connsiteX190-381" y="connsiteY190-382"/>
                </a:cxn>
                <a:cxn ang="0">
                  <a:pos x="connsiteX191-383" y="connsiteY191-384"/>
                </a:cxn>
                <a:cxn ang="0">
                  <a:pos x="connsiteX192-385" y="connsiteY192-386"/>
                </a:cxn>
                <a:cxn ang="0">
                  <a:pos x="connsiteX193-387" y="connsiteY193-388"/>
                </a:cxn>
                <a:cxn ang="0">
                  <a:pos x="connsiteX194-389" y="connsiteY194-390"/>
                </a:cxn>
                <a:cxn ang="0">
                  <a:pos x="connsiteX195-391" y="connsiteY195-392"/>
                </a:cxn>
                <a:cxn ang="0">
                  <a:pos x="connsiteX196-393" y="connsiteY196-394"/>
                </a:cxn>
                <a:cxn ang="0">
                  <a:pos x="connsiteX197-395" y="connsiteY197-396"/>
                </a:cxn>
                <a:cxn ang="0">
                  <a:pos x="connsiteX198-397" y="connsiteY198-398"/>
                </a:cxn>
                <a:cxn ang="0">
                  <a:pos x="connsiteX199-399" y="connsiteY199-400"/>
                </a:cxn>
                <a:cxn ang="0">
                  <a:pos x="connsiteX200-401" y="connsiteY200-402"/>
                </a:cxn>
                <a:cxn ang="0">
                  <a:pos x="connsiteX201-403" y="connsiteY201-404"/>
                </a:cxn>
                <a:cxn ang="0">
                  <a:pos x="connsiteX202-405" y="connsiteY202-406"/>
                </a:cxn>
                <a:cxn ang="0">
                  <a:pos x="connsiteX203-407" y="connsiteY203-408"/>
                </a:cxn>
                <a:cxn ang="0">
                  <a:pos x="connsiteX204-409" y="connsiteY204-410"/>
                </a:cxn>
                <a:cxn ang="0">
                  <a:pos x="connsiteX205-411" y="connsiteY205-412"/>
                </a:cxn>
                <a:cxn ang="0">
                  <a:pos x="connsiteX206-413" y="connsiteY206-414"/>
                </a:cxn>
                <a:cxn ang="0">
                  <a:pos x="connsiteX207-415" y="connsiteY207-416"/>
                </a:cxn>
                <a:cxn ang="0">
                  <a:pos x="connsiteX208-417" y="connsiteY208-418"/>
                </a:cxn>
                <a:cxn ang="0">
                  <a:pos x="connsiteX209-419" y="connsiteY209-420"/>
                </a:cxn>
                <a:cxn ang="0">
                  <a:pos x="connsiteX210-421" y="connsiteY210-422"/>
                </a:cxn>
                <a:cxn ang="0">
                  <a:pos x="connsiteX211-423" y="connsiteY211-424"/>
                </a:cxn>
                <a:cxn ang="0">
                  <a:pos x="connsiteX212-425" y="connsiteY212-426"/>
                </a:cxn>
                <a:cxn ang="0">
                  <a:pos x="connsiteX213-427" y="connsiteY213-428"/>
                </a:cxn>
                <a:cxn ang="0">
                  <a:pos x="connsiteX214-429" y="connsiteY214-430"/>
                </a:cxn>
                <a:cxn ang="0">
                  <a:pos x="connsiteX215-431" y="connsiteY215-432"/>
                </a:cxn>
                <a:cxn ang="0">
                  <a:pos x="connsiteX216-433" y="connsiteY216-434"/>
                </a:cxn>
                <a:cxn ang="0">
                  <a:pos x="connsiteX217-435" y="connsiteY217-436"/>
                </a:cxn>
                <a:cxn ang="0">
                  <a:pos x="connsiteX218-437" y="connsiteY218-438"/>
                </a:cxn>
                <a:cxn ang="0">
                  <a:pos x="connsiteX219-439" y="connsiteY219-440"/>
                </a:cxn>
                <a:cxn ang="0">
                  <a:pos x="connsiteX220-441" y="connsiteY220-442"/>
                </a:cxn>
                <a:cxn ang="0">
                  <a:pos x="connsiteX221-443" y="connsiteY221-444"/>
                </a:cxn>
                <a:cxn ang="0">
                  <a:pos x="connsiteX222-445" y="connsiteY222-446"/>
                </a:cxn>
                <a:cxn ang="0">
                  <a:pos x="connsiteX223-447" y="connsiteY223-448"/>
                </a:cxn>
                <a:cxn ang="0">
                  <a:pos x="connsiteX224-449" y="connsiteY224-450"/>
                </a:cxn>
                <a:cxn ang="0">
                  <a:pos x="connsiteX225-451" y="connsiteY225-452"/>
                </a:cxn>
                <a:cxn ang="0">
                  <a:pos x="connsiteX226-453" y="connsiteY226-454"/>
                </a:cxn>
                <a:cxn ang="0">
                  <a:pos x="connsiteX227-455" y="connsiteY227-456"/>
                </a:cxn>
                <a:cxn ang="0">
                  <a:pos x="connsiteX228-457" y="connsiteY228-458"/>
                </a:cxn>
                <a:cxn ang="0">
                  <a:pos x="connsiteX229-459" y="connsiteY229-460"/>
                </a:cxn>
                <a:cxn ang="0">
                  <a:pos x="connsiteX230-461" y="connsiteY230-462"/>
                </a:cxn>
                <a:cxn ang="0">
                  <a:pos x="connsiteX231-463" y="connsiteY231-464"/>
                </a:cxn>
                <a:cxn ang="0">
                  <a:pos x="connsiteX232-465" y="connsiteY232-466"/>
                </a:cxn>
                <a:cxn ang="0">
                  <a:pos x="connsiteX233-467" y="connsiteY233-468"/>
                </a:cxn>
                <a:cxn ang="0">
                  <a:pos x="connsiteX234-469" y="connsiteY234-470"/>
                </a:cxn>
                <a:cxn ang="0">
                  <a:pos x="connsiteX235-471" y="connsiteY235-472"/>
                </a:cxn>
                <a:cxn ang="0">
                  <a:pos x="connsiteX236-473" y="connsiteY236-474"/>
                </a:cxn>
                <a:cxn ang="0">
                  <a:pos x="connsiteX237-475" y="connsiteY237-476"/>
                </a:cxn>
                <a:cxn ang="0">
                  <a:pos x="connsiteX238-477" y="connsiteY238-478"/>
                </a:cxn>
                <a:cxn ang="0">
                  <a:pos x="connsiteX239-479" y="connsiteY239-480"/>
                </a:cxn>
                <a:cxn ang="0">
                  <a:pos x="connsiteX240-481" y="connsiteY240-482"/>
                </a:cxn>
                <a:cxn ang="0">
                  <a:pos x="connsiteX241-483" y="connsiteY241-484"/>
                </a:cxn>
                <a:cxn ang="0">
                  <a:pos x="connsiteX242-485" y="connsiteY242-486"/>
                </a:cxn>
                <a:cxn ang="0">
                  <a:pos x="connsiteX243-487" y="connsiteY243-488"/>
                </a:cxn>
                <a:cxn ang="0">
                  <a:pos x="connsiteX244-489" y="connsiteY244-490"/>
                </a:cxn>
                <a:cxn ang="0">
                  <a:pos x="connsiteX245-491" y="connsiteY245-492"/>
                </a:cxn>
                <a:cxn ang="0">
                  <a:pos x="connsiteX246-493" y="connsiteY246-494"/>
                </a:cxn>
                <a:cxn ang="0">
                  <a:pos x="connsiteX247-495" y="connsiteY247-496"/>
                </a:cxn>
                <a:cxn ang="0">
                  <a:pos x="connsiteX248-497" y="connsiteY248-498"/>
                </a:cxn>
                <a:cxn ang="0">
                  <a:pos x="connsiteX249-499" y="connsiteY249-500"/>
                </a:cxn>
                <a:cxn ang="0">
                  <a:pos x="connsiteX250-501" y="connsiteY250-502"/>
                </a:cxn>
                <a:cxn ang="0">
                  <a:pos x="connsiteX251-503" y="connsiteY251-504"/>
                </a:cxn>
                <a:cxn ang="0">
                  <a:pos x="connsiteX252-505" y="connsiteY252-506"/>
                </a:cxn>
                <a:cxn ang="0">
                  <a:pos x="connsiteX253-507" y="connsiteY253-508"/>
                </a:cxn>
                <a:cxn ang="0">
                  <a:pos x="connsiteX254-509" y="connsiteY254-510"/>
                </a:cxn>
                <a:cxn ang="0">
                  <a:pos x="connsiteX255-511" y="connsiteY255-512"/>
                </a:cxn>
                <a:cxn ang="0">
                  <a:pos x="connsiteX256-513" y="connsiteY256-514"/>
                </a:cxn>
                <a:cxn ang="0">
                  <a:pos x="connsiteX257-515" y="connsiteY257-516"/>
                </a:cxn>
                <a:cxn ang="0">
                  <a:pos x="connsiteX258-517" y="connsiteY258-518"/>
                </a:cxn>
                <a:cxn ang="0">
                  <a:pos x="connsiteX259-519" y="connsiteY259-520"/>
                </a:cxn>
                <a:cxn ang="0">
                  <a:pos x="connsiteX260-521" y="connsiteY260-522"/>
                </a:cxn>
                <a:cxn ang="0">
                  <a:pos x="connsiteX261-523" y="connsiteY261-524"/>
                </a:cxn>
                <a:cxn ang="0">
                  <a:pos x="connsiteX262-525" y="connsiteY262-526"/>
                </a:cxn>
                <a:cxn ang="0">
                  <a:pos x="connsiteX263-527" y="connsiteY263-528"/>
                </a:cxn>
                <a:cxn ang="0">
                  <a:pos x="connsiteX264-529" y="connsiteY264-530"/>
                </a:cxn>
                <a:cxn ang="0">
                  <a:pos x="connsiteX265-531" y="connsiteY265-532"/>
                </a:cxn>
                <a:cxn ang="0">
                  <a:pos x="connsiteX266-533" y="connsiteY266-534"/>
                </a:cxn>
                <a:cxn ang="0">
                  <a:pos x="connsiteX267-535" y="connsiteY267-536"/>
                </a:cxn>
                <a:cxn ang="0">
                  <a:pos x="connsiteX268-537" y="connsiteY268-538"/>
                </a:cxn>
                <a:cxn ang="0">
                  <a:pos x="connsiteX269-539" y="connsiteY269-540"/>
                </a:cxn>
                <a:cxn ang="0">
                  <a:pos x="connsiteX270-541" y="connsiteY270-542"/>
                </a:cxn>
                <a:cxn ang="0">
                  <a:pos x="connsiteX271-543" y="connsiteY271-544"/>
                </a:cxn>
                <a:cxn ang="0">
                  <a:pos x="connsiteX272-545" y="connsiteY272-546"/>
                </a:cxn>
                <a:cxn ang="0">
                  <a:pos x="connsiteX273-547" y="connsiteY273-548"/>
                </a:cxn>
                <a:cxn ang="0">
                  <a:pos x="connsiteX274-549" y="connsiteY274-550"/>
                </a:cxn>
                <a:cxn ang="0">
                  <a:pos x="connsiteX275-551" y="connsiteY275-552"/>
                </a:cxn>
                <a:cxn ang="0">
                  <a:pos x="connsiteX276-553" y="connsiteY276-554"/>
                </a:cxn>
                <a:cxn ang="0">
                  <a:pos x="connsiteX277-555" y="connsiteY277-556"/>
                </a:cxn>
                <a:cxn ang="0">
                  <a:pos x="connsiteX278-557" y="connsiteY278-558"/>
                </a:cxn>
                <a:cxn ang="0">
                  <a:pos x="connsiteX279-559" y="connsiteY279-560"/>
                </a:cxn>
                <a:cxn ang="0">
                  <a:pos x="connsiteX280-561" y="connsiteY280-562"/>
                </a:cxn>
                <a:cxn ang="0">
                  <a:pos x="connsiteX281-563" y="connsiteY281-564"/>
                </a:cxn>
                <a:cxn ang="0">
                  <a:pos x="connsiteX282-565" y="connsiteY282-566"/>
                </a:cxn>
                <a:cxn ang="0">
                  <a:pos x="connsiteX283-567" y="connsiteY283-568"/>
                </a:cxn>
                <a:cxn ang="0">
                  <a:pos x="connsiteX284-569" y="connsiteY284-570"/>
                </a:cxn>
                <a:cxn ang="0">
                  <a:pos x="connsiteX285-571" y="connsiteY285-572"/>
                </a:cxn>
                <a:cxn ang="0">
                  <a:pos x="connsiteX286-573" y="connsiteY286-574"/>
                </a:cxn>
                <a:cxn ang="0">
                  <a:pos x="connsiteX287-575" y="connsiteY287-576"/>
                </a:cxn>
                <a:cxn ang="0">
                  <a:pos x="connsiteX288-577" y="connsiteY288-578"/>
                </a:cxn>
                <a:cxn ang="0">
                  <a:pos x="connsiteX289-579" y="connsiteY289-580"/>
                </a:cxn>
                <a:cxn ang="0">
                  <a:pos x="connsiteX290-581" y="connsiteY290-582"/>
                </a:cxn>
                <a:cxn ang="0">
                  <a:pos x="connsiteX291-583" y="connsiteY291-584"/>
                </a:cxn>
                <a:cxn ang="0">
                  <a:pos x="connsiteX292-585" y="connsiteY292-586"/>
                </a:cxn>
                <a:cxn ang="0">
                  <a:pos x="connsiteX293-587" y="connsiteY293-588"/>
                </a:cxn>
                <a:cxn ang="0">
                  <a:pos x="connsiteX294-589" y="connsiteY294-590"/>
                </a:cxn>
                <a:cxn ang="0">
                  <a:pos x="connsiteX295-591" y="connsiteY295-592"/>
                </a:cxn>
                <a:cxn ang="0">
                  <a:pos x="connsiteX296-593" y="connsiteY296-594"/>
                </a:cxn>
                <a:cxn ang="0">
                  <a:pos x="connsiteX297-595" y="connsiteY297-596"/>
                </a:cxn>
                <a:cxn ang="0">
                  <a:pos x="connsiteX298-597" y="connsiteY298-598"/>
                </a:cxn>
                <a:cxn ang="0">
                  <a:pos x="connsiteX299-599" y="connsiteY299-600"/>
                </a:cxn>
                <a:cxn ang="0">
                  <a:pos x="connsiteX300-601" y="connsiteY300-602"/>
                </a:cxn>
                <a:cxn ang="0">
                  <a:pos x="connsiteX301-603" y="connsiteY301-604"/>
                </a:cxn>
                <a:cxn ang="0">
                  <a:pos x="connsiteX302-605" y="connsiteY302-606"/>
                </a:cxn>
                <a:cxn ang="0">
                  <a:pos x="connsiteX303-607" y="connsiteY303-608"/>
                </a:cxn>
                <a:cxn ang="0">
                  <a:pos x="connsiteX304-609" y="connsiteY304-610"/>
                </a:cxn>
                <a:cxn ang="0">
                  <a:pos x="connsiteX305-611" y="connsiteY305-612"/>
                </a:cxn>
                <a:cxn ang="0">
                  <a:pos x="connsiteX306-613" y="connsiteY306-614"/>
                </a:cxn>
                <a:cxn ang="0">
                  <a:pos x="connsiteX307-615" y="connsiteY307-616"/>
                </a:cxn>
                <a:cxn ang="0">
                  <a:pos x="connsiteX308-617" y="connsiteY308-618"/>
                </a:cxn>
                <a:cxn ang="0">
                  <a:pos x="connsiteX309-619" y="connsiteY309-620"/>
                </a:cxn>
                <a:cxn ang="0">
                  <a:pos x="connsiteX310-621" y="connsiteY310-622"/>
                </a:cxn>
                <a:cxn ang="0">
                  <a:pos x="connsiteX311-623" y="connsiteY311-624"/>
                </a:cxn>
                <a:cxn ang="0">
                  <a:pos x="connsiteX312-625" y="connsiteY312-626"/>
                </a:cxn>
                <a:cxn ang="0">
                  <a:pos x="connsiteX313-627" y="connsiteY313-628"/>
                </a:cxn>
                <a:cxn ang="0">
                  <a:pos x="connsiteX314-629" y="connsiteY314-630"/>
                </a:cxn>
                <a:cxn ang="0">
                  <a:pos x="connsiteX315-631" y="connsiteY315-632"/>
                </a:cxn>
                <a:cxn ang="0">
                  <a:pos x="connsiteX316-633" y="connsiteY316-634"/>
                </a:cxn>
                <a:cxn ang="0">
                  <a:pos x="connsiteX317-635" y="connsiteY317-636"/>
                </a:cxn>
                <a:cxn ang="0">
                  <a:pos x="connsiteX318-637" y="connsiteY318-638"/>
                </a:cxn>
                <a:cxn ang="0">
                  <a:pos x="connsiteX319-639" y="connsiteY319-640"/>
                </a:cxn>
                <a:cxn ang="0">
                  <a:pos x="connsiteX320-641" y="connsiteY320-642"/>
                </a:cxn>
                <a:cxn ang="0">
                  <a:pos x="connsiteX321-643" y="connsiteY321-644"/>
                </a:cxn>
                <a:cxn ang="0">
                  <a:pos x="connsiteX322-645" y="connsiteY322-646"/>
                </a:cxn>
                <a:cxn ang="0">
                  <a:pos x="connsiteX323-647" y="connsiteY323-648"/>
                </a:cxn>
                <a:cxn ang="0">
                  <a:pos x="connsiteX324-649" y="connsiteY324-650"/>
                </a:cxn>
                <a:cxn ang="0">
                  <a:pos x="connsiteX325-651" y="connsiteY325-652"/>
                </a:cxn>
                <a:cxn ang="0">
                  <a:pos x="connsiteX326-653" y="connsiteY326-654"/>
                </a:cxn>
                <a:cxn ang="0">
                  <a:pos x="connsiteX327-655" y="connsiteY327-656"/>
                </a:cxn>
                <a:cxn ang="0">
                  <a:pos x="connsiteX328-657" y="connsiteY328-658"/>
                </a:cxn>
                <a:cxn ang="0">
                  <a:pos x="connsiteX329-659" y="connsiteY329-660"/>
                </a:cxn>
                <a:cxn ang="0">
                  <a:pos x="connsiteX330-661" y="connsiteY330-662"/>
                </a:cxn>
                <a:cxn ang="0">
                  <a:pos x="connsiteX331-663" y="connsiteY331-664"/>
                </a:cxn>
                <a:cxn ang="0">
                  <a:pos x="connsiteX332-665" y="connsiteY332-666"/>
                </a:cxn>
                <a:cxn ang="0">
                  <a:pos x="connsiteX333-667" y="connsiteY333-668"/>
                </a:cxn>
                <a:cxn ang="0">
                  <a:pos x="connsiteX334-669" y="connsiteY334-670"/>
                </a:cxn>
                <a:cxn ang="0">
                  <a:pos x="connsiteX335-671" y="connsiteY335-672"/>
                </a:cxn>
                <a:cxn ang="0">
                  <a:pos x="connsiteX336-673" y="connsiteY336-674"/>
                </a:cxn>
                <a:cxn ang="0">
                  <a:pos x="connsiteX337-675" y="connsiteY337-676"/>
                </a:cxn>
                <a:cxn ang="0">
                  <a:pos x="connsiteX338-677" y="connsiteY338-678"/>
                </a:cxn>
                <a:cxn ang="0">
                  <a:pos x="connsiteX339-679" y="connsiteY339-680"/>
                </a:cxn>
                <a:cxn ang="0">
                  <a:pos x="connsiteX340-681" y="connsiteY340-682"/>
                </a:cxn>
                <a:cxn ang="0">
                  <a:pos x="connsiteX341-683" y="connsiteY341-684"/>
                </a:cxn>
                <a:cxn ang="0">
                  <a:pos x="connsiteX342-685" y="connsiteY342-686"/>
                </a:cxn>
                <a:cxn ang="0">
                  <a:pos x="connsiteX343-687" y="connsiteY343-688"/>
                </a:cxn>
                <a:cxn ang="0">
                  <a:pos x="connsiteX344-689" y="connsiteY344-690"/>
                </a:cxn>
                <a:cxn ang="0">
                  <a:pos x="connsiteX345-691" y="connsiteY345-692"/>
                </a:cxn>
                <a:cxn ang="0">
                  <a:pos x="connsiteX346-693" y="connsiteY346-694"/>
                </a:cxn>
                <a:cxn ang="0">
                  <a:pos x="connsiteX347-695" y="connsiteY347-696"/>
                </a:cxn>
              </a:cxnLst>
              <a:rect l="l" t="t" r="r" b="b"/>
              <a:pathLst>
                <a:path w="2639976" h="2328936">
                  <a:moveTo>
                    <a:pt x="741293" y="41"/>
                  </a:moveTo>
                  <a:cubicBezTo>
                    <a:pt x="760776" y="-1019"/>
                    <a:pt x="765928" y="19134"/>
                    <a:pt x="779152" y="21531"/>
                  </a:cubicBezTo>
                  <a:lnTo>
                    <a:pt x="822965" y="13719"/>
                  </a:lnTo>
                  <a:lnTo>
                    <a:pt x="865008" y="7935"/>
                  </a:lnTo>
                  <a:cubicBezTo>
                    <a:pt x="877666" y="5985"/>
                    <a:pt x="852335" y="27722"/>
                    <a:pt x="865830" y="35531"/>
                  </a:cubicBezTo>
                  <a:cubicBezTo>
                    <a:pt x="869437" y="44546"/>
                    <a:pt x="873579" y="53365"/>
                    <a:pt x="876648" y="62576"/>
                  </a:cubicBezTo>
                  <a:cubicBezTo>
                    <a:pt x="878419" y="67890"/>
                    <a:pt x="883555" y="93920"/>
                    <a:pt x="887466" y="100438"/>
                  </a:cubicBezTo>
                  <a:cubicBezTo>
                    <a:pt x="890091" y="104811"/>
                    <a:pt x="895224" y="107178"/>
                    <a:pt x="898284" y="111257"/>
                  </a:cubicBezTo>
                  <a:cubicBezTo>
                    <a:pt x="906085" y="121658"/>
                    <a:pt x="919920" y="143711"/>
                    <a:pt x="919920" y="143711"/>
                  </a:cubicBezTo>
                  <a:cubicBezTo>
                    <a:pt x="921723" y="150922"/>
                    <a:pt x="923286" y="158199"/>
                    <a:pt x="925328" y="165347"/>
                  </a:cubicBezTo>
                  <a:cubicBezTo>
                    <a:pt x="926894" y="170829"/>
                    <a:pt x="929620" y="175982"/>
                    <a:pt x="930738" y="181573"/>
                  </a:cubicBezTo>
                  <a:cubicBezTo>
                    <a:pt x="933238" y="194074"/>
                    <a:pt x="934210" y="206835"/>
                    <a:pt x="936148" y="219436"/>
                  </a:cubicBezTo>
                  <a:cubicBezTo>
                    <a:pt x="937815" y="230275"/>
                    <a:pt x="940775" y="240950"/>
                    <a:pt x="941556" y="251889"/>
                  </a:cubicBezTo>
                  <a:lnTo>
                    <a:pt x="941556" y="268117"/>
                  </a:lnTo>
                  <a:lnTo>
                    <a:pt x="941557" y="268117"/>
                  </a:lnTo>
                  <a:lnTo>
                    <a:pt x="946966" y="300571"/>
                  </a:lnTo>
                  <a:cubicBezTo>
                    <a:pt x="941557" y="304177"/>
                    <a:pt x="936714" y="308828"/>
                    <a:pt x="930739" y="311389"/>
                  </a:cubicBezTo>
                  <a:cubicBezTo>
                    <a:pt x="923907" y="314317"/>
                    <a:pt x="914908" y="312155"/>
                    <a:pt x="909103" y="316798"/>
                  </a:cubicBezTo>
                  <a:cubicBezTo>
                    <a:pt x="904651" y="320360"/>
                    <a:pt x="905497" y="327616"/>
                    <a:pt x="903694" y="333025"/>
                  </a:cubicBezTo>
                  <a:cubicBezTo>
                    <a:pt x="909838" y="342242"/>
                    <a:pt x="924027" y="364175"/>
                    <a:pt x="930739" y="370888"/>
                  </a:cubicBezTo>
                  <a:cubicBezTo>
                    <a:pt x="935335" y="375484"/>
                    <a:pt x="941972" y="377544"/>
                    <a:pt x="946966" y="381706"/>
                  </a:cubicBezTo>
                  <a:cubicBezTo>
                    <a:pt x="952843" y="386603"/>
                    <a:pt x="957316" y="393035"/>
                    <a:pt x="963193" y="397932"/>
                  </a:cubicBezTo>
                  <a:cubicBezTo>
                    <a:pt x="988218" y="418785"/>
                    <a:pt x="978374" y="398339"/>
                    <a:pt x="1006464" y="435795"/>
                  </a:cubicBezTo>
                  <a:cubicBezTo>
                    <a:pt x="1009886" y="440356"/>
                    <a:pt x="1010071" y="446613"/>
                    <a:pt x="1011874" y="452022"/>
                  </a:cubicBezTo>
                  <a:cubicBezTo>
                    <a:pt x="1011874" y="452022"/>
                    <a:pt x="1003822" y="473414"/>
                    <a:pt x="1001056" y="484476"/>
                  </a:cubicBezTo>
                  <a:cubicBezTo>
                    <a:pt x="998396" y="495116"/>
                    <a:pt x="991326" y="506850"/>
                    <a:pt x="995646" y="516930"/>
                  </a:cubicBezTo>
                  <a:cubicBezTo>
                    <a:pt x="998574" y="523762"/>
                    <a:pt x="1010071" y="520536"/>
                    <a:pt x="1017282" y="522339"/>
                  </a:cubicBezTo>
                  <a:cubicBezTo>
                    <a:pt x="1017282" y="522339"/>
                    <a:pt x="1030003" y="505656"/>
                    <a:pt x="1038919" y="500702"/>
                  </a:cubicBezTo>
                  <a:cubicBezTo>
                    <a:pt x="1046956" y="496238"/>
                    <a:pt x="1056948" y="497097"/>
                    <a:pt x="1065963" y="495294"/>
                  </a:cubicBezTo>
                  <a:cubicBezTo>
                    <a:pt x="1071373" y="497097"/>
                    <a:pt x="1076625" y="499465"/>
                    <a:pt x="1082191" y="500702"/>
                  </a:cubicBezTo>
                  <a:cubicBezTo>
                    <a:pt x="1092897" y="503081"/>
                    <a:pt x="1104240" y="502643"/>
                    <a:pt x="1114644" y="506112"/>
                  </a:cubicBezTo>
                  <a:cubicBezTo>
                    <a:pt x="1120812" y="508167"/>
                    <a:pt x="1125462" y="513323"/>
                    <a:pt x="1130870" y="516930"/>
                  </a:cubicBezTo>
                  <a:cubicBezTo>
                    <a:pt x="1136280" y="515127"/>
                    <a:pt x="1143067" y="515551"/>
                    <a:pt x="1147098" y="511520"/>
                  </a:cubicBezTo>
                  <a:cubicBezTo>
                    <a:pt x="1201995" y="456623"/>
                    <a:pt x="1118012" y="516486"/>
                    <a:pt x="1174143" y="479066"/>
                  </a:cubicBezTo>
                  <a:cubicBezTo>
                    <a:pt x="1174143" y="479066"/>
                    <a:pt x="1195349" y="470123"/>
                    <a:pt x="1206597" y="468249"/>
                  </a:cubicBezTo>
                  <a:cubicBezTo>
                    <a:pt x="1228013" y="464680"/>
                    <a:pt x="1249868" y="464644"/>
                    <a:pt x="1271504" y="462840"/>
                  </a:cubicBezTo>
                  <a:cubicBezTo>
                    <a:pt x="1276914" y="464644"/>
                    <a:pt x="1286055" y="462799"/>
                    <a:pt x="1287732" y="468249"/>
                  </a:cubicBezTo>
                  <a:cubicBezTo>
                    <a:pt x="1299258" y="505710"/>
                    <a:pt x="1296521" y="524029"/>
                    <a:pt x="1287732" y="554793"/>
                  </a:cubicBezTo>
                  <a:cubicBezTo>
                    <a:pt x="1286166" y="560275"/>
                    <a:pt x="1284125" y="565611"/>
                    <a:pt x="1282322" y="571019"/>
                  </a:cubicBezTo>
                  <a:cubicBezTo>
                    <a:pt x="1276914" y="574625"/>
                    <a:pt x="1268510" y="575802"/>
                    <a:pt x="1266096" y="581837"/>
                  </a:cubicBezTo>
                  <a:cubicBezTo>
                    <a:pt x="1260697" y="595333"/>
                    <a:pt x="1262742" y="610719"/>
                    <a:pt x="1260686" y="625110"/>
                  </a:cubicBezTo>
                  <a:cubicBezTo>
                    <a:pt x="1259135" y="635967"/>
                    <a:pt x="1257081" y="646746"/>
                    <a:pt x="1255278" y="657563"/>
                  </a:cubicBezTo>
                  <a:cubicBezTo>
                    <a:pt x="1239051" y="659367"/>
                    <a:pt x="1222436" y="659012"/>
                    <a:pt x="1206597" y="662972"/>
                  </a:cubicBezTo>
                  <a:cubicBezTo>
                    <a:pt x="1200290" y="664548"/>
                    <a:pt x="1192784" y="667754"/>
                    <a:pt x="1190369" y="673789"/>
                  </a:cubicBezTo>
                  <a:cubicBezTo>
                    <a:pt x="1188252" y="679083"/>
                    <a:pt x="1192616" y="685272"/>
                    <a:pt x="1195779" y="690017"/>
                  </a:cubicBezTo>
                  <a:cubicBezTo>
                    <a:pt x="1200022" y="696381"/>
                    <a:pt x="1206597" y="700835"/>
                    <a:pt x="1212005" y="706243"/>
                  </a:cubicBezTo>
                  <a:cubicBezTo>
                    <a:pt x="1226429" y="708046"/>
                    <a:pt x="1241176" y="708127"/>
                    <a:pt x="1255278" y="711653"/>
                  </a:cubicBezTo>
                  <a:cubicBezTo>
                    <a:pt x="1286678" y="719503"/>
                    <a:pt x="1274978" y="726229"/>
                    <a:pt x="1287732" y="754924"/>
                  </a:cubicBezTo>
                  <a:cubicBezTo>
                    <a:pt x="1292145" y="764855"/>
                    <a:pt x="1306480" y="781453"/>
                    <a:pt x="1314776" y="787378"/>
                  </a:cubicBezTo>
                  <a:cubicBezTo>
                    <a:pt x="1321337" y="792065"/>
                    <a:pt x="1329703" y="793723"/>
                    <a:pt x="1336412" y="798196"/>
                  </a:cubicBezTo>
                  <a:cubicBezTo>
                    <a:pt x="1340655" y="801024"/>
                    <a:pt x="1342858" y="806389"/>
                    <a:pt x="1347231" y="809014"/>
                  </a:cubicBezTo>
                  <a:cubicBezTo>
                    <a:pt x="1352120" y="811947"/>
                    <a:pt x="1362151" y="808873"/>
                    <a:pt x="1363457" y="814423"/>
                  </a:cubicBezTo>
                  <a:cubicBezTo>
                    <a:pt x="1370078" y="842558"/>
                    <a:pt x="1367063" y="872119"/>
                    <a:pt x="1368866" y="900966"/>
                  </a:cubicBezTo>
                  <a:cubicBezTo>
                    <a:pt x="1379684" y="902769"/>
                    <a:pt x="1391511" y="901471"/>
                    <a:pt x="1401320" y="906376"/>
                  </a:cubicBezTo>
                  <a:cubicBezTo>
                    <a:pt x="1409710" y="910570"/>
                    <a:pt x="1414986" y="931149"/>
                    <a:pt x="1417546" y="938829"/>
                  </a:cubicBezTo>
                  <a:cubicBezTo>
                    <a:pt x="1444713" y="945621"/>
                    <a:pt x="1432130" y="941888"/>
                    <a:pt x="1455410" y="949647"/>
                  </a:cubicBezTo>
                  <a:cubicBezTo>
                    <a:pt x="1467743" y="953758"/>
                    <a:pt x="1476498" y="964968"/>
                    <a:pt x="1487863" y="971283"/>
                  </a:cubicBezTo>
                  <a:cubicBezTo>
                    <a:pt x="1492848" y="974052"/>
                    <a:pt x="1498681" y="974889"/>
                    <a:pt x="1504091" y="976693"/>
                  </a:cubicBezTo>
                  <a:cubicBezTo>
                    <a:pt x="1504091" y="976693"/>
                    <a:pt x="1526875" y="971918"/>
                    <a:pt x="1536545" y="965875"/>
                  </a:cubicBezTo>
                  <a:cubicBezTo>
                    <a:pt x="1542057" y="962429"/>
                    <a:pt x="1544801" y="955622"/>
                    <a:pt x="1547363" y="949647"/>
                  </a:cubicBezTo>
                  <a:cubicBezTo>
                    <a:pt x="1560508" y="918974"/>
                    <a:pt x="1551978" y="934932"/>
                    <a:pt x="1536545" y="911784"/>
                  </a:cubicBezTo>
                  <a:cubicBezTo>
                    <a:pt x="1533382" y="907041"/>
                    <a:pt x="1532938" y="900966"/>
                    <a:pt x="1531135" y="895558"/>
                  </a:cubicBezTo>
                  <a:cubicBezTo>
                    <a:pt x="1599540" y="872754"/>
                    <a:pt x="1490160" y="910798"/>
                    <a:pt x="1563590" y="879330"/>
                  </a:cubicBezTo>
                  <a:cubicBezTo>
                    <a:pt x="1579982" y="872306"/>
                    <a:pt x="1624141" y="869598"/>
                    <a:pt x="1633906" y="868513"/>
                  </a:cubicBezTo>
                  <a:cubicBezTo>
                    <a:pt x="1638584" y="869682"/>
                    <a:pt x="1665890" y="875627"/>
                    <a:pt x="1671769" y="879330"/>
                  </a:cubicBezTo>
                  <a:cubicBezTo>
                    <a:pt x="1694970" y="893949"/>
                    <a:pt x="1695916" y="900100"/>
                    <a:pt x="1709632" y="911784"/>
                  </a:cubicBezTo>
                  <a:cubicBezTo>
                    <a:pt x="1713972" y="915481"/>
                    <a:pt x="1720450" y="915390"/>
                    <a:pt x="1725858" y="917194"/>
                  </a:cubicBezTo>
                  <a:cubicBezTo>
                    <a:pt x="1736547" y="913630"/>
                    <a:pt x="1750688" y="910497"/>
                    <a:pt x="1758313" y="900966"/>
                  </a:cubicBezTo>
                  <a:cubicBezTo>
                    <a:pt x="1761875" y="896514"/>
                    <a:pt x="1761173" y="889839"/>
                    <a:pt x="1763722" y="884740"/>
                  </a:cubicBezTo>
                  <a:cubicBezTo>
                    <a:pt x="1766629" y="878926"/>
                    <a:pt x="1770933" y="873922"/>
                    <a:pt x="1774539" y="868513"/>
                  </a:cubicBezTo>
                  <a:cubicBezTo>
                    <a:pt x="1779949" y="866709"/>
                    <a:pt x="1785236" y="864487"/>
                    <a:pt x="1790767" y="863104"/>
                  </a:cubicBezTo>
                  <a:cubicBezTo>
                    <a:pt x="1826399" y="854196"/>
                    <a:pt x="1845626" y="855556"/>
                    <a:pt x="1888128" y="852286"/>
                  </a:cubicBezTo>
                  <a:cubicBezTo>
                    <a:pt x="1893537" y="855893"/>
                    <a:pt x="1899759" y="858508"/>
                    <a:pt x="1904355" y="863104"/>
                  </a:cubicBezTo>
                  <a:cubicBezTo>
                    <a:pt x="1924926" y="883673"/>
                    <a:pt x="1922286" y="918680"/>
                    <a:pt x="1920581" y="944239"/>
                  </a:cubicBezTo>
                  <a:cubicBezTo>
                    <a:pt x="1920148" y="950725"/>
                    <a:pt x="1913370" y="955057"/>
                    <a:pt x="1909764" y="960465"/>
                  </a:cubicBezTo>
                  <a:cubicBezTo>
                    <a:pt x="1871506" y="985972"/>
                    <a:pt x="1918889" y="953948"/>
                    <a:pt x="1871902" y="987510"/>
                  </a:cubicBezTo>
                  <a:cubicBezTo>
                    <a:pt x="1854382" y="1000024"/>
                    <a:pt x="1854301" y="996729"/>
                    <a:pt x="1839447" y="1014554"/>
                  </a:cubicBezTo>
                  <a:cubicBezTo>
                    <a:pt x="1835285" y="1019549"/>
                    <a:pt x="1832235" y="1025372"/>
                    <a:pt x="1828629" y="1030782"/>
                  </a:cubicBezTo>
                  <a:cubicBezTo>
                    <a:pt x="1819309" y="1036995"/>
                    <a:pt x="1801381" y="1047415"/>
                    <a:pt x="1796175" y="1057827"/>
                  </a:cubicBezTo>
                  <a:cubicBezTo>
                    <a:pt x="1785631" y="1078917"/>
                    <a:pt x="1793123" y="1101366"/>
                    <a:pt x="1796175" y="1122735"/>
                  </a:cubicBezTo>
                  <a:cubicBezTo>
                    <a:pt x="1790767" y="1126341"/>
                    <a:pt x="1784010" y="1128476"/>
                    <a:pt x="1779949" y="1133552"/>
                  </a:cubicBezTo>
                  <a:cubicBezTo>
                    <a:pt x="1766578" y="1150267"/>
                    <a:pt x="1778109" y="1151512"/>
                    <a:pt x="1785357" y="1166006"/>
                  </a:cubicBezTo>
                  <a:cubicBezTo>
                    <a:pt x="1787908" y="1171106"/>
                    <a:pt x="1788964" y="1176824"/>
                    <a:pt x="1790767" y="1182234"/>
                  </a:cubicBezTo>
                  <a:lnTo>
                    <a:pt x="1806993" y="1193052"/>
                  </a:lnTo>
                  <a:cubicBezTo>
                    <a:pt x="1817811" y="1200263"/>
                    <a:pt x="1829662" y="1206126"/>
                    <a:pt x="1839447" y="1214688"/>
                  </a:cubicBezTo>
                  <a:cubicBezTo>
                    <a:pt x="1852953" y="1226505"/>
                    <a:pt x="1852401" y="1241593"/>
                    <a:pt x="1855674" y="1257959"/>
                  </a:cubicBezTo>
                  <a:cubicBezTo>
                    <a:pt x="1861084" y="1261565"/>
                    <a:pt x="1865734" y="1266722"/>
                    <a:pt x="1871902" y="1268777"/>
                  </a:cubicBezTo>
                  <a:cubicBezTo>
                    <a:pt x="1876129" y="1270186"/>
                    <a:pt x="1911922" y="1275331"/>
                    <a:pt x="1930788" y="1277992"/>
                  </a:cubicBezTo>
                  <a:lnTo>
                    <a:pt x="1934469" y="1278508"/>
                  </a:lnTo>
                  <a:lnTo>
                    <a:pt x="1939679" y="1278691"/>
                  </a:lnTo>
                  <a:lnTo>
                    <a:pt x="1939974" y="1279280"/>
                  </a:lnTo>
                  <a:lnTo>
                    <a:pt x="1942217" y="1279595"/>
                  </a:lnTo>
                  <a:lnTo>
                    <a:pt x="1940421" y="1280176"/>
                  </a:lnTo>
                  <a:lnTo>
                    <a:pt x="1941043" y="1281419"/>
                  </a:lnTo>
                  <a:lnTo>
                    <a:pt x="1942218" y="1279595"/>
                  </a:lnTo>
                  <a:cubicBezTo>
                    <a:pt x="1954129" y="1279595"/>
                    <a:pt x="1946627" y="1278096"/>
                    <a:pt x="1958446" y="1295823"/>
                  </a:cubicBezTo>
                  <a:cubicBezTo>
                    <a:pt x="1965869" y="1300771"/>
                    <a:pt x="1987924" y="1313942"/>
                    <a:pt x="1990899" y="1322867"/>
                  </a:cubicBezTo>
                  <a:cubicBezTo>
                    <a:pt x="2005828" y="1367656"/>
                    <a:pt x="1995392" y="1345834"/>
                    <a:pt x="2023353" y="1387775"/>
                  </a:cubicBezTo>
                  <a:cubicBezTo>
                    <a:pt x="2028763" y="1391382"/>
                    <a:pt x="2033766" y="1395685"/>
                    <a:pt x="2039580" y="1398593"/>
                  </a:cubicBezTo>
                  <a:cubicBezTo>
                    <a:pt x="2044680" y="1401142"/>
                    <a:pt x="2053689" y="1398708"/>
                    <a:pt x="2055807" y="1404002"/>
                  </a:cubicBezTo>
                  <a:cubicBezTo>
                    <a:pt x="2061870" y="1419161"/>
                    <a:pt x="2059413" y="1436455"/>
                    <a:pt x="2061216" y="1452683"/>
                  </a:cubicBezTo>
                  <a:cubicBezTo>
                    <a:pt x="2092220" y="1499190"/>
                    <a:pt x="2055049" y="1440348"/>
                    <a:pt x="2077444" y="1485136"/>
                  </a:cubicBezTo>
                  <a:cubicBezTo>
                    <a:pt x="2085497" y="1501241"/>
                    <a:pt x="2091404" y="1499463"/>
                    <a:pt x="2093670" y="1517590"/>
                  </a:cubicBezTo>
                  <a:cubicBezTo>
                    <a:pt x="2096586" y="1540917"/>
                    <a:pt x="2097276" y="1564468"/>
                    <a:pt x="2099079" y="1587907"/>
                  </a:cubicBezTo>
                  <a:cubicBezTo>
                    <a:pt x="2091614" y="1610302"/>
                    <a:pt x="2096833" y="1599390"/>
                    <a:pt x="2082852" y="1620360"/>
                  </a:cubicBezTo>
                  <a:cubicBezTo>
                    <a:pt x="2076527" y="1629849"/>
                    <a:pt x="2075640" y="1641998"/>
                    <a:pt x="2072034" y="1652815"/>
                  </a:cubicBezTo>
                  <a:cubicBezTo>
                    <a:pt x="2073674" y="1653143"/>
                    <a:pt x="2116598" y="1661280"/>
                    <a:pt x="2120715" y="1663633"/>
                  </a:cubicBezTo>
                  <a:cubicBezTo>
                    <a:pt x="2127356" y="1667429"/>
                    <a:pt x="2131533" y="1674451"/>
                    <a:pt x="2136941" y="1679859"/>
                  </a:cubicBezTo>
                  <a:lnTo>
                    <a:pt x="2169396" y="1690677"/>
                  </a:lnTo>
                  <a:cubicBezTo>
                    <a:pt x="2181730" y="1694788"/>
                    <a:pt x="2193288" y="1702528"/>
                    <a:pt x="2201850" y="1712313"/>
                  </a:cubicBezTo>
                  <a:cubicBezTo>
                    <a:pt x="2206746" y="1717907"/>
                    <a:pt x="2205216" y="1726801"/>
                    <a:pt x="2207258" y="1733949"/>
                  </a:cubicBezTo>
                  <a:cubicBezTo>
                    <a:pt x="2208824" y="1739431"/>
                    <a:pt x="2209505" y="1745432"/>
                    <a:pt x="2212668" y="1750176"/>
                  </a:cubicBezTo>
                  <a:cubicBezTo>
                    <a:pt x="2216911" y="1756541"/>
                    <a:pt x="2223486" y="1760994"/>
                    <a:pt x="2228894" y="1766404"/>
                  </a:cubicBezTo>
                  <a:cubicBezTo>
                    <a:pt x="2228894" y="1766404"/>
                    <a:pt x="2252069" y="1762213"/>
                    <a:pt x="2261348" y="1755586"/>
                  </a:cubicBezTo>
                  <a:cubicBezTo>
                    <a:pt x="2265987" y="1752272"/>
                    <a:pt x="2265951" y="1745003"/>
                    <a:pt x="2266757" y="1739358"/>
                  </a:cubicBezTo>
                  <a:cubicBezTo>
                    <a:pt x="2269573" y="1719643"/>
                    <a:pt x="2261120" y="1696430"/>
                    <a:pt x="2272167" y="1679859"/>
                  </a:cubicBezTo>
                  <a:cubicBezTo>
                    <a:pt x="2279238" y="1669252"/>
                    <a:pt x="2299218" y="1681208"/>
                    <a:pt x="2310029" y="1674451"/>
                  </a:cubicBezTo>
                  <a:cubicBezTo>
                    <a:pt x="2316333" y="1670512"/>
                    <a:pt x="2313635" y="1660027"/>
                    <a:pt x="2315438" y="1652815"/>
                  </a:cubicBezTo>
                  <a:cubicBezTo>
                    <a:pt x="2319045" y="1649209"/>
                    <a:pt x="2323071" y="1645979"/>
                    <a:pt x="2326256" y="1641996"/>
                  </a:cubicBezTo>
                  <a:cubicBezTo>
                    <a:pt x="2330317" y="1636920"/>
                    <a:pt x="2334168" y="1631584"/>
                    <a:pt x="2337074" y="1625770"/>
                  </a:cubicBezTo>
                  <a:cubicBezTo>
                    <a:pt x="2347891" y="1604134"/>
                    <a:pt x="2340679" y="1604132"/>
                    <a:pt x="2331665" y="1577089"/>
                  </a:cubicBezTo>
                  <a:cubicBezTo>
                    <a:pt x="2324453" y="1571681"/>
                    <a:pt x="2317529" y="1565864"/>
                    <a:pt x="2310029" y="1560863"/>
                  </a:cubicBezTo>
                  <a:cubicBezTo>
                    <a:pt x="2295350" y="1551077"/>
                    <a:pt x="2273196" y="1542316"/>
                    <a:pt x="2266757" y="1523000"/>
                  </a:cubicBezTo>
                  <a:cubicBezTo>
                    <a:pt x="2263288" y="1512596"/>
                    <a:pt x="2263151" y="1501364"/>
                    <a:pt x="2261348" y="1490546"/>
                  </a:cubicBezTo>
                  <a:cubicBezTo>
                    <a:pt x="2263151" y="1477925"/>
                    <a:pt x="2264477" y="1465227"/>
                    <a:pt x="2266757" y="1452683"/>
                  </a:cubicBezTo>
                  <a:cubicBezTo>
                    <a:pt x="2269472" y="1437753"/>
                    <a:pt x="2272944" y="1428714"/>
                    <a:pt x="2277575" y="1414819"/>
                  </a:cubicBezTo>
                  <a:cubicBezTo>
                    <a:pt x="2281182" y="1404002"/>
                    <a:pt x="2282855" y="1392334"/>
                    <a:pt x="2288393" y="1382366"/>
                  </a:cubicBezTo>
                  <a:cubicBezTo>
                    <a:pt x="2292109" y="1375679"/>
                    <a:pt x="2297119" y="1367639"/>
                    <a:pt x="2304621" y="1366140"/>
                  </a:cubicBezTo>
                  <a:cubicBezTo>
                    <a:pt x="2334729" y="1360118"/>
                    <a:pt x="2365923" y="1362533"/>
                    <a:pt x="2396573" y="1360730"/>
                  </a:cubicBezTo>
                  <a:cubicBezTo>
                    <a:pt x="2400180" y="1366140"/>
                    <a:pt x="2404483" y="1371143"/>
                    <a:pt x="2407391" y="1376958"/>
                  </a:cubicBezTo>
                  <a:cubicBezTo>
                    <a:pt x="2409940" y="1382057"/>
                    <a:pt x="2409637" y="1388440"/>
                    <a:pt x="2412799" y="1393184"/>
                  </a:cubicBezTo>
                  <a:cubicBezTo>
                    <a:pt x="2417042" y="1399548"/>
                    <a:pt x="2423617" y="1404002"/>
                    <a:pt x="2429027" y="1409411"/>
                  </a:cubicBezTo>
                  <a:cubicBezTo>
                    <a:pt x="2429027" y="1409411"/>
                    <a:pt x="2451810" y="1414186"/>
                    <a:pt x="2461481" y="1420229"/>
                  </a:cubicBezTo>
                  <a:cubicBezTo>
                    <a:pt x="2466993" y="1423674"/>
                    <a:pt x="2468237" y="1431379"/>
                    <a:pt x="2472298" y="1436455"/>
                  </a:cubicBezTo>
                  <a:cubicBezTo>
                    <a:pt x="2475484" y="1440438"/>
                    <a:pt x="2479134" y="1444089"/>
                    <a:pt x="2483116" y="1447274"/>
                  </a:cubicBezTo>
                  <a:cubicBezTo>
                    <a:pt x="2508876" y="1467882"/>
                    <a:pt x="2491614" y="1446499"/>
                    <a:pt x="2510162" y="1474318"/>
                  </a:cubicBezTo>
                  <a:cubicBezTo>
                    <a:pt x="2517373" y="1485136"/>
                    <a:pt x="2531797" y="1488743"/>
                    <a:pt x="2542615" y="1495954"/>
                  </a:cubicBezTo>
                  <a:cubicBezTo>
                    <a:pt x="2549827" y="1497757"/>
                    <a:pt x="2557419" y="1498436"/>
                    <a:pt x="2564251" y="1501364"/>
                  </a:cubicBezTo>
                  <a:cubicBezTo>
                    <a:pt x="2569626" y="1503667"/>
                    <a:pt x="2600728" y="1527021"/>
                    <a:pt x="2602114" y="1528408"/>
                  </a:cubicBezTo>
                  <a:cubicBezTo>
                    <a:pt x="2606711" y="1533004"/>
                    <a:pt x="2610026" y="1538821"/>
                    <a:pt x="2612932" y="1544635"/>
                  </a:cubicBezTo>
                  <a:cubicBezTo>
                    <a:pt x="2615481" y="1549735"/>
                    <a:pt x="2614309" y="1556832"/>
                    <a:pt x="2618340" y="1560863"/>
                  </a:cubicBezTo>
                  <a:cubicBezTo>
                    <a:pt x="2647188" y="1589710"/>
                    <a:pt x="2625555" y="1539226"/>
                    <a:pt x="2639976" y="1582499"/>
                  </a:cubicBezTo>
                  <a:cubicBezTo>
                    <a:pt x="2636370" y="1587907"/>
                    <a:pt x="2631214" y="1592557"/>
                    <a:pt x="2629158" y="1598725"/>
                  </a:cubicBezTo>
                  <a:cubicBezTo>
                    <a:pt x="2612363" y="1649109"/>
                    <a:pt x="2612932" y="1638301"/>
                    <a:pt x="2612932" y="1712313"/>
                  </a:cubicBezTo>
                  <a:cubicBezTo>
                    <a:pt x="2612932" y="1755583"/>
                    <a:pt x="2627354" y="1701499"/>
                    <a:pt x="2612932" y="1744767"/>
                  </a:cubicBezTo>
                  <a:cubicBezTo>
                    <a:pt x="2607524" y="1752880"/>
                    <a:pt x="2595353" y="1773436"/>
                    <a:pt x="2585887" y="1777222"/>
                  </a:cubicBezTo>
                  <a:cubicBezTo>
                    <a:pt x="2574049" y="1781957"/>
                    <a:pt x="2560645" y="1780827"/>
                    <a:pt x="2548024" y="1782630"/>
                  </a:cubicBezTo>
                  <a:cubicBezTo>
                    <a:pt x="2542615" y="1780827"/>
                    <a:pt x="2536897" y="1779771"/>
                    <a:pt x="2531797" y="1777222"/>
                  </a:cubicBezTo>
                  <a:cubicBezTo>
                    <a:pt x="2525983" y="1774314"/>
                    <a:pt x="2521797" y="1768272"/>
                    <a:pt x="2515570" y="1766404"/>
                  </a:cubicBezTo>
                  <a:cubicBezTo>
                    <a:pt x="2503359" y="1762741"/>
                    <a:pt x="2490329" y="1762797"/>
                    <a:pt x="2477708" y="1760994"/>
                  </a:cubicBezTo>
                  <a:cubicBezTo>
                    <a:pt x="2475905" y="1766404"/>
                    <a:pt x="2472298" y="1771519"/>
                    <a:pt x="2472298" y="1777222"/>
                  </a:cubicBezTo>
                  <a:lnTo>
                    <a:pt x="2472298" y="1825901"/>
                  </a:lnTo>
                  <a:cubicBezTo>
                    <a:pt x="2457874" y="1827705"/>
                    <a:pt x="2443328" y="1828711"/>
                    <a:pt x="2429027" y="1831311"/>
                  </a:cubicBezTo>
                  <a:cubicBezTo>
                    <a:pt x="2423418" y="1832331"/>
                    <a:pt x="2418444" y="1835913"/>
                    <a:pt x="2412799" y="1836719"/>
                  </a:cubicBezTo>
                  <a:cubicBezTo>
                    <a:pt x="2393084" y="1839535"/>
                    <a:pt x="2373133" y="1840326"/>
                    <a:pt x="2353300" y="1842129"/>
                  </a:cubicBezTo>
                  <a:cubicBezTo>
                    <a:pt x="2347892" y="1838523"/>
                    <a:pt x="2342068" y="1835473"/>
                    <a:pt x="2337074" y="1831311"/>
                  </a:cubicBezTo>
                  <a:cubicBezTo>
                    <a:pt x="2331198" y="1826414"/>
                    <a:pt x="2328104" y="1817503"/>
                    <a:pt x="2320847" y="1815084"/>
                  </a:cubicBezTo>
                  <a:lnTo>
                    <a:pt x="2304621" y="1820493"/>
                  </a:lnTo>
                  <a:cubicBezTo>
                    <a:pt x="2291999" y="1822296"/>
                    <a:pt x="2276956" y="1818252"/>
                    <a:pt x="2266757" y="1825901"/>
                  </a:cubicBezTo>
                  <a:cubicBezTo>
                    <a:pt x="2259403" y="1831418"/>
                    <a:pt x="2263577" y="1844028"/>
                    <a:pt x="2261348" y="1852947"/>
                  </a:cubicBezTo>
                  <a:cubicBezTo>
                    <a:pt x="2259965" y="1858478"/>
                    <a:pt x="2257743" y="1863765"/>
                    <a:pt x="2255939" y="1869174"/>
                  </a:cubicBezTo>
                  <a:cubicBezTo>
                    <a:pt x="2252333" y="1874583"/>
                    <a:pt x="2248029" y="1879586"/>
                    <a:pt x="2245122" y="1885400"/>
                  </a:cubicBezTo>
                  <a:cubicBezTo>
                    <a:pt x="2238462" y="1898719"/>
                    <a:pt x="2236382" y="1921612"/>
                    <a:pt x="2234304" y="1934082"/>
                  </a:cubicBezTo>
                  <a:cubicBezTo>
                    <a:pt x="2239712" y="1935885"/>
                    <a:pt x="2246078" y="1935928"/>
                    <a:pt x="2250530" y="1939490"/>
                  </a:cubicBezTo>
                  <a:cubicBezTo>
                    <a:pt x="2262201" y="1948828"/>
                    <a:pt x="2263510" y="1964363"/>
                    <a:pt x="2266757" y="1977353"/>
                  </a:cubicBezTo>
                  <a:cubicBezTo>
                    <a:pt x="2266757" y="1977353"/>
                    <a:pt x="2258383" y="2005959"/>
                    <a:pt x="2255939" y="2020625"/>
                  </a:cubicBezTo>
                  <a:cubicBezTo>
                    <a:pt x="2252960" y="2038499"/>
                    <a:pt x="2252333" y="2056685"/>
                    <a:pt x="2250530" y="2074715"/>
                  </a:cubicBezTo>
                  <a:cubicBezTo>
                    <a:pt x="2255604" y="2089935"/>
                    <a:pt x="2264900" y="2114594"/>
                    <a:pt x="2261348" y="2128805"/>
                  </a:cubicBezTo>
                  <a:cubicBezTo>
                    <a:pt x="2259965" y="2134336"/>
                    <a:pt x="2250530" y="2132410"/>
                    <a:pt x="2245122" y="2134213"/>
                  </a:cubicBezTo>
                  <a:cubicBezTo>
                    <a:pt x="2237910" y="2132410"/>
                    <a:pt x="2230634" y="2130847"/>
                    <a:pt x="2223486" y="2128805"/>
                  </a:cubicBezTo>
                  <a:cubicBezTo>
                    <a:pt x="2218003" y="2127239"/>
                    <a:pt x="2212916" y="2124102"/>
                    <a:pt x="2207258" y="2123395"/>
                  </a:cubicBezTo>
                  <a:cubicBezTo>
                    <a:pt x="2183931" y="2120479"/>
                    <a:pt x="2160380" y="2119790"/>
                    <a:pt x="2136941" y="2117987"/>
                  </a:cubicBezTo>
                  <a:cubicBezTo>
                    <a:pt x="2131533" y="2119790"/>
                    <a:pt x="2122833" y="2118102"/>
                    <a:pt x="2120715" y="2123395"/>
                  </a:cubicBezTo>
                  <a:cubicBezTo>
                    <a:pt x="2104632" y="2163604"/>
                    <a:pt x="2110213" y="2164437"/>
                    <a:pt x="2126123" y="2188304"/>
                  </a:cubicBezTo>
                  <a:cubicBezTo>
                    <a:pt x="2163967" y="2207225"/>
                    <a:pt x="2146957" y="2191098"/>
                    <a:pt x="2153169" y="2253211"/>
                  </a:cubicBezTo>
                  <a:cubicBezTo>
                    <a:pt x="2154303" y="2264558"/>
                    <a:pt x="2131533" y="2260423"/>
                    <a:pt x="2120715" y="2264029"/>
                  </a:cubicBezTo>
                  <a:cubicBezTo>
                    <a:pt x="2106291" y="2265832"/>
                    <a:pt x="2090727" y="2263535"/>
                    <a:pt x="2077444" y="2269439"/>
                  </a:cubicBezTo>
                  <a:cubicBezTo>
                    <a:pt x="2072234" y="2271754"/>
                    <a:pt x="2074280" y="2280425"/>
                    <a:pt x="2072034" y="2285665"/>
                  </a:cubicBezTo>
                  <a:cubicBezTo>
                    <a:pt x="2068858" y="2293076"/>
                    <a:pt x="2064392" y="2299889"/>
                    <a:pt x="2061216" y="2307300"/>
                  </a:cubicBezTo>
                  <a:cubicBezTo>
                    <a:pt x="2058971" y="2312541"/>
                    <a:pt x="2061017" y="2321212"/>
                    <a:pt x="2055807" y="2323528"/>
                  </a:cubicBezTo>
                  <a:cubicBezTo>
                    <a:pt x="2042523" y="2329431"/>
                    <a:pt x="2026959" y="2327133"/>
                    <a:pt x="2012535" y="2328936"/>
                  </a:cubicBezTo>
                  <a:cubicBezTo>
                    <a:pt x="1980081" y="2327133"/>
                    <a:pt x="1947380" y="2327919"/>
                    <a:pt x="1915174" y="2323528"/>
                  </a:cubicBezTo>
                  <a:cubicBezTo>
                    <a:pt x="1907184" y="2322438"/>
                    <a:pt x="1900539" y="2316710"/>
                    <a:pt x="1893538" y="2312710"/>
                  </a:cubicBezTo>
                  <a:cubicBezTo>
                    <a:pt x="1875965" y="2302668"/>
                    <a:pt x="1876003" y="2300584"/>
                    <a:pt x="1861085" y="2285665"/>
                  </a:cubicBezTo>
                  <a:cubicBezTo>
                    <a:pt x="1868024" y="2264844"/>
                    <a:pt x="1873601" y="2251648"/>
                    <a:pt x="1871903" y="2226166"/>
                  </a:cubicBezTo>
                  <a:cubicBezTo>
                    <a:pt x="1871030" y="2213069"/>
                    <a:pt x="1863659" y="2201174"/>
                    <a:pt x="1861085" y="2188304"/>
                  </a:cubicBezTo>
                  <a:cubicBezTo>
                    <a:pt x="1858234" y="2174049"/>
                    <a:pt x="1857478" y="2159455"/>
                    <a:pt x="1855675" y="2145031"/>
                  </a:cubicBezTo>
                  <a:cubicBezTo>
                    <a:pt x="1852069" y="2139623"/>
                    <a:pt x="1847765" y="2134619"/>
                    <a:pt x="1844857" y="2128805"/>
                  </a:cubicBezTo>
                  <a:cubicBezTo>
                    <a:pt x="1842307" y="2123705"/>
                    <a:pt x="1843010" y="2117029"/>
                    <a:pt x="1839448" y="2112577"/>
                  </a:cubicBezTo>
                  <a:cubicBezTo>
                    <a:pt x="1835387" y="2107501"/>
                    <a:pt x="1828630" y="2105366"/>
                    <a:pt x="1823221" y="2101759"/>
                  </a:cubicBezTo>
                  <a:cubicBezTo>
                    <a:pt x="1804614" y="2098038"/>
                    <a:pt x="1792378" y="2096038"/>
                    <a:pt x="1774540" y="2090942"/>
                  </a:cubicBezTo>
                  <a:cubicBezTo>
                    <a:pt x="1769058" y="2089376"/>
                    <a:pt x="1763058" y="2088696"/>
                    <a:pt x="1758314" y="2085533"/>
                  </a:cubicBezTo>
                  <a:cubicBezTo>
                    <a:pt x="1751950" y="2081290"/>
                    <a:pt x="1747496" y="2074715"/>
                    <a:pt x="1742087" y="2069306"/>
                  </a:cubicBezTo>
                  <a:cubicBezTo>
                    <a:pt x="1731269" y="2067503"/>
                    <a:pt x="1720388" y="2066049"/>
                    <a:pt x="1709633" y="2063898"/>
                  </a:cubicBezTo>
                  <a:cubicBezTo>
                    <a:pt x="1702343" y="2062440"/>
                    <a:pt x="1692757" y="2064198"/>
                    <a:pt x="1687997" y="2058488"/>
                  </a:cubicBezTo>
                  <a:cubicBezTo>
                    <a:pt x="1682112" y="2051425"/>
                    <a:pt x="1684817" y="2040361"/>
                    <a:pt x="1682588" y="2031443"/>
                  </a:cubicBezTo>
                  <a:cubicBezTo>
                    <a:pt x="1681205" y="2025912"/>
                    <a:pt x="1678983" y="2020625"/>
                    <a:pt x="1677179" y="2015216"/>
                  </a:cubicBezTo>
                  <a:cubicBezTo>
                    <a:pt x="1673573" y="2009807"/>
                    <a:pt x="1669269" y="2004803"/>
                    <a:pt x="1666362" y="1998989"/>
                  </a:cubicBezTo>
                  <a:cubicBezTo>
                    <a:pt x="1663811" y="1993889"/>
                    <a:pt x="1664115" y="1987506"/>
                    <a:pt x="1660952" y="1982763"/>
                  </a:cubicBezTo>
                  <a:lnTo>
                    <a:pt x="1639316" y="1950308"/>
                  </a:lnTo>
                  <a:cubicBezTo>
                    <a:pt x="1618542" y="1947712"/>
                    <a:pt x="1598791" y="1938923"/>
                    <a:pt x="1579817" y="1950308"/>
                  </a:cubicBezTo>
                  <a:cubicBezTo>
                    <a:pt x="1575445" y="1952932"/>
                    <a:pt x="1572606" y="1957521"/>
                    <a:pt x="1568999" y="1961127"/>
                  </a:cubicBezTo>
                  <a:cubicBezTo>
                    <a:pt x="1561788" y="1962930"/>
                    <a:pt x="1556520" y="1964141"/>
                    <a:pt x="1552752" y="1964951"/>
                  </a:cubicBezTo>
                  <a:lnTo>
                    <a:pt x="1546525" y="1966167"/>
                  </a:lnTo>
                  <a:lnTo>
                    <a:pt x="1546187" y="1966429"/>
                  </a:lnTo>
                  <a:lnTo>
                    <a:pt x="1547363" y="1966536"/>
                  </a:lnTo>
                  <a:cubicBezTo>
                    <a:pt x="1552321" y="1966987"/>
                    <a:pt x="1559982" y="1970142"/>
                    <a:pt x="1541954" y="1988171"/>
                  </a:cubicBezTo>
                  <a:lnTo>
                    <a:pt x="1534249" y="1992827"/>
                  </a:lnTo>
                  <a:lnTo>
                    <a:pt x="1529699" y="2003605"/>
                  </a:lnTo>
                  <a:lnTo>
                    <a:pt x="1531374" y="2008697"/>
                  </a:lnTo>
                  <a:cubicBezTo>
                    <a:pt x="1529574" y="2022064"/>
                    <a:pt x="1517191" y="2053758"/>
                    <a:pt x="1520318" y="2128805"/>
                  </a:cubicBezTo>
                  <a:cubicBezTo>
                    <a:pt x="1479544" y="2142396"/>
                    <a:pt x="1529795" y="2124066"/>
                    <a:pt x="1487864" y="2145031"/>
                  </a:cubicBezTo>
                  <a:cubicBezTo>
                    <a:pt x="1443075" y="2167426"/>
                    <a:pt x="1501917" y="2130255"/>
                    <a:pt x="1455410" y="2161259"/>
                  </a:cubicBezTo>
                  <a:cubicBezTo>
                    <a:pt x="1444592" y="2163062"/>
                    <a:pt x="1433139" y="2170742"/>
                    <a:pt x="1422956" y="2166668"/>
                  </a:cubicBezTo>
                  <a:cubicBezTo>
                    <a:pt x="1417663" y="2164551"/>
                    <a:pt x="1427128" y="2156007"/>
                    <a:pt x="1428365" y="2150441"/>
                  </a:cubicBezTo>
                  <a:cubicBezTo>
                    <a:pt x="1436462" y="2114003"/>
                    <a:pt x="1438898" y="2125674"/>
                    <a:pt x="1422956" y="2101760"/>
                  </a:cubicBezTo>
                  <a:cubicBezTo>
                    <a:pt x="1413942" y="2103563"/>
                    <a:pt x="1403561" y="2112269"/>
                    <a:pt x="1395911" y="2107169"/>
                  </a:cubicBezTo>
                  <a:cubicBezTo>
                    <a:pt x="1390501" y="2103563"/>
                    <a:pt x="1403504" y="2096586"/>
                    <a:pt x="1406729" y="2090942"/>
                  </a:cubicBezTo>
                  <a:cubicBezTo>
                    <a:pt x="1410729" y="2083941"/>
                    <a:pt x="1413940" y="2076518"/>
                    <a:pt x="1417547" y="2069306"/>
                  </a:cubicBezTo>
                  <a:cubicBezTo>
                    <a:pt x="1383194" y="2062436"/>
                    <a:pt x="1399438" y="2066131"/>
                    <a:pt x="1368867" y="2058488"/>
                  </a:cubicBezTo>
                  <a:cubicBezTo>
                    <a:pt x="1354443" y="2054882"/>
                    <a:pt x="1339567" y="2052751"/>
                    <a:pt x="1325594" y="2047670"/>
                  </a:cubicBezTo>
                  <a:cubicBezTo>
                    <a:pt x="1319485" y="2045449"/>
                    <a:pt x="1314776" y="2040459"/>
                    <a:pt x="1309368" y="2036853"/>
                  </a:cubicBezTo>
                  <a:cubicBezTo>
                    <a:pt x="1299880" y="2030527"/>
                    <a:pt x="1302157" y="2015217"/>
                    <a:pt x="1298550" y="2004399"/>
                  </a:cubicBezTo>
                  <a:cubicBezTo>
                    <a:pt x="1286590" y="1992439"/>
                    <a:pt x="1279033" y="1987003"/>
                    <a:pt x="1271505" y="1971945"/>
                  </a:cubicBezTo>
                  <a:cubicBezTo>
                    <a:pt x="1268954" y="1966846"/>
                    <a:pt x="1266096" y="1961420"/>
                    <a:pt x="1266096" y="1955718"/>
                  </a:cubicBezTo>
                  <a:cubicBezTo>
                    <a:pt x="1266096" y="1950015"/>
                    <a:pt x="1269702" y="1944900"/>
                    <a:pt x="1271505" y="1939490"/>
                  </a:cubicBezTo>
                  <a:lnTo>
                    <a:pt x="1282323" y="1923264"/>
                  </a:lnTo>
                  <a:lnTo>
                    <a:pt x="1303958" y="1890810"/>
                  </a:lnTo>
                  <a:cubicBezTo>
                    <a:pt x="1312973" y="1889007"/>
                    <a:pt x="1321810" y="1885401"/>
                    <a:pt x="1331004" y="1885401"/>
                  </a:cubicBezTo>
                  <a:cubicBezTo>
                    <a:pt x="1344769" y="1885401"/>
                    <a:pt x="1360084" y="1900450"/>
                    <a:pt x="1368867" y="1907037"/>
                  </a:cubicBezTo>
                  <a:cubicBezTo>
                    <a:pt x="1382064" y="1911436"/>
                    <a:pt x="1390836" y="1912779"/>
                    <a:pt x="1401321" y="1923264"/>
                  </a:cubicBezTo>
                  <a:cubicBezTo>
                    <a:pt x="1409227" y="1931170"/>
                    <a:pt x="1415962" y="1952173"/>
                    <a:pt x="1428365" y="1955718"/>
                  </a:cubicBezTo>
                  <a:cubicBezTo>
                    <a:pt x="1447513" y="1961189"/>
                    <a:pt x="1473183" y="1974585"/>
                    <a:pt x="1487864" y="1961127"/>
                  </a:cubicBezTo>
                  <a:cubicBezTo>
                    <a:pt x="1503869" y="1946456"/>
                    <a:pt x="1491470" y="1917854"/>
                    <a:pt x="1493273" y="1896219"/>
                  </a:cubicBezTo>
                  <a:cubicBezTo>
                    <a:pt x="1489667" y="1890810"/>
                    <a:pt x="1486618" y="1884987"/>
                    <a:pt x="1482455" y="1879993"/>
                  </a:cubicBezTo>
                  <a:cubicBezTo>
                    <a:pt x="1469441" y="1864375"/>
                    <a:pt x="1465957" y="1863584"/>
                    <a:pt x="1450002" y="1852947"/>
                  </a:cubicBezTo>
                  <a:cubicBezTo>
                    <a:pt x="1451805" y="1847538"/>
                    <a:pt x="1453844" y="1842202"/>
                    <a:pt x="1455410" y="1836720"/>
                  </a:cubicBezTo>
                  <a:cubicBezTo>
                    <a:pt x="1457452" y="1829572"/>
                    <a:pt x="1457892" y="1821916"/>
                    <a:pt x="1460820" y="1815084"/>
                  </a:cubicBezTo>
                  <a:cubicBezTo>
                    <a:pt x="1466467" y="1801908"/>
                    <a:pt x="1478119" y="1792376"/>
                    <a:pt x="1487864" y="1782630"/>
                  </a:cubicBezTo>
                  <a:lnTo>
                    <a:pt x="1504091" y="1777222"/>
                  </a:lnTo>
                  <a:cubicBezTo>
                    <a:pt x="1514909" y="1773616"/>
                    <a:pt x="1528483" y="1774468"/>
                    <a:pt x="1536545" y="1766404"/>
                  </a:cubicBezTo>
                  <a:cubicBezTo>
                    <a:pt x="1543046" y="1759903"/>
                    <a:pt x="1538332" y="1747808"/>
                    <a:pt x="1541954" y="1739359"/>
                  </a:cubicBezTo>
                  <a:cubicBezTo>
                    <a:pt x="1543963" y="1734671"/>
                    <a:pt x="1551626" y="1733511"/>
                    <a:pt x="1552773" y="1728541"/>
                  </a:cubicBezTo>
                  <a:cubicBezTo>
                    <a:pt x="1557250" y="1709136"/>
                    <a:pt x="1556378" y="1688874"/>
                    <a:pt x="1558181" y="1669042"/>
                  </a:cubicBezTo>
                  <a:cubicBezTo>
                    <a:pt x="1576210" y="1667239"/>
                    <a:pt x="1595545" y="1670602"/>
                    <a:pt x="1612270" y="1663633"/>
                  </a:cubicBezTo>
                  <a:cubicBezTo>
                    <a:pt x="1619714" y="1660531"/>
                    <a:pt x="1619088" y="1648997"/>
                    <a:pt x="1623088" y="1641996"/>
                  </a:cubicBezTo>
                  <a:cubicBezTo>
                    <a:pt x="1639867" y="1612634"/>
                    <a:pt x="1629396" y="1639299"/>
                    <a:pt x="1639316" y="1609543"/>
                  </a:cubicBezTo>
                  <a:cubicBezTo>
                    <a:pt x="1643428" y="1597209"/>
                    <a:pt x="1660952" y="1595118"/>
                    <a:pt x="1671769" y="1587907"/>
                  </a:cubicBezTo>
                  <a:cubicBezTo>
                    <a:pt x="1651780" y="1527933"/>
                    <a:pt x="1683944" y="1628488"/>
                    <a:pt x="1655543" y="1458092"/>
                  </a:cubicBezTo>
                  <a:cubicBezTo>
                    <a:pt x="1654475" y="1451679"/>
                    <a:pt x="1647632" y="1447679"/>
                    <a:pt x="1644724" y="1441865"/>
                  </a:cubicBezTo>
                  <a:cubicBezTo>
                    <a:pt x="1642174" y="1436765"/>
                    <a:pt x="1641119" y="1431047"/>
                    <a:pt x="1639316" y="1425637"/>
                  </a:cubicBezTo>
                  <a:cubicBezTo>
                    <a:pt x="1632104" y="1420229"/>
                    <a:pt x="1620917" y="1417826"/>
                    <a:pt x="1617680" y="1409411"/>
                  </a:cubicBezTo>
                  <a:cubicBezTo>
                    <a:pt x="1611175" y="1392500"/>
                    <a:pt x="1615026" y="1373231"/>
                    <a:pt x="1612270" y="1355322"/>
                  </a:cubicBezTo>
                  <a:cubicBezTo>
                    <a:pt x="1611403" y="1349687"/>
                    <a:pt x="1608665" y="1344504"/>
                    <a:pt x="1606862" y="1339094"/>
                  </a:cubicBezTo>
                  <a:lnTo>
                    <a:pt x="1596044" y="1322867"/>
                  </a:lnTo>
                  <a:cubicBezTo>
                    <a:pt x="1590778" y="1314967"/>
                    <a:pt x="1582841" y="1280870"/>
                    <a:pt x="1579817" y="1268777"/>
                  </a:cubicBezTo>
                  <a:cubicBezTo>
                    <a:pt x="1576210" y="1263369"/>
                    <a:pt x="1571905" y="1258365"/>
                    <a:pt x="1568999" y="1252551"/>
                  </a:cubicBezTo>
                  <a:cubicBezTo>
                    <a:pt x="1546602" y="1207756"/>
                    <a:pt x="1583779" y="1266609"/>
                    <a:pt x="1552773" y="1220096"/>
                  </a:cubicBezTo>
                  <a:cubicBezTo>
                    <a:pt x="1547363" y="1218293"/>
                    <a:pt x="1542028" y="1216254"/>
                    <a:pt x="1536545" y="1214688"/>
                  </a:cubicBezTo>
                  <a:cubicBezTo>
                    <a:pt x="1528469" y="1212380"/>
                    <a:pt x="1507320" y="1208189"/>
                    <a:pt x="1498682" y="1203870"/>
                  </a:cubicBezTo>
                  <a:cubicBezTo>
                    <a:pt x="1492867" y="1200964"/>
                    <a:pt x="1488270" y="1195960"/>
                    <a:pt x="1482455" y="1193052"/>
                  </a:cubicBezTo>
                  <a:cubicBezTo>
                    <a:pt x="1461501" y="1189242"/>
                    <a:pt x="1462848" y="1192615"/>
                    <a:pt x="1433774" y="1182234"/>
                  </a:cubicBezTo>
                  <a:cubicBezTo>
                    <a:pt x="1426570" y="1179662"/>
                    <a:pt x="1422956" y="1171416"/>
                    <a:pt x="1417547" y="1166007"/>
                  </a:cubicBezTo>
                  <a:cubicBezTo>
                    <a:pt x="1404350" y="1161609"/>
                    <a:pt x="1395578" y="1160265"/>
                    <a:pt x="1385093" y="1149781"/>
                  </a:cubicBezTo>
                  <a:cubicBezTo>
                    <a:pt x="1380497" y="1145184"/>
                    <a:pt x="1377882" y="1138962"/>
                    <a:pt x="1374275" y="1133553"/>
                  </a:cubicBezTo>
                  <a:cubicBezTo>
                    <a:pt x="1368867" y="1131750"/>
                    <a:pt x="1362501" y="1131705"/>
                    <a:pt x="1358049" y="1128143"/>
                  </a:cubicBezTo>
                  <a:cubicBezTo>
                    <a:pt x="1352973" y="1124082"/>
                    <a:pt x="1351292" y="1116993"/>
                    <a:pt x="1347231" y="1111917"/>
                  </a:cubicBezTo>
                  <a:cubicBezTo>
                    <a:pt x="1344046" y="1107934"/>
                    <a:pt x="1340395" y="1104285"/>
                    <a:pt x="1336412" y="1101099"/>
                  </a:cubicBezTo>
                  <a:cubicBezTo>
                    <a:pt x="1331336" y="1097038"/>
                    <a:pt x="1324348" y="1095275"/>
                    <a:pt x="1320186" y="1090281"/>
                  </a:cubicBezTo>
                  <a:cubicBezTo>
                    <a:pt x="1315024" y="1084087"/>
                    <a:pt x="1313840" y="1075354"/>
                    <a:pt x="1309368" y="1068645"/>
                  </a:cubicBezTo>
                  <a:cubicBezTo>
                    <a:pt x="1302157" y="1057828"/>
                    <a:pt x="1295533" y="1046593"/>
                    <a:pt x="1287732" y="1036192"/>
                  </a:cubicBezTo>
                  <a:cubicBezTo>
                    <a:pt x="1284672" y="1032112"/>
                    <a:pt x="1281752" y="1026986"/>
                    <a:pt x="1276914" y="1025373"/>
                  </a:cubicBezTo>
                  <a:cubicBezTo>
                    <a:pt x="1264819" y="1021341"/>
                    <a:pt x="1251737" y="1018695"/>
                    <a:pt x="1239051" y="1019964"/>
                  </a:cubicBezTo>
                  <a:cubicBezTo>
                    <a:pt x="1232583" y="1020612"/>
                    <a:pt x="1228233" y="1027176"/>
                    <a:pt x="1222824" y="1030782"/>
                  </a:cubicBezTo>
                  <a:cubicBezTo>
                    <a:pt x="1213809" y="1032585"/>
                    <a:pt x="1204902" y="1037333"/>
                    <a:pt x="1195780" y="1036192"/>
                  </a:cubicBezTo>
                  <a:cubicBezTo>
                    <a:pt x="1182668" y="1034553"/>
                    <a:pt x="1174635" y="1017996"/>
                    <a:pt x="1168734" y="1009146"/>
                  </a:cubicBezTo>
                  <a:cubicBezTo>
                    <a:pt x="1145032" y="993344"/>
                    <a:pt x="1149430" y="999281"/>
                    <a:pt x="1130871" y="965875"/>
                  </a:cubicBezTo>
                  <a:cubicBezTo>
                    <a:pt x="1128102" y="960890"/>
                    <a:pt x="1129494" y="953679"/>
                    <a:pt x="1125463" y="949647"/>
                  </a:cubicBezTo>
                  <a:cubicBezTo>
                    <a:pt x="1097009" y="921194"/>
                    <a:pt x="1117362" y="976753"/>
                    <a:pt x="1103827" y="922602"/>
                  </a:cubicBezTo>
                  <a:cubicBezTo>
                    <a:pt x="1098417" y="917194"/>
                    <a:pt x="1092046" y="912600"/>
                    <a:pt x="1087599" y="906376"/>
                  </a:cubicBezTo>
                  <a:cubicBezTo>
                    <a:pt x="1079243" y="894677"/>
                    <a:pt x="1075788" y="881757"/>
                    <a:pt x="1071373" y="868513"/>
                  </a:cubicBezTo>
                  <a:cubicBezTo>
                    <a:pt x="1065722" y="864746"/>
                    <a:pt x="1047878" y="850793"/>
                    <a:pt x="1038920" y="852286"/>
                  </a:cubicBezTo>
                  <a:cubicBezTo>
                    <a:pt x="1032507" y="853356"/>
                    <a:pt x="1028102" y="859498"/>
                    <a:pt x="1022692" y="863104"/>
                  </a:cubicBezTo>
                  <a:cubicBezTo>
                    <a:pt x="1004663" y="864907"/>
                    <a:pt x="986320" y="864716"/>
                    <a:pt x="968603" y="868513"/>
                  </a:cubicBezTo>
                  <a:cubicBezTo>
                    <a:pt x="960718" y="870202"/>
                    <a:pt x="952668" y="873629"/>
                    <a:pt x="946967" y="879330"/>
                  </a:cubicBezTo>
                  <a:cubicBezTo>
                    <a:pt x="942936" y="883362"/>
                    <a:pt x="946657" y="893008"/>
                    <a:pt x="941557" y="895558"/>
                  </a:cubicBezTo>
                  <a:cubicBezTo>
                    <a:pt x="930154" y="901259"/>
                    <a:pt x="916315" y="899163"/>
                    <a:pt x="903694" y="900966"/>
                  </a:cubicBezTo>
                  <a:cubicBezTo>
                    <a:pt x="903694" y="900966"/>
                    <a:pt x="881503" y="887312"/>
                    <a:pt x="871240" y="879330"/>
                  </a:cubicBezTo>
                  <a:cubicBezTo>
                    <a:pt x="865202" y="874634"/>
                    <a:pt x="859257" y="869469"/>
                    <a:pt x="855014" y="863104"/>
                  </a:cubicBezTo>
                  <a:lnTo>
                    <a:pt x="822559" y="814423"/>
                  </a:lnTo>
                  <a:cubicBezTo>
                    <a:pt x="817390" y="807038"/>
                    <a:pt x="814213" y="797165"/>
                    <a:pt x="806333" y="792787"/>
                  </a:cubicBezTo>
                  <a:cubicBezTo>
                    <a:pt x="796747" y="787461"/>
                    <a:pt x="784697" y="789181"/>
                    <a:pt x="773879" y="787378"/>
                  </a:cubicBezTo>
                  <a:cubicBezTo>
                    <a:pt x="768470" y="789181"/>
                    <a:pt x="761683" y="788756"/>
                    <a:pt x="757652" y="792787"/>
                  </a:cubicBezTo>
                  <a:cubicBezTo>
                    <a:pt x="734636" y="815803"/>
                    <a:pt x="741466" y="905696"/>
                    <a:pt x="741426" y="906376"/>
                  </a:cubicBezTo>
                  <a:cubicBezTo>
                    <a:pt x="734213" y="909982"/>
                    <a:pt x="727803" y="916304"/>
                    <a:pt x="719789" y="917194"/>
                  </a:cubicBezTo>
                  <a:cubicBezTo>
                    <a:pt x="676861" y="921963"/>
                    <a:pt x="696460" y="882059"/>
                    <a:pt x="687335" y="955057"/>
                  </a:cubicBezTo>
                  <a:cubicBezTo>
                    <a:pt x="609590" y="968013"/>
                    <a:pt x="687052" y="950542"/>
                    <a:pt x="638655" y="971283"/>
                  </a:cubicBezTo>
                  <a:cubicBezTo>
                    <a:pt x="631821" y="974211"/>
                    <a:pt x="624166" y="974651"/>
                    <a:pt x="617018" y="976693"/>
                  </a:cubicBezTo>
                  <a:cubicBezTo>
                    <a:pt x="611536" y="978259"/>
                    <a:pt x="606200" y="980298"/>
                    <a:pt x="600792" y="982101"/>
                  </a:cubicBezTo>
                  <a:cubicBezTo>
                    <a:pt x="581488" y="953146"/>
                    <a:pt x="594570" y="970471"/>
                    <a:pt x="557520" y="933421"/>
                  </a:cubicBezTo>
                  <a:cubicBezTo>
                    <a:pt x="540356" y="929987"/>
                    <a:pt x="529602" y="923185"/>
                    <a:pt x="514248" y="933421"/>
                  </a:cubicBezTo>
                  <a:cubicBezTo>
                    <a:pt x="507883" y="937664"/>
                    <a:pt x="503430" y="944239"/>
                    <a:pt x="498021" y="949647"/>
                  </a:cubicBezTo>
                  <a:cubicBezTo>
                    <a:pt x="492612" y="947844"/>
                    <a:pt x="486893" y="946789"/>
                    <a:pt x="481794" y="944239"/>
                  </a:cubicBezTo>
                  <a:cubicBezTo>
                    <a:pt x="461995" y="934340"/>
                    <a:pt x="470708" y="931897"/>
                    <a:pt x="449340" y="928012"/>
                  </a:cubicBezTo>
                  <a:cubicBezTo>
                    <a:pt x="401404" y="919295"/>
                    <a:pt x="407559" y="922436"/>
                    <a:pt x="357388" y="928012"/>
                  </a:cubicBezTo>
                  <a:cubicBezTo>
                    <a:pt x="357388" y="928012"/>
                    <a:pt x="331097" y="917824"/>
                    <a:pt x="324934" y="906376"/>
                  </a:cubicBezTo>
                  <a:cubicBezTo>
                    <a:pt x="317194" y="892000"/>
                    <a:pt x="321551" y="873895"/>
                    <a:pt x="319526" y="857695"/>
                  </a:cubicBezTo>
                  <a:cubicBezTo>
                    <a:pt x="317945" y="845044"/>
                    <a:pt x="315919" y="832452"/>
                    <a:pt x="314116" y="819831"/>
                  </a:cubicBezTo>
                  <a:cubicBezTo>
                    <a:pt x="309046" y="819442"/>
                    <a:pt x="243524" y="825938"/>
                    <a:pt x="227573" y="803605"/>
                  </a:cubicBezTo>
                  <a:cubicBezTo>
                    <a:pt x="221930" y="795705"/>
                    <a:pt x="219826" y="785771"/>
                    <a:pt x="216755" y="776560"/>
                  </a:cubicBezTo>
                  <a:cubicBezTo>
                    <a:pt x="214404" y="769507"/>
                    <a:pt x="213149" y="762136"/>
                    <a:pt x="211345" y="754924"/>
                  </a:cubicBezTo>
                  <a:cubicBezTo>
                    <a:pt x="196424" y="753059"/>
                    <a:pt x="168524" y="752445"/>
                    <a:pt x="151846" y="744106"/>
                  </a:cubicBezTo>
                  <a:cubicBezTo>
                    <a:pt x="146032" y="741198"/>
                    <a:pt x="137676" y="739456"/>
                    <a:pt x="135620" y="733288"/>
                  </a:cubicBezTo>
                  <a:cubicBezTo>
                    <a:pt x="132014" y="722470"/>
                    <a:pt x="135503" y="704777"/>
                    <a:pt x="124802" y="700835"/>
                  </a:cubicBezTo>
                  <a:cubicBezTo>
                    <a:pt x="103119" y="692846"/>
                    <a:pt x="82386" y="691118"/>
                    <a:pt x="61889" y="692251"/>
                  </a:cubicBezTo>
                  <a:lnTo>
                    <a:pt x="399" y="700834"/>
                  </a:lnTo>
                  <a:cubicBezTo>
                    <a:pt x="398" y="700835"/>
                    <a:pt x="396" y="700835"/>
                    <a:pt x="395" y="700836"/>
                  </a:cubicBezTo>
                  <a:cubicBezTo>
                    <a:pt x="395" y="695426"/>
                    <a:pt x="-494" y="689944"/>
                    <a:pt x="395" y="684608"/>
                  </a:cubicBezTo>
                  <a:cubicBezTo>
                    <a:pt x="3568" y="665570"/>
                    <a:pt x="17119" y="651412"/>
                    <a:pt x="27440" y="635929"/>
                  </a:cubicBezTo>
                  <a:cubicBezTo>
                    <a:pt x="32850" y="632322"/>
                    <a:pt x="39071" y="629707"/>
                    <a:pt x="43668" y="625111"/>
                  </a:cubicBezTo>
                  <a:cubicBezTo>
                    <a:pt x="62963" y="605815"/>
                    <a:pt x="62288" y="573511"/>
                    <a:pt x="65303" y="549384"/>
                  </a:cubicBezTo>
                  <a:cubicBezTo>
                    <a:pt x="63500" y="543976"/>
                    <a:pt x="59894" y="538859"/>
                    <a:pt x="59894" y="533158"/>
                  </a:cubicBezTo>
                  <a:cubicBezTo>
                    <a:pt x="59894" y="521963"/>
                    <a:pt x="70652" y="508907"/>
                    <a:pt x="76121" y="500703"/>
                  </a:cubicBezTo>
                  <a:cubicBezTo>
                    <a:pt x="76121" y="500703"/>
                    <a:pt x="98312" y="487049"/>
                    <a:pt x="108575" y="479067"/>
                  </a:cubicBezTo>
                  <a:cubicBezTo>
                    <a:pt x="114613" y="474371"/>
                    <a:pt x="119905" y="468717"/>
                    <a:pt x="124802" y="462841"/>
                  </a:cubicBezTo>
                  <a:cubicBezTo>
                    <a:pt x="142850" y="441184"/>
                    <a:pt x="136676" y="438160"/>
                    <a:pt x="141028" y="403342"/>
                  </a:cubicBezTo>
                  <a:cubicBezTo>
                    <a:pt x="142443" y="392027"/>
                    <a:pt x="162664" y="396131"/>
                    <a:pt x="173482" y="392524"/>
                  </a:cubicBezTo>
                  <a:cubicBezTo>
                    <a:pt x="200527" y="390721"/>
                    <a:pt x="227678" y="390107"/>
                    <a:pt x="254617" y="387115"/>
                  </a:cubicBezTo>
                  <a:cubicBezTo>
                    <a:pt x="260284" y="386485"/>
                    <a:pt x="265745" y="384257"/>
                    <a:pt x="270844" y="381706"/>
                  </a:cubicBezTo>
                  <a:cubicBezTo>
                    <a:pt x="277772" y="378243"/>
                    <a:pt x="300905" y="361837"/>
                    <a:pt x="303298" y="354661"/>
                  </a:cubicBezTo>
                  <a:cubicBezTo>
                    <a:pt x="306904" y="343843"/>
                    <a:pt x="310838" y="333129"/>
                    <a:pt x="314116" y="322207"/>
                  </a:cubicBezTo>
                  <a:cubicBezTo>
                    <a:pt x="334512" y="254221"/>
                    <a:pt x="306741" y="338931"/>
                    <a:pt x="324934" y="284344"/>
                  </a:cubicBezTo>
                  <a:lnTo>
                    <a:pt x="379023" y="273526"/>
                  </a:lnTo>
                  <a:cubicBezTo>
                    <a:pt x="416146" y="266102"/>
                    <a:pt x="411715" y="262470"/>
                    <a:pt x="438522" y="235664"/>
                  </a:cubicBezTo>
                  <a:cubicBezTo>
                    <a:pt x="467083" y="226143"/>
                    <a:pt x="450005" y="233417"/>
                    <a:pt x="487203" y="208619"/>
                  </a:cubicBezTo>
                  <a:cubicBezTo>
                    <a:pt x="548555" y="201801"/>
                    <a:pt x="524339" y="191665"/>
                    <a:pt x="562928" y="230255"/>
                  </a:cubicBezTo>
                  <a:cubicBezTo>
                    <a:pt x="562928" y="230255"/>
                    <a:pt x="584016" y="214934"/>
                    <a:pt x="595382" y="208619"/>
                  </a:cubicBezTo>
                  <a:cubicBezTo>
                    <a:pt x="600367" y="205850"/>
                    <a:pt x="606127" y="204775"/>
                    <a:pt x="611609" y="203209"/>
                  </a:cubicBezTo>
                  <a:cubicBezTo>
                    <a:pt x="634671" y="196621"/>
                    <a:pt x="635222" y="197962"/>
                    <a:pt x="660290" y="192392"/>
                  </a:cubicBezTo>
                  <a:cubicBezTo>
                    <a:pt x="667548" y="190778"/>
                    <a:pt x="675741" y="191106"/>
                    <a:pt x="681926" y="186983"/>
                  </a:cubicBezTo>
                  <a:cubicBezTo>
                    <a:pt x="687336" y="183377"/>
                    <a:pt x="689138" y="176165"/>
                    <a:pt x="692744" y="170756"/>
                  </a:cubicBezTo>
                  <a:cubicBezTo>
                    <a:pt x="698152" y="167149"/>
                    <a:pt x="704909" y="165014"/>
                    <a:pt x="708970" y="159938"/>
                  </a:cubicBezTo>
                  <a:cubicBezTo>
                    <a:pt x="714538" y="152979"/>
                    <a:pt x="719812" y="111495"/>
                    <a:pt x="719788" y="111258"/>
                  </a:cubicBezTo>
                  <a:cubicBezTo>
                    <a:pt x="718986" y="103235"/>
                    <a:pt x="711521" y="97271"/>
                    <a:pt x="708970" y="89621"/>
                  </a:cubicBezTo>
                  <a:cubicBezTo>
                    <a:pt x="706064" y="80899"/>
                    <a:pt x="705365" y="71592"/>
                    <a:pt x="703562" y="62577"/>
                  </a:cubicBezTo>
                  <a:cubicBezTo>
                    <a:pt x="707168" y="55366"/>
                    <a:pt x="711204" y="48352"/>
                    <a:pt x="714380" y="40941"/>
                  </a:cubicBezTo>
                  <a:cubicBezTo>
                    <a:pt x="716625" y="35700"/>
                    <a:pt x="715408" y="28363"/>
                    <a:pt x="719788" y="24714"/>
                  </a:cubicBezTo>
                  <a:cubicBezTo>
                    <a:pt x="727248" y="18498"/>
                    <a:pt x="732278" y="3647"/>
                    <a:pt x="741293" y="4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新疆"/>
            <p:cNvSpPr/>
            <p:nvPr>
              <p:custDataLst>
                <p:tags r:id="rId33"/>
              </p:custDataLst>
            </p:nvPr>
          </p:nvSpPr>
          <p:spPr>
            <a:xfrm>
              <a:off x="1893" y="1270"/>
              <a:ext cx="4903" cy="3774"/>
            </a:xfrm>
            <a:custGeom>
              <a:avLst/>
              <a:gdLst>
                <a:gd name="connsiteX0" fmla="*/ 2623494 w 3703272"/>
                <a:gd name="connsiteY0" fmla="*/ 29 h 2850880"/>
                <a:gd name="connsiteX1" fmla="*/ 2691379 w 3703272"/>
                <a:gd name="connsiteY1" fmla="*/ 11446 h 2850880"/>
                <a:gd name="connsiteX2" fmla="*/ 2717731 w 3703272"/>
                <a:gd name="connsiteY2" fmla="*/ 32526 h 2850880"/>
                <a:gd name="connsiteX3" fmla="*/ 2733541 w 3703272"/>
                <a:gd name="connsiteY3" fmla="*/ 111581 h 2850880"/>
                <a:gd name="connsiteX4" fmla="*/ 2749352 w 3703272"/>
                <a:gd name="connsiteY4" fmla="*/ 122121 h 2850880"/>
                <a:gd name="connsiteX5" fmla="*/ 2765163 w 3703272"/>
                <a:gd name="connsiteY5" fmla="*/ 169553 h 2850880"/>
                <a:gd name="connsiteX6" fmla="*/ 2775703 w 3703272"/>
                <a:gd name="connsiteY6" fmla="*/ 211716 h 2850880"/>
                <a:gd name="connsiteX7" fmla="*/ 2796784 w 3703272"/>
                <a:gd name="connsiteY7" fmla="*/ 232798 h 2850880"/>
                <a:gd name="connsiteX8" fmla="*/ 2807326 w 3703272"/>
                <a:gd name="connsiteY8" fmla="*/ 243338 h 2850880"/>
                <a:gd name="connsiteX9" fmla="*/ 2838947 w 3703272"/>
                <a:gd name="connsiteY9" fmla="*/ 264419 h 2850880"/>
                <a:gd name="connsiteX10" fmla="*/ 2870569 w 3703272"/>
                <a:gd name="connsiteY10" fmla="*/ 274959 h 2850880"/>
                <a:gd name="connsiteX11" fmla="*/ 2896920 w 3703272"/>
                <a:gd name="connsiteY11" fmla="*/ 296041 h 2850880"/>
                <a:gd name="connsiteX12" fmla="*/ 2907461 w 3703272"/>
                <a:gd name="connsiteY12" fmla="*/ 306581 h 2850880"/>
                <a:gd name="connsiteX13" fmla="*/ 2923272 w 3703272"/>
                <a:gd name="connsiteY13" fmla="*/ 311851 h 2850880"/>
                <a:gd name="connsiteX14" fmla="*/ 2939083 w 3703272"/>
                <a:gd name="connsiteY14" fmla="*/ 322391 h 2850880"/>
                <a:gd name="connsiteX15" fmla="*/ 2960164 w 3703272"/>
                <a:gd name="connsiteY15" fmla="*/ 354014 h 2850880"/>
                <a:gd name="connsiteX16" fmla="*/ 2965433 w 3703272"/>
                <a:gd name="connsiteY16" fmla="*/ 369825 h 2850880"/>
                <a:gd name="connsiteX17" fmla="*/ 2981244 w 3703272"/>
                <a:gd name="connsiteY17" fmla="*/ 380365 h 2850880"/>
                <a:gd name="connsiteX18" fmla="*/ 3002325 w 3703272"/>
                <a:gd name="connsiteY18" fmla="*/ 401447 h 2850880"/>
                <a:gd name="connsiteX19" fmla="*/ 3028678 w 3703272"/>
                <a:gd name="connsiteY19" fmla="*/ 448879 h 2850880"/>
                <a:gd name="connsiteX20" fmla="*/ 3039218 w 3703272"/>
                <a:gd name="connsiteY20" fmla="*/ 464689 h 2850880"/>
                <a:gd name="connsiteX21" fmla="*/ 3044488 w 3703272"/>
                <a:gd name="connsiteY21" fmla="*/ 570095 h 2850880"/>
                <a:gd name="connsiteX22" fmla="*/ 3049758 w 3703272"/>
                <a:gd name="connsiteY22" fmla="*/ 596446 h 2850880"/>
                <a:gd name="connsiteX23" fmla="*/ 3055028 w 3703272"/>
                <a:gd name="connsiteY23" fmla="*/ 633338 h 2850880"/>
                <a:gd name="connsiteX24" fmla="*/ 3039218 w 3703272"/>
                <a:gd name="connsiteY24" fmla="*/ 707123 h 2850880"/>
                <a:gd name="connsiteX25" fmla="*/ 3033947 w 3703272"/>
                <a:gd name="connsiteY25" fmla="*/ 722933 h 2850880"/>
                <a:gd name="connsiteX26" fmla="*/ 3002325 w 3703272"/>
                <a:gd name="connsiteY26" fmla="*/ 775636 h 2850880"/>
                <a:gd name="connsiteX27" fmla="*/ 2986515 w 3703272"/>
                <a:gd name="connsiteY27" fmla="*/ 823069 h 2850880"/>
                <a:gd name="connsiteX28" fmla="*/ 2981244 w 3703272"/>
                <a:gd name="connsiteY28" fmla="*/ 844150 h 2850880"/>
                <a:gd name="connsiteX29" fmla="*/ 2970704 w 3703272"/>
                <a:gd name="connsiteY29" fmla="*/ 859961 h 2850880"/>
                <a:gd name="connsiteX30" fmla="*/ 2975975 w 3703272"/>
                <a:gd name="connsiteY30" fmla="*/ 891582 h 2850880"/>
                <a:gd name="connsiteX31" fmla="*/ 3007596 w 3703272"/>
                <a:gd name="connsiteY31" fmla="*/ 912664 h 2850880"/>
                <a:gd name="connsiteX32" fmla="*/ 3039218 w 3703272"/>
                <a:gd name="connsiteY32" fmla="*/ 933745 h 2850880"/>
                <a:gd name="connsiteX33" fmla="*/ 3070839 w 3703272"/>
                <a:gd name="connsiteY33" fmla="*/ 944285 h 2850880"/>
                <a:gd name="connsiteX34" fmla="*/ 3091921 w 3703272"/>
                <a:gd name="connsiteY34" fmla="*/ 949556 h 2850880"/>
                <a:gd name="connsiteX35" fmla="*/ 3107731 w 3703272"/>
                <a:gd name="connsiteY35" fmla="*/ 954827 h 2850880"/>
                <a:gd name="connsiteX36" fmla="*/ 3128813 w 3703272"/>
                <a:gd name="connsiteY36" fmla="*/ 960096 h 2850880"/>
                <a:gd name="connsiteX37" fmla="*/ 3160434 w 3703272"/>
                <a:gd name="connsiteY37" fmla="*/ 970637 h 2850880"/>
                <a:gd name="connsiteX38" fmla="*/ 3176245 w 3703272"/>
                <a:gd name="connsiteY38" fmla="*/ 981177 h 2850880"/>
                <a:gd name="connsiteX39" fmla="*/ 3202596 w 3703272"/>
                <a:gd name="connsiteY39" fmla="*/ 986448 h 2850880"/>
                <a:gd name="connsiteX40" fmla="*/ 3239488 w 3703272"/>
                <a:gd name="connsiteY40" fmla="*/ 996988 h 2850880"/>
                <a:gd name="connsiteX41" fmla="*/ 3271110 w 3703272"/>
                <a:gd name="connsiteY41" fmla="*/ 1002259 h 2850880"/>
                <a:gd name="connsiteX42" fmla="*/ 3286922 w 3703272"/>
                <a:gd name="connsiteY42" fmla="*/ 1007528 h 2850880"/>
                <a:gd name="connsiteX43" fmla="*/ 3313272 w 3703272"/>
                <a:gd name="connsiteY43" fmla="*/ 1012799 h 2850880"/>
                <a:gd name="connsiteX44" fmla="*/ 3350165 w 3703272"/>
                <a:gd name="connsiteY44" fmla="*/ 1023340 h 2850880"/>
                <a:gd name="connsiteX45" fmla="*/ 3360705 w 3703272"/>
                <a:gd name="connsiteY45" fmla="*/ 1023340 h 2850880"/>
                <a:gd name="connsiteX46" fmla="*/ 3360748 w 3703272"/>
                <a:gd name="connsiteY46" fmla="*/ 1025458 h 2850880"/>
                <a:gd name="connsiteX47" fmla="*/ 3376514 w 3703272"/>
                <a:gd name="connsiteY47" fmla="*/ 1028611 h 2850880"/>
                <a:gd name="connsiteX48" fmla="*/ 3387055 w 3703272"/>
                <a:gd name="connsiteY48" fmla="*/ 1039152 h 2850880"/>
                <a:gd name="connsiteX49" fmla="*/ 3418677 w 3703272"/>
                <a:gd name="connsiteY49" fmla="*/ 1054963 h 2850880"/>
                <a:gd name="connsiteX50" fmla="*/ 3429217 w 3703272"/>
                <a:gd name="connsiteY50" fmla="*/ 1070774 h 2850880"/>
                <a:gd name="connsiteX51" fmla="*/ 3439758 w 3703272"/>
                <a:gd name="connsiteY51" fmla="*/ 1081314 h 2850880"/>
                <a:gd name="connsiteX52" fmla="*/ 3450298 w 3703272"/>
                <a:gd name="connsiteY52" fmla="*/ 1102395 h 2850880"/>
                <a:gd name="connsiteX53" fmla="*/ 3466109 w 3703272"/>
                <a:gd name="connsiteY53" fmla="*/ 1118206 h 2850880"/>
                <a:gd name="connsiteX54" fmla="*/ 3476649 w 3703272"/>
                <a:gd name="connsiteY54" fmla="*/ 1134017 h 2850880"/>
                <a:gd name="connsiteX55" fmla="*/ 3508272 w 3703272"/>
                <a:gd name="connsiteY55" fmla="*/ 1165638 h 2850880"/>
                <a:gd name="connsiteX56" fmla="*/ 3518812 w 3703272"/>
                <a:gd name="connsiteY56" fmla="*/ 1176180 h 2850880"/>
                <a:gd name="connsiteX57" fmla="*/ 3539894 w 3703272"/>
                <a:gd name="connsiteY57" fmla="*/ 1181449 h 2850880"/>
                <a:gd name="connsiteX58" fmla="*/ 3571515 w 3703272"/>
                <a:gd name="connsiteY58" fmla="*/ 1197260 h 2850880"/>
                <a:gd name="connsiteX59" fmla="*/ 3582055 w 3703272"/>
                <a:gd name="connsiteY59" fmla="*/ 1207801 h 2850880"/>
                <a:gd name="connsiteX60" fmla="*/ 3597866 w 3703272"/>
                <a:gd name="connsiteY60" fmla="*/ 1213070 h 2850880"/>
                <a:gd name="connsiteX61" fmla="*/ 3608407 w 3703272"/>
                <a:gd name="connsiteY61" fmla="*/ 1223612 h 2850880"/>
                <a:gd name="connsiteX62" fmla="*/ 3613677 w 3703272"/>
                <a:gd name="connsiteY62" fmla="*/ 1239423 h 2850880"/>
                <a:gd name="connsiteX63" fmla="*/ 3624218 w 3703272"/>
                <a:gd name="connsiteY63" fmla="*/ 1260504 h 2850880"/>
                <a:gd name="connsiteX64" fmla="*/ 3629489 w 3703272"/>
                <a:gd name="connsiteY64" fmla="*/ 1318476 h 2850880"/>
                <a:gd name="connsiteX65" fmla="*/ 3640029 w 3703272"/>
                <a:gd name="connsiteY65" fmla="*/ 1350098 h 2850880"/>
                <a:gd name="connsiteX66" fmla="*/ 3650569 w 3703272"/>
                <a:gd name="connsiteY66" fmla="*/ 1381721 h 2850880"/>
                <a:gd name="connsiteX67" fmla="*/ 3655839 w 3703272"/>
                <a:gd name="connsiteY67" fmla="*/ 1402801 h 2850880"/>
                <a:gd name="connsiteX68" fmla="*/ 3661110 w 3703272"/>
                <a:gd name="connsiteY68" fmla="*/ 1418612 h 2850880"/>
                <a:gd name="connsiteX69" fmla="*/ 3666380 w 3703272"/>
                <a:gd name="connsiteY69" fmla="*/ 1455504 h 2850880"/>
                <a:gd name="connsiteX70" fmla="*/ 3676921 w 3703272"/>
                <a:gd name="connsiteY70" fmla="*/ 1487125 h 2850880"/>
                <a:gd name="connsiteX71" fmla="*/ 3682190 w 3703272"/>
                <a:gd name="connsiteY71" fmla="*/ 1502937 h 2850880"/>
                <a:gd name="connsiteX72" fmla="*/ 3698002 w 3703272"/>
                <a:gd name="connsiteY72" fmla="*/ 1539828 h 2850880"/>
                <a:gd name="connsiteX73" fmla="*/ 3703272 w 3703272"/>
                <a:gd name="connsiteY73" fmla="*/ 1555639 h 2850880"/>
                <a:gd name="connsiteX74" fmla="*/ 3700268 w 3703272"/>
                <a:gd name="connsiteY74" fmla="*/ 1555123 h 2850880"/>
                <a:gd name="connsiteX75" fmla="*/ 3691094 w 3703272"/>
                <a:gd name="connsiteY75" fmla="*/ 1567673 h 2850880"/>
                <a:gd name="connsiteX76" fmla="*/ 3684687 w 3703272"/>
                <a:gd name="connsiteY76" fmla="*/ 1585178 h 2850880"/>
                <a:gd name="connsiteX77" fmla="*/ 3679279 w 3703272"/>
                <a:gd name="connsiteY77" fmla="*/ 1601406 h 2850880"/>
                <a:gd name="connsiteX78" fmla="*/ 3668461 w 3703272"/>
                <a:gd name="connsiteY78" fmla="*/ 1623042 h 2850880"/>
                <a:gd name="connsiteX79" fmla="*/ 3673869 w 3703272"/>
                <a:gd name="connsiteY79" fmla="*/ 1650086 h 2850880"/>
                <a:gd name="connsiteX80" fmla="*/ 3684687 w 3703272"/>
                <a:gd name="connsiteY80" fmla="*/ 1671723 h 2850880"/>
                <a:gd name="connsiteX81" fmla="*/ 3673869 w 3703272"/>
                <a:gd name="connsiteY81" fmla="*/ 1720403 h 2850880"/>
                <a:gd name="connsiteX82" fmla="*/ 3657643 w 3703272"/>
                <a:gd name="connsiteY82" fmla="*/ 1731221 h 2850880"/>
                <a:gd name="connsiteX83" fmla="*/ 3646825 w 3703272"/>
                <a:gd name="connsiteY83" fmla="*/ 1747448 h 2850880"/>
                <a:gd name="connsiteX84" fmla="*/ 3625189 w 3703272"/>
                <a:gd name="connsiteY84" fmla="*/ 1752856 h 2850880"/>
                <a:gd name="connsiteX85" fmla="*/ 3576508 w 3703272"/>
                <a:gd name="connsiteY85" fmla="*/ 1763674 h 2850880"/>
                <a:gd name="connsiteX86" fmla="*/ 3560281 w 3703272"/>
                <a:gd name="connsiteY86" fmla="*/ 1769084 h 2850880"/>
                <a:gd name="connsiteX87" fmla="*/ 3527827 w 3703272"/>
                <a:gd name="connsiteY87" fmla="*/ 1790720 h 2850880"/>
                <a:gd name="connsiteX88" fmla="*/ 3452102 w 3703272"/>
                <a:gd name="connsiteY88" fmla="*/ 1769084 h 2850880"/>
                <a:gd name="connsiteX89" fmla="*/ 3403421 w 3703272"/>
                <a:gd name="connsiteY89" fmla="*/ 1796129 h 2850880"/>
                <a:gd name="connsiteX90" fmla="*/ 3343922 w 3703272"/>
                <a:gd name="connsiteY90" fmla="*/ 1833991 h 2850880"/>
                <a:gd name="connsiteX91" fmla="*/ 3289833 w 3703272"/>
                <a:gd name="connsiteY91" fmla="*/ 1844809 h 2850880"/>
                <a:gd name="connsiteX92" fmla="*/ 3279015 w 3703272"/>
                <a:gd name="connsiteY92" fmla="*/ 1882672 h 2850880"/>
                <a:gd name="connsiteX93" fmla="*/ 3268197 w 3703272"/>
                <a:gd name="connsiteY93" fmla="*/ 1915126 h 2850880"/>
                <a:gd name="connsiteX94" fmla="*/ 3235743 w 3703272"/>
                <a:gd name="connsiteY94" fmla="*/ 1942171 h 2850880"/>
                <a:gd name="connsiteX95" fmla="*/ 3219516 w 3703272"/>
                <a:gd name="connsiteY95" fmla="*/ 1947580 h 2850880"/>
                <a:gd name="connsiteX96" fmla="*/ 3138381 w 3703272"/>
                <a:gd name="connsiteY96" fmla="*/ 1952989 h 2850880"/>
                <a:gd name="connsiteX97" fmla="*/ 3105928 w 3703272"/>
                <a:gd name="connsiteY97" fmla="*/ 1963807 h 2850880"/>
                <a:gd name="connsiteX98" fmla="*/ 3089702 w 3703272"/>
                <a:gd name="connsiteY98" fmla="*/ 2023306 h 2850880"/>
                <a:gd name="connsiteX99" fmla="*/ 3073474 w 3703272"/>
                <a:gd name="connsiteY99" fmla="*/ 2039532 h 2850880"/>
                <a:gd name="connsiteX100" fmla="*/ 3041020 w 3703272"/>
                <a:gd name="connsiteY100" fmla="*/ 2061168 h 2850880"/>
                <a:gd name="connsiteX101" fmla="*/ 3024793 w 3703272"/>
                <a:gd name="connsiteY101" fmla="*/ 2093623 h 2850880"/>
                <a:gd name="connsiteX102" fmla="*/ 3030203 w 3703272"/>
                <a:gd name="connsiteY102" fmla="*/ 2109849 h 2850880"/>
                <a:gd name="connsiteX103" fmla="*/ 3008567 w 3703272"/>
                <a:gd name="connsiteY103" fmla="*/ 2185576 h 2850880"/>
                <a:gd name="connsiteX104" fmla="*/ 2992339 w 3703272"/>
                <a:gd name="connsiteY104" fmla="*/ 2196394 h 2850880"/>
                <a:gd name="connsiteX105" fmla="*/ 2965294 w 3703272"/>
                <a:gd name="connsiteY105" fmla="*/ 2245074 h 2850880"/>
                <a:gd name="connsiteX106" fmla="*/ 2965294 w 3703272"/>
                <a:gd name="connsiteY106" fmla="*/ 2261301 h 2850880"/>
                <a:gd name="connsiteX107" fmla="*/ 2957438 w 3703272"/>
                <a:gd name="connsiteY107" fmla="*/ 2258770 h 2850880"/>
                <a:gd name="connsiteX108" fmla="*/ 2938249 w 3703272"/>
                <a:gd name="connsiteY108" fmla="*/ 2272119 h 2850880"/>
                <a:gd name="connsiteX109" fmla="*/ 2922022 w 3703272"/>
                <a:gd name="connsiteY109" fmla="*/ 2282937 h 2850880"/>
                <a:gd name="connsiteX110" fmla="*/ 2862523 w 3703272"/>
                <a:gd name="connsiteY110" fmla="*/ 2288347 h 2850880"/>
                <a:gd name="connsiteX111" fmla="*/ 2830069 w 3703272"/>
                <a:gd name="connsiteY111" fmla="*/ 2293755 h 2850880"/>
                <a:gd name="connsiteX112" fmla="*/ 2786797 w 3703272"/>
                <a:gd name="connsiteY112" fmla="*/ 2299165 h 2850880"/>
                <a:gd name="connsiteX113" fmla="*/ 2678618 w 3703272"/>
                <a:gd name="connsiteY113" fmla="*/ 2293755 h 2850880"/>
                <a:gd name="connsiteX114" fmla="*/ 2646163 w 3703272"/>
                <a:gd name="connsiteY114" fmla="*/ 2293755 h 2850880"/>
                <a:gd name="connsiteX115" fmla="*/ 2629937 w 3703272"/>
                <a:gd name="connsiteY115" fmla="*/ 2304573 h 2850880"/>
                <a:gd name="connsiteX116" fmla="*/ 2619119 w 3703272"/>
                <a:gd name="connsiteY116" fmla="*/ 2320801 h 2850880"/>
                <a:gd name="connsiteX117" fmla="*/ 2602892 w 3703272"/>
                <a:gd name="connsiteY117" fmla="*/ 2326209 h 2850880"/>
                <a:gd name="connsiteX118" fmla="*/ 2586666 w 3703272"/>
                <a:gd name="connsiteY118" fmla="*/ 2342436 h 2850880"/>
                <a:gd name="connsiteX119" fmla="*/ 2570438 w 3703272"/>
                <a:gd name="connsiteY119" fmla="*/ 2347845 h 2850880"/>
                <a:gd name="connsiteX120" fmla="*/ 2592074 w 3703272"/>
                <a:gd name="connsiteY120" fmla="*/ 2374890 h 2850880"/>
                <a:gd name="connsiteX121" fmla="*/ 2646163 w 3703272"/>
                <a:gd name="connsiteY121" fmla="*/ 2374890 h 2850880"/>
                <a:gd name="connsiteX122" fmla="*/ 2640755 w 3703272"/>
                <a:gd name="connsiteY122" fmla="*/ 2391118 h 2850880"/>
                <a:gd name="connsiteX123" fmla="*/ 2624528 w 3703272"/>
                <a:gd name="connsiteY123" fmla="*/ 2401935 h 2850880"/>
                <a:gd name="connsiteX124" fmla="*/ 2613710 w 3703272"/>
                <a:gd name="connsiteY124" fmla="*/ 2418162 h 2850880"/>
                <a:gd name="connsiteX125" fmla="*/ 2619119 w 3703272"/>
                <a:gd name="connsiteY125" fmla="*/ 2456025 h 2850880"/>
                <a:gd name="connsiteX126" fmla="*/ 2635346 w 3703272"/>
                <a:gd name="connsiteY126" fmla="*/ 2488479 h 2850880"/>
                <a:gd name="connsiteX127" fmla="*/ 2651573 w 3703272"/>
                <a:gd name="connsiteY127" fmla="*/ 2499297 h 2850880"/>
                <a:gd name="connsiteX128" fmla="*/ 2667801 w 3703272"/>
                <a:gd name="connsiteY128" fmla="*/ 2515524 h 2850880"/>
                <a:gd name="connsiteX129" fmla="*/ 2684027 w 3703272"/>
                <a:gd name="connsiteY129" fmla="*/ 2553386 h 2850880"/>
                <a:gd name="connsiteX130" fmla="*/ 2689436 w 3703272"/>
                <a:gd name="connsiteY130" fmla="*/ 2569614 h 2850880"/>
                <a:gd name="connsiteX131" fmla="*/ 2705662 w 3703272"/>
                <a:gd name="connsiteY131" fmla="*/ 2585840 h 2850880"/>
                <a:gd name="connsiteX132" fmla="*/ 2705662 w 3703272"/>
                <a:gd name="connsiteY132" fmla="*/ 2656157 h 2850880"/>
                <a:gd name="connsiteX133" fmla="*/ 2651573 w 3703272"/>
                <a:gd name="connsiteY133" fmla="*/ 2661566 h 2850880"/>
                <a:gd name="connsiteX134" fmla="*/ 2613710 w 3703272"/>
                <a:gd name="connsiteY134" fmla="*/ 2710248 h 2850880"/>
                <a:gd name="connsiteX135" fmla="*/ 2619119 w 3703272"/>
                <a:gd name="connsiteY135" fmla="*/ 2758927 h 2850880"/>
                <a:gd name="connsiteX136" fmla="*/ 2640755 w 3703272"/>
                <a:gd name="connsiteY136" fmla="*/ 2791381 h 2850880"/>
                <a:gd name="connsiteX137" fmla="*/ 2646163 w 3703272"/>
                <a:gd name="connsiteY137" fmla="*/ 2807609 h 2850880"/>
                <a:gd name="connsiteX138" fmla="*/ 2608301 w 3703272"/>
                <a:gd name="connsiteY138" fmla="*/ 2850880 h 2850880"/>
                <a:gd name="connsiteX139" fmla="*/ 2575848 w 3703272"/>
                <a:gd name="connsiteY139" fmla="*/ 2829244 h 2850880"/>
                <a:gd name="connsiteX140" fmla="*/ 2543393 w 3703272"/>
                <a:gd name="connsiteY140" fmla="*/ 2807609 h 2850880"/>
                <a:gd name="connsiteX141" fmla="*/ 2375715 w 3703272"/>
                <a:gd name="connsiteY141" fmla="*/ 2813018 h 2850880"/>
                <a:gd name="connsiteX142" fmla="*/ 2361121 w 3703272"/>
                <a:gd name="connsiteY142" fmla="*/ 2786640 h 2850880"/>
                <a:gd name="connsiteX143" fmla="*/ 2332445 w 3703272"/>
                <a:gd name="connsiteY143" fmla="*/ 2764336 h 2850880"/>
                <a:gd name="connsiteX144" fmla="*/ 2310809 w 3703272"/>
                <a:gd name="connsiteY144" fmla="*/ 2726473 h 2850880"/>
                <a:gd name="connsiteX145" fmla="*/ 2278356 w 3703272"/>
                <a:gd name="connsiteY145" fmla="*/ 2721064 h 2850880"/>
                <a:gd name="connsiteX146" fmla="*/ 2229675 w 3703272"/>
                <a:gd name="connsiteY146" fmla="*/ 2688610 h 2850880"/>
                <a:gd name="connsiteX147" fmla="*/ 2213447 w 3703272"/>
                <a:gd name="connsiteY147" fmla="*/ 2677792 h 2850880"/>
                <a:gd name="connsiteX148" fmla="*/ 2153949 w 3703272"/>
                <a:gd name="connsiteY148" fmla="*/ 2661566 h 2850880"/>
                <a:gd name="connsiteX149" fmla="*/ 2067405 w 3703272"/>
                <a:gd name="connsiteY149" fmla="*/ 2656156 h 2850880"/>
                <a:gd name="connsiteX150" fmla="*/ 2045769 w 3703272"/>
                <a:gd name="connsiteY150" fmla="*/ 2650748 h 2850880"/>
                <a:gd name="connsiteX151" fmla="*/ 2029542 w 3703272"/>
                <a:gd name="connsiteY151" fmla="*/ 2639930 h 2850880"/>
                <a:gd name="connsiteX152" fmla="*/ 1997088 w 3703272"/>
                <a:gd name="connsiteY152" fmla="*/ 2645338 h 2850880"/>
                <a:gd name="connsiteX153" fmla="*/ 1959226 w 3703272"/>
                <a:gd name="connsiteY153" fmla="*/ 2656156 h 2850880"/>
                <a:gd name="connsiteX154" fmla="*/ 1840228 w 3703272"/>
                <a:gd name="connsiteY154" fmla="*/ 2661566 h 2850880"/>
                <a:gd name="connsiteX155" fmla="*/ 1818592 w 3703272"/>
                <a:gd name="connsiteY155" fmla="*/ 2694019 h 2850880"/>
                <a:gd name="connsiteX156" fmla="*/ 1753685 w 3703272"/>
                <a:gd name="connsiteY156" fmla="*/ 2715655 h 2850880"/>
                <a:gd name="connsiteX157" fmla="*/ 1732048 w 3703272"/>
                <a:gd name="connsiteY157" fmla="*/ 2721064 h 2850880"/>
                <a:gd name="connsiteX158" fmla="*/ 1715822 w 3703272"/>
                <a:gd name="connsiteY158" fmla="*/ 2726473 h 2850880"/>
                <a:gd name="connsiteX159" fmla="*/ 1705004 w 3703272"/>
                <a:gd name="connsiteY159" fmla="*/ 2758926 h 2850880"/>
                <a:gd name="connsiteX160" fmla="*/ 1667141 w 3703272"/>
                <a:gd name="connsiteY160" fmla="*/ 2737291 h 2850880"/>
                <a:gd name="connsiteX161" fmla="*/ 1661733 w 3703272"/>
                <a:gd name="connsiteY161" fmla="*/ 2710247 h 2850880"/>
                <a:gd name="connsiteX162" fmla="*/ 1629278 w 3703272"/>
                <a:gd name="connsiteY162" fmla="*/ 2694019 h 2850880"/>
                <a:gd name="connsiteX163" fmla="*/ 1531917 w 3703272"/>
                <a:gd name="connsiteY163" fmla="*/ 2704837 h 2850880"/>
                <a:gd name="connsiteX164" fmla="*/ 1499463 w 3703272"/>
                <a:gd name="connsiteY164" fmla="*/ 2715655 h 2850880"/>
                <a:gd name="connsiteX165" fmla="*/ 1445374 w 3703272"/>
                <a:gd name="connsiteY165" fmla="*/ 2710247 h 2850880"/>
                <a:gd name="connsiteX166" fmla="*/ 1342603 w 3703272"/>
                <a:gd name="connsiteY166" fmla="*/ 2704837 h 2850880"/>
                <a:gd name="connsiteX167" fmla="*/ 1326375 w 3703272"/>
                <a:gd name="connsiteY167" fmla="*/ 2688610 h 2850880"/>
                <a:gd name="connsiteX168" fmla="*/ 1310148 w 3703272"/>
                <a:gd name="connsiteY168" fmla="*/ 2683201 h 2850880"/>
                <a:gd name="connsiteX169" fmla="*/ 1293922 w 3703272"/>
                <a:gd name="connsiteY169" fmla="*/ 2672383 h 2850880"/>
                <a:gd name="connsiteX170" fmla="*/ 1277694 w 3703272"/>
                <a:gd name="connsiteY170" fmla="*/ 2666974 h 2850880"/>
                <a:gd name="connsiteX171" fmla="*/ 1272286 w 3703272"/>
                <a:gd name="connsiteY171" fmla="*/ 2650748 h 2850880"/>
                <a:gd name="connsiteX172" fmla="*/ 1266876 w 3703272"/>
                <a:gd name="connsiteY172" fmla="*/ 2618294 h 2850880"/>
                <a:gd name="connsiteX173" fmla="*/ 1250650 w 3703272"/>
                <a:gd name="connsiteY173" fmla="*/ 2612884 h 2850880"/>
                <a:gd name="connsiteX174" fmla="*/ 1234423 w 3703272"/>
                <a:gd name="connsiteY174" fmla="*/ 2602067 h 2850880"/>
                <a:gd name="connsiteX175" fmla="*/ 1201969 w 3703272"/>
                <a:gd name="connsiteY175" fmla="*/ 2591249 h 2850880"/>
                <a:gd name="connsiteX176" fmla="*/ 1185742 w 3703272"/>
                <a:gd name="connsiteY176" fmla="*/ 2585839 h 2850880"/>
                <a:gd name="connsiteX177" fmla="*/ 1147880 w 3703272"/>
                <a:gd name="connsiteY177" fmla="*/ 2596658 h 2850880"/>
                <a:gd name="connsiteX178" fmla="*/ 1115425 w 3703272"/>
                <a:gd name="connsiteY178" fmla="*/ 2623702 h 2850880"/>
                <a:gd name="connsiteX179" fmla="*/ 1077563 w 3703272"/>
                <a:gd name="connsiteY179" fmla="*/ 2645338 h 2850880"/>
                <a:gd name="connsiteX180" fmla="*/ 1018064 w 3703272"/>
                <a:gd name="connsiteY180" fmla="*/ 2639930 h 2850880"/>
                <a:gd name="connsiteX181" fmla="*/ 996428 w 3703272"/>
                <a:gd name="connsiteY181" fmla="*/ 2634520 h 2850880"/>
                <a:gd name="connsiteX182" fmla="*/ 991018 w 3703272"/>
                <a:gd name="connsiteY182" fmla="*/ 2618294 h 2850880"/>
                <a:gd name="connsiteX183" fmla="*/ 974792 w 3703272"/>
                <a:gd name="connsiteY183" fmla="*/ 2607476 h 2850880"/>
                <a:gd name="connsiteX184" fmla="*/ 958565 w 3703272"/>
                <a:gd name="connsiteY184" fmla="*/ 2591249 h 2850880"/>
                <a:gd name="connsiteX185" fmla="*/ 942339 w 3703272"/>
                <a:gd name="connsiteY185" fmla="*/ 2585839 h 2850880"/>
                <a:gd name="connsiteX186" fmla="*/ 888248 w 3703272"/>
                <a:gd name="connsiteY186" fmla="*/ 2580431 h 2850880"/>
                <a:gd name="connsiteX187" fmla="*/ 872022 w 3703272"/>
                <a:gd name="connsiteY187" fmla="*/ 2564203 h 2850880"/>
                <a:gd name="connsiteX188" fmla="*/ 839568 w 3703272"/>
                <a:gd name="connsiteY188" fmla="*/ 2553385 h 2850880"/>
                <a:gd name="connsiteX189" fmla="*/ 801705 w 3703272"/>
                <a:gd name="connsiteY189" fmla="*/ 2575021 h 2850880"/>
                <a:gd name="connsiteX190" fmla="*/ 769251 w 3703272"/>
                <a:gd name="connsiteY190" fmla="*/ 2596658 h 2850880"/>
                <a:gd name="connsiteX191" fmla="*/ 753024 w 3703272"/>
                <a:gd name="connsiteY191" fmla="*/ 2607476 h 2850880"/>
                <a:gd name="connsiteX192" fmla="*/ 736798 w 3703272"/>
                <a:gd name="connsiteY192" fmla="*/ 2623702 h 2850880"/>
                <a:gd name="connsiteX193" fmla="*/ 704343 w 3703272"/>
                <a:gd name="connsiteY193" fmla="*/ 2666974 h 2850880"/>
                <a:gd name="connsiteX194" fmla="*/ 688116 w 3703272"/>
                <a:gd name="connsiteY194" fmla="*/ 2699429 h 2850880"/>
                <a:gd name="connsiteX195" fmla="*/ 666481 w 3703272"/>
                <a:gd name="connsiteY195" fmla="*/ 2704837 h 2850880"/>
                <a:gd name="connsiteX196" fmla="*/ 650253 w 3703272"/>
                <a:gd name="connsiteY196" fmla="*/ 2710247 h 2850880"/>
                <a:gd name="connsiteX197" fmla="*/ 623209 w 3703272"/>
                <a:gd name="connsiteY197" fmla="*/ 2704837 h 2850880"/>
                <a:gd name="connsiteX198" fmla="*/ 606982 w 3703272"/>
                <a:gd name="connsiteY198" fmla="*/ 2694019 h 2850880"/>
                <a:gd name="connsiteX199" fmla="*/ 504211 w 3703272"/>
                <a:gd name="connsiteY199" fmla="*/ 2694019 h 2850880"/>
                <a:gd name="connsiteX200" fmla="*/ 507715 w 3703272"/>
                <a:gd name="connsiteY200" fmla="*/ 2685897 h 2850880"/>
                <a:gd name="connsiteX201" fmla="*/ 504211 w 3703272"/>
                <a:gd name="connsiteY201" fmla="*/ 2688749 h 2850880"/>
                <a:gd name="connsiteX202" fmla="*/ 483130 w 3703272"/>
                <a:gd name="connsiteY202" fmla="*/ 2662399 h 2850880"/>
                <a:gd name="connsiteX203" fmla="*/ 477861 w 3703272"/>
                <a:gd name="connsiteY203" fmla="*/ 2646588 h 2850880"/>
                <a:gd name="connsiteX204" fmla="*/ 467319 w 3703272"/>
                <a:gd name="connsiteY204" fmla="*/ 2625506 h 2850880"/>
                <a:gd name="connsiteX205" fmla="*/ 462049 w 3703272"/>
                <a:gd name="connsiteY205" fmla="*/ 2593885 h 2850880"/>
                <a:gd name="connsiteX206" fmla="*/ 451508 w 3703272"/>
                <a:gd name="connsiteY206" fmla="*/ 2583343 h 2850880"/>
                <a:gd name="connsiteX207" fmla="*/ 446238 w 3703272"/>
                <a:gd name="connsiteY207" fmla="*/ 2562263 h 2850880"/>
                <a:gd name="connsiteX208" fmla="*/ 440968 w 3703272"/>
                <a:gd name="connsiteY208" fmla="*/ 2546453 h 2850880"/>
                <a:gd name="connsiteX209" fmla="*/ 446238 w 3703272"/>
                <a:gd name="connsiteY209" fmla="*/ 2446316 h 2850880"/>
                <a:gd name="connsiteX210" fmla="*/ 446238 w 3703272"/>
                <a:gd name="connsiteY210" fmla="*/ 2409425 h 2850880"/>
                <a:gd name="connsiteX211" fmla="*/ 414616 w 3703272"/>
                <a:gd name="connsiteY211" fmla="*/ 2398884 h 2850880"/>
                <a:gd name="connsiteX212" fmla="*/ 372455 w 3703272"/>
                <a:gd name="connsiteY212" fmla="*/ 2388344 h 2850880"/>
                <a:gd name="connsiteX213" fmla="*/ 340833 w 3703272"/>
                <a:gd name="connsiteY213" fmla="*/ 2367262 h 2850880"/>
                <a:gd name="connsiteX214" fmla="*/ 314481 w 3703272"/>
                <a:gd name="connsiteY214" fmla="*/ 2340912 h 2850880"/>
                <a:gd name="connsiteX215" fmla="*/ 282859 w 3703272"/>
                <a:gd name="connsiteY215" fmla="*/ 2309289 h 2850880"/>
                <a:gd name="connsiteX216" fmla="*/ 267049 w 3703272"/>
                <a:gd name="connsiteY216" fmla="*/ 2298749 h 2850880"/>
                <a:gd name="connsiteX217" fmla="*/ 245967 w 3703272"/>
                <a:gd name="connsiteY217" fmla="*/ 2267127 h 2850880"/>
                <a:gd name="connsiteX218" fmla="*/ 230156 w 3703272"/>
                <a:gd name="connsiteY218" fmla="*/ 2240775 h 2850880"/>
                <a:gd name="connsiteX219" fmla="*/ 187993 w 3703272"/>
                <a:gd name="connsiteY219" fmla="*/ 2235506 h 2850880"/>
                <a:gd name="connsiteX220" fmla="*/ 177453 w 3703272"/>
                <a:gd name="connsiteY220" fmla="*/ 2224964 h 2850880"/>
                <a:gd name="connsiteX221" fmla="*/ 172183 w 3703272"/>
                <a:gd name="connsiteY221" fmla="*/ 2209154 h 2850880"/>
                <a:gd name="connsiteX222" fmla="*/ 177453 w 3703272"/>
                <a:gd name="connsiteY222" fmla="*/ 2061586 h 2850880"/>
                <a:gd name="connsiteX223" fmla="*/ 161643 w 3703272"/>
                <a:gd name="connsiteY223" fmla="*/ 2003613 h 2850880"/>
                <a:gd name="connsiteX224" fmla="*/ 145832 w 3703272"/>
                <a:gd name="connsiteY224" fmla="*/ 1993072 h 2850880"/>
                <a:gd name="connsiteX225" fmla="*/ 135292 w 3703272"/>
                <a:gd name="connsiteY225" fmla="*/ 1977262 h 2850880"/>
                <a:gd name="connsiteX226" fmla="*/ 124750 w 3703272"/>
                <a:gd name="connsiteY226" fmla="*/ 1966720 h 2850880"/>
                <a:gd name="connsiteX227" fmla="*/ 87858 w 3703272"/>
                <a:gd name="connsiteY227" fmla="*/ 1929830 h 2850880"/>
                <a:gd name="connsiteX228" fmla="*/ 77318 w 3703272"/>
                <a:gd name="connsiteY228" fmla="*/ 1919288 h 2850880"/>
                <a:gd name="connsiteX229" fmla="*/ 61507 w 3703272"/>
                <a:gd name="connsiteY229" fmla="*/ 1914019 h 2850880"/>
                <a:gd name="connsiteX230" fmla="*/ 19344 w 3703272"/>
                <a:gd name="connsiteY230" fmla="*/ 1882396 h 2850880"/>
                <a:gd name="connsiteX231" fmla="*/ 29886 w 3703272"/>
                <a:gd name="connsiteY231" fmla="*/ 1871856 h 2850880"/>
                <a:gd name="connsiteX232" fmla="*/ 87858 w 3703272"/>
                <a:gd name="connsiteY232" fmla="*/ 1866585 h 2850880"/>
                <a:gd name="connsiteX233" fmla="*/ 103669 w 3703272"/>
                <a:gd name="connsiteY233" fmla="*/ 1861316 h 2850880"/>
                <a:gd name="connsiteX234" fmla="*/ 114210 w 3703272"/>
                <a:gd name="connsiteY234" fmla="*/ 1850774 h 2850880"/>
                <a:gd name="connsiteX235" fmla="*/ 119480 w 3703272"/>
                <a:gd name="connsiteY235" fmla="*/ 1829693 h 2850880"/>
                <a:gd name="connsiteX236" fmla="*/ 124750 w 3703272"/>
                <a:gd name="connsiteY236" fmla="*/ 1745369 h 2850880"/>
                <a:gd name="connsiteX237" fmla="*/ 135292 w 3703272"/>
                <a:gd name="connsiteY237" fmla="*/ 1713747 h 2850880"/>
                <a:gd name="connsiteX238" fmla="*/ 140561 w 3703272"/>
                <a:gd name="connsiteY238" fmla="*/ 1671586 h 2850880"/>
                <a:gd name="connsiteX239" fmla="*/ 145832 w 3703272"/>
                <a:gd name="connsiteY239" fmla="*/ 1655775 h 2850880"/>
                <a:gd name="connsiteX240" fmla="*/ 151103 w 3703272"/>
                <a:gd name="connsiteY240" fmla="*/ 1618883 h 2850880"/>
                <a:gd name="connsiteX241" fmla="*/ 145832 w 3703272"/>
                <a:gd name="connsiteY241" fmla="*/ 1566180 h 2850880"/>
                <a:gd name="connsiteX242" fmla="*/ 124750 w 3703272"/>
                <a:gd name="connsiteY242" fmla="*/ 1560909 h 2850880"/>
                <a:gd name="connsiteX243" fmla="*/ 93129 w 3703272"/>
                <a:gd name="connsiteY243" fmla="*/ 1550369 h 2850880"/>
                <a:gd name="connsiteX244" fmla="*/ 77318 w 3703272"/>
                <a:gd name="connsiteY244" fmla="*/ 1545098 h 2850880"/>
                <a:gd name="connsiteX245" fmla="*/ 3534 w 3703272"/>
                <a:gd name="connsiteY245" fmla="*/ 1545098 h 2850880"/>
                <a:gd name="connsiteX246" fmla="*/ 1899 w 3703272"/>
                <a:gd name="connsiteY246" fmla="*/ 1517077 h 2850880"/>
                <a:gd name="connsiteX247" fmla="*/ 5556 w 3703272"/>
                <a:gd name="connsiteY247" fmla="*/ 1501216 h 2850880"/>
                <a:gd name="connsiteX248" fmla="*/ 5140 w 3703272"/>
                <a:gd name="connsiteY248" fmla="*/ 1501102 h 2850880"/>
                <a:gd name="connsiteX249" fmla="*/ 5694 w 3703272"/>
                <a:gd name="connsiteY249" fmla="*/ 1500616 h 2850880"/>
                <a:gd name="connsiteX250" fmla="*/ 8804 w 3703272"/>
                <a:gd name="connsiteY250" fmla="*/ 1487125 h 2850880"/>
                <a:gd name="connsiteX251" fmla="*/ 8804 w 3703272"/>
                <a:gd name="connsiteY251" fmla="*/ 1481855 h 2850880"/>
                <a:gd name="connsiteX252" fmla="*/ 26494 w 3703272"/>
                <a:gd name="connsiteY252" fmla="*/ 1480995 h 2850880"/>
                <a:gd name="connsiteX253" fmla="*/ 35155 w 3703272"/>
                <a:gd name="connsiteY253" fmla="*/ 1471313 h 2850880"/>
                <a:gd name="connsiteX254" fmla="*/ 40426 w 3703272"/>
                <a:gd name="connsiteY254" fmla="*/ 1455502 h 2850880"/>
                <a:gd name="connsiteX255" fmla="*/ 35155 w 3703272"/>
                <a:gd name="connsiteY255" fmla="*/ 1402800 h 2850880"/>
                <a:gd name="connsiteX256" fmla="*/ 24615 w 3703272"/>
                <a:gd name="connsiteY256" fmla="*/ 1371178 h 2850880"/>
                <a:gd name="connsiteX257" fmla="*/ 108940 w 3703272"/>
                <a:gd name="connsiteY257" fmla="*/ 1350097 h 2850880"/>
                <a:gd name="connsiteX258" fmla="*/ 119480 w 3703272"/>
                <a:gd name="connsiteY258" fmla="*/ 1318475 h 2850880"/>
                <a:gd name="connsiteX259" fmla="*/ 124750 w 3703272"/>
                <a:gd name="connsiteY259" fmla="*/ 1302664 h 2850880"/>
                <a:gd name="connsiteX260" fmla="*/ 130021 w 3703272"/>
                <a:gd name="connsiteY260" fmla="*/ 1286854 h 2850880"/>
                <a:gd name="connsiteX261" fmla="*/ 135292 w 3703272"/>
                <a:gd name="connsiteY261" fmla="*/ 1265772 h 2850880"/>
                <a:gd name="connsiteX262" fmla="*/ 156372 w 3703272"/>
                <a:gd name="connsiteY262" fmla="*/ 1255232 h 2850880"/>
                <a:gd name="connsiteX263" fmla="*/ 177453 w 3703272"/>
                <a:gd name="connsiteY263" fmla="*/ 1260503 h 2850880"/>
                <a:gd name="connsiteX264" fmla="*/ 193264 w 3703272"/>
                <a:gd name="connsiteY264" fmla="*/ 1271043 h 2850880"/>
                <a:gd name="connsiteX265" fmla="*/ 235427 w 3703272"/>
                <a:gd name="connsiteY265" fmla="*/ 1260503 h 2850880"/>
                <a:gd name="connsiteX266" fmla="*/ 256507 w 3703272"/>
                <a:gd name="connsiteY266" fmla="*/ 1244692 h 2850880"/>
                <a:gd name="connsiteX267" fmla="*/ 335562 w 3703272"/>
                <a:gd name="connsiteY267" fmla="*/ 1228881 h 2850880"/>
                <a:gd name="connsiteX268" fmla="*/ 393534 w 3703272"/>
                <a:gd name="connsiteY268" fmla="*/ 1234151 h 2850880"/>
                <a:gd name="connsiteX269" fmla="*/ 414616 w 3703272"/>
                <a:gd name="connsiteY269" fmla="*/ 1260503 h 2850880"/>
                <a:gd name="connsiteX270" fmla="*/ 425157 w 3703272"/>
                <a:gd name="connsiteY270" fmla="*/ 1276314 h 2850880"/>
                <a:gd name="connsiteX271" fmla="*/ 440968 w 3703272"/>
                <a:gd name="connsiteY271" fmla="*/ 1286854 h 2850880"/>
                <a:gd name="connsiteX272" fmla="*/ 498940 w 3703272"/>
                <a:gd name="connsiteY272" fmla="*/ 1302664 h 2850880"/>
                <a:gd name="connsiteX273" fmla="*/ 546374 w 3703272"/>
                <a:gd name="connsiteY273" fmla="*/ 1318475 h 2850880"/>
                <a:gd name="connsiteX274" fmla="*/ 562185 w 3703272"/>
                <a:gd name="connsiteY274" fmla="*/ 1323746 h 2850880"/>
                <a:gd name="connsiteX275" fmla="*/ 583265 w 3703272"/>
                <a:gd name="connsiteY275" fmla="*/ 1318475 h 2850880"/>
                <a:gd name="connsiteX276" fmla="*/ 599076 w 3703272"/>
                <a:gd name="connsiteY276" fmla="*/ 1265772 h 2850880"/>
                <a:gd name="connsiteX277" fmla="*/ 609617 w 3703272"/>
                <a:gd name="connsiteY277" fmla="*/ 1255232 h 2850880"/>
                <a:gd name="connsiteX278" fmla="*/ 620157 w 3703272"/>
                <a:gd name="connsiteY278" fmla="*/ 1239421 h 2850880"/>
                <a:gd name="connsiteX279" fmla="*/ 662320 w 3703272"/>
                <a:gd name="connsiteY279" fmla="*/ 1234151 h 2850880"/>
                <a:gd name="connsiteX280" fmla="*/ 678131 w 3703272"/>
                <a:gd name="connsiteY280" fmla="*/ 1223611 h 2850880"/>
                <a:gd name="connsiteX281" fmla="*/ 762455 w 3703272"/>
                <a:gd name="connsiteY281" fmla="*/ 1223611 h 2850880"/>
                <a:gd name="connsiteX282" fmla="*/ 825698 w 3703272"/>
                <a:gd name="connsiteY282" fmla="*/ 1228881 h 2850880"/>
                <a:gd name="connsiteX283" fmla="*/ 883672 w 3703272"/>
                <a:gd name="connsiteY283" fmla="*/ 1213069 h 2850880"/>
                <a:gd name="connsiteX284" fmla="*/ 967996 w 3703272"/>
                <a:gd name="connsiteY284" fmla="*/ 1202529 h 2850880"/>
                <a:gd name="connsiteX285" fmla="*/ 1099753 w 3703272"/>
                <a:gd name="connsiteY285" fmla="*/ 1191989 h 2850880"/>
                <a:gd name="connsiteX286" fmla="*/ 1157727 w 3703272"/>
                <a:gd name="connsiteY286" fmla="*/ 1176178 h 2850880"/>
                <a:gd name="connsiteX287" fmla="*/ 1205159 w 3703272"/>
                <a:gd name="connsiteY287" fmla="*/ 1160368 h 2850880"/>
                <a:gd name="connsiteX288" fmla="*/ 1220970 w 3703272"/>
                <a:gd name="connsiteY288" fmla="*/ 1155097 h 2850880"/>
                <a:gd name="connsiteX289" fmla="*/ 1242051 w 3703272"/>
                <a:gd name="connsiteY289" fmla="*/ 1149826 h 2850880"/>
                <a:gd name="connsiteX290" fmla="*/ 1268402 w 3703272"/>
                <a:gd name="connsiteY290" fmla="*/ 1086583 h 2850880"/>
                <a:gd name="connsiteX291" fmla="*/ 1278943 w 3703272"/>
                <a:gd name="connsiteY291" fmla="*/ 1076042 h 2850880"/>
                <a:gd name="connsiteX292" fmla="*/ 1294754 w 3703272"/>
                <a:gd name="connsiteY292" fmla="*/ 1065502 h 2850880"/>
                <a:gd name="connsiteX293" fmla="*/ 1305294 w 3703272"/>
                <a:gd name="connsiteY293" fmla="*/ 1033880 h 2850880"/>
                <a:gd name="connsiteX294" fmla="*/ 1310565 w 3703272"/>
                <a:gd name="connsiteY294" fmla="*/ 1002259 h 2850880"/>
                <a:gd name="connsiteX295" fmla="*/ 1336916 w 3703272"/>
                <a:gd name="connsiteY295" fmla="*/ 996988 h 2850880"/>
                <a:gd name="connsiteX296" fmla="*/ 1368538 w 3703272"/>
                <a:gd name="connsiteY296" fmla="*/ 986448 h 2850880"/>
                <a:gd name="connsiteX297" fmla="*/ 1384349 w 3703272"/>
                <a:gd name="connsiteY297" fmla="*/ 954827 h 2850880"/>
                <a:gd name="connsiteX298" fmla="*/ 1400160 w 3703272"/>
                <a:gd name="connsiteY298" fmla="*/ 928474 h 2850880"/>
                <a:gd name="connsiteX299" fmla="*/ 1394889 w 3703272"/>
                <a:gd name="connsiteY299" fmla="*/ 902124 h 2850880"/>
                <a:gd name="connsiteX300" fmla="*/ 1384349 w 3703272"/>
                <a:gd name="connsiteY300" fmla="*/ 886313 h 2850880"/>
                <a:gd name="connsiteX301" fmla="*/ 1379078 w 3703272"/>
                <a:gd name="connsiteY301" fmla="*/ 870501 h 2850880"/>
                <a:gd name="connsiteX302" fmla="*/ 1389618 w 3703272"/>
                <a:gd name="connsiteY302" fmla="*/ 744015 h 2850880"/>
                <a:gd name="connsiteX303" fmla="*/ 1394889 w 3703272"/>
                <a:gd name="connsiteY303" fmla="*/ 728204 h 2850880"/>
                <a:gd name="connsiteX304" fmla="*/ 1400160 w 3703272"/>
                <a:gd name="connsiteY304" fmla="*/ 707123 h 2850880"/>
                <a:gd name="connsiteX305" fmla="*/ 1405429 w 3703272"/>
                <a:gd name="connsiteY305" fmla="*/ 691312 h 2850880"/>
                <a:gd name="connsiteX306" fmla="*/ 1415971 w 3703272"/>
                <a:gd name="connsiteY306" fmla="*/ 654420 h 2850880"/>
                <a:gd name="connsiteX307" fmla="*/ 1394889 w 3703272"/>
                <a:gd name="connsiteY307" fmla="*/ 633338 h 2850880"/>
                <a:gd name="connsiteX308" fmla="*/ 1384349 w 3703272"/>
                <a:gd name="connsiteY308" fmla="*/ 601717 h 2850880"/>
                <a:gd name="connsiteX309" fmla="*/ 1373808 w 3703272"/>
                <a:gd name="connsiteY309" fmla="*/ 585906 h 2850880"/>
                <a:gd name="connsiteX310" fmla="*/ 1379078 w 3703272"/>
                <a:gd name="connsiteY310" fmla="*/ 559555 h 2850880"/>
                <a:gd name="connsiteX311" fmla="*/ 1410700 w 3703272"/>
                <a:gd name="connsiteY311" fmla="*/ 549014 h 2850880"/>
                <a:gd name="connsiteX312" fmla="*/ 1426511 w 3703272"/>
                <a:gd name="connsiteY312" fmla="*/ 543745 h 2850880"/>
                <a:gd name="connsiteX313" fmla="*/ 1552998 w 3703272"/>
                <a:gd name="connsiteY313" fmla="*/ 549014 h 2850880"/>
                <a:gd name="connsiteX314" fmla="*/ 1584619 w 3703272"/>
                <a:gd name="connsiteY314" fmla="*/ 559555 h 2850880"/>
                <a:gd name="connsiteX315" fmla="*/ 1679484 w 3703272"/>
                <a:gd name="connsiteY315" fmla="*/ 564825 h 2850880"/>
                <a:gd name="connsiteX316" fmla="*/ 1705836 w 3703272"/>
                <a:gd name="connsiteY316" fmla="*/ 591177 h 2850880"/>
                <a:gd name="connsiteX317" fmla="*/ 1726918 w 3703272"/>
                <a:gd name="connsiteY317" fmla="*/ 617528 h 2850880"/>
                <a:gd name="connsiteX318" fmla="*/ 1769079 w 3703272"/>
                <a:gd name="connsiteY318" fmla="*/ 612258 h 2850880"/>
                <a:gd name="connsiteX319" fmla="*/ 1779621 w 3703272"/>
                <a:gd name="connsiteY319" fmla="*/ 601717 h 2850880"/>
                <a:gd name="connsiteX320" fmla="*/ 1774350 w 3703272"/>
                <a:gd name="connsiteY320" fmla="*/ 575366 h 2850880"/>
                <a:gd name="connsiteX321" fmla="*/ 1769079 w 3703272"/>
                <a:gd name="connsiteY321" fmla="*/ 559555 h 2850880"/>
                <a:gd name="connsiteX322" fmla="*/ 1774350 w 3703272"/>
                <a:gd name="connsiteY322" fmla="*/ 496311 h 2850880"/>
                <a:gd name="connsiteX323" fmla="*/ 1784890 w 3703272"/>
                <a:gd name="connsiteY323" fmla="*/ 480500 h 2850880"/>
                <a:gd name="connsiteX324" fmla="*/ 1790161 w 3703272"/>
                <a:gd name="connsiteY324" fmla="*/ 459419 h 2850880"/>
                <a:gd name="connsiteX325" fmla="*/ 1827053 w 3703272"/>
                <a:gd name="connsiteY325" fmla="*/ 411987 h 2850880"/>
                <a:gd name="connsiteX326" fmla="*/ 1837593 w 3703272"/>
                <a:gd name="connsiteY326" fmla="*/ 396176 h 2850880"/>
                <a:gd name="connsiteX327" fmla="*/ 1848134 w 3703272"/>
                <a:gd name="connsiteY327" fmla="*/ 385636 h 2850880"/>
                <a:gd name="connsiteX328" fmla="*/ 1858674 w 3703272"/>
                <a:gd name="connsiteY328" fmla="*/ 369825 h 2850880"/>
                <a:gd name="connsiteX329" fmla="*/ 1879756 w 3703272"/>
                <a:gd name="connsiteY329" fmla="*/ 348744 h 2850880"/>
                <a:gd name="connsiteX330" fmla="*/ 1890296 w 3703272"/>
                <a:gd name="connsiteY330" fmla="*/ 317122 h 2850880"/>
                <a:gd name="connsiteX331" fmla="*/ 1911377 w 3703272"/>
                <a:gd name="connsiteY331" fmla="*/ 296041 h 2850880"/>
                <a:gd name="connsiteX332" fmla="*/ 1916648 w 3703272"/>
                <a:gd name="connsiteY332" fmla="*/ 280230 h 2850880"/>
                <a:gd name="connsiteX333" fmla="*/ 1937728 w 3703272"/>
                <a:gd name="connsiteY333" fmla="*/ 253878 h 2850880"/>
                <a:gd name="connsiteX334" fmla="*/ 1953539 w 3703272"/>
                <a:gd name="connsiteY334" fmla="*/ 259148 h 2850880"/>
                <a:gd name="connsiteX335" fmla="*/ 1990431 w 3703272"/>
                <a:gd name="connsiteY335" fmla="*/ 269690 h 2850880"/>
                <a:gd name="connsiteX336" fmla="*/ 2006242 w 3703272"/>
                <a:gd name="connsiteY336" fmla="*/ 280230 h 2850880"/>
                <a:gd name="connsiteX337" fmla="*/ 2037863 w 3703272"/>
                <a:gd name="connsiteY337" fmla="*/ 290770 h 2850880"/>
                <a:gd name="connsiteX338" fmla="*/ 2053675 w 3703272"/>
                <a:gd name="connsiteY338" fmla="*/ 296041 h 2850880"/>
                <a:gd name="connsiteX339" fmla="*/ 2101108 w 3703272"/>
                <a:gd name="connsiteY339" fmla="*/ 317122 h 2850880"/>
                <a:gd name="connsiteX340" fmla="*/ 2116918 w 3703272"/>
                <a:gd name="connsiteY340" fmla="*/ 322391 h 2850880"/>
                <a:gd name="connsiteX341" fmla="*/ 2132729 w 3703272"/>
                <a:gd name="connsiteY341" fmla="*/ 332933 h 2850880"/>
                <a:gd name="connsiteX342" fmla="*/ 2169621 w 3703272"/>
                <a:gd name="connsiteY342" fmla="*/ 343473 h 2850880"/>
                <a:gd name="connsiteX343" fmla="*/ 2180161 w 3703272"/>
                <a:gd name="connsiteY343" fmla="*/ 354014 h 2850880"/>
                <a:gd name="connsiteX344" fmla="*/ 2253946 w 3703272"/>
                <a:gd name="connsiteY344" fmla="*/ 354014 h 2850880"/>
                <a:gd name="connsiteX345" fmla="*/ 2285567 w 3703272"/>
                <a:gd name="connsiteY345" fmla="*/ 343473 h 2850880"/>
                <a:gd name="connsiteX346" fmla="*/ 2301378 w 3703272"/>
                <a:gd name="connsiteY346" fmla="*/ 332933 h 2850880"/>
                <a:gd name="connsiteX347" fmla="*/ 2332999 w 3703272"/>
                <a:gd name="connsiteY347" fmla="*/ 296041 h 2850880"/>
                <a:gd name="connsiteX348" fmla="*/ 2338270 w 3703272"/>
                <a:gd name="connsiteY348" fmla="*/ 148473 h 2850880"/>
                <a:gd name="connsiteX349" fmla="*/ 2390973 w 3703272"/>
                <a:gd name="connsiteY349" fmla="*/ 106310 h 2850880"/>
                <a:gd name="connsiteX350" fmla="*/ 2417324 w 3703272"/>
                <a:gd name="connsiteY350" fmla="*/ 85229 h 2850880"/>
                <a:gd name="connsiteX351" fmla="*/ 2433135 w 3703272"/>
                <a:gd name="connsiteY351" fmla="*/ 79960 h 2850880"/>
                <a:gd name="connsiteX352" fmla="*/ 2485837 w 3703272"/>
                <a:gd name="connsiteY352" fmla="*/ 85229 h 2850880"/>
                <a:gd name="connsiteX353" fmla="*/ 2522730 w 3703272"/>
                <a:gd name="connsiteY353" fmla="*/ 85229 h 2850880"/>
                <a:gd name="connsiteX354" fmla="*/ 2554351 w 3703272"/>
                <a:gd name="connsiteY354" fmla="*/ 32526 h 2850880"/>
                <a:gd name="connsiteX355" fmla="*/ 2559622 w 3703272"/>
                <a:gd name="connsiteY355" fmla="*/ 16715 h 2850880"/>
                <a:gd name="connsiteX356" fmla="*/ 2575433 w 3703272"/>
                <a:gd name="connsiteY356" fmla="*/ 11446 h 2850880"/>
                <a:gd name="connsiteX357" fmla="*/ 2591243 w 3703272"/>
                <a:gd name="connsiteY357" fmla="*/ 905 h 2850880"/>
                <a:gd name="connsiteX358" fmla="*/ 2623494 w 3703272"/>
                <a:gd name="connsiteY358" fmla="*/ 29 h 285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</a:cxnLst>
              <a:rect l="l" t="t" r="r" b="b"/>
              <a:pathLst>
                <a:path w="3703272" h="2850880">
                  <a:moveTo>
                    <a:pt x="2623494" y="29"/>
                  </a:moveTo>
                  <a:cubicBezTo>
                    <a:pt x="2650210" y="407"/>
                    <a:pt x="2663450" y="4463"/>
                    <a:pt x="2691379" y="11446"/>
                  </a:cubicBezTo>
                  <a:cubicBezTo>
                    <a:pt x="2693650" y="12959"/>
                    <a:pt x="2716576" y="26751"/>
                    <a:pt x="2717731" y="32526"/>
                  </a:cubicBezTo>
                  <a:cubicBezTo>
                    <a:pt x="2728277" y="85261"/>
                    <a:pt x="2705741" y="89341"/>
                    <a:pt x="2733541" y="111581"/>
                  </a:cubicBezTo>
                  <a:cubicBezTo>
                    <a:pt x="2738487" y="115538"/>
                    <a:pt x="2744081" y="118608"/>
                    <a:pt x="2749352" y="122121"/>
                  </a:cubicBezTo>
                  <a:lnTo>
                    <a:pt x="2765163" y="169553"/>
                  </a:lnTo>
                  <a:cubicBezTo>
                    <a:pt x="2766404" y="173277"/>
                    <a:pt x="2770776" y="204818"/>
                    <a:pt x="2775703" y="211716"/>
                  </a:cubicBezTo>
                  <a:cubicBezTo>
                    <a:pt x="2781479" y="219803"/>
                    <a:pt x="2789758" y="225771"/>
                    <a:pt x="2796784" y="232798"/>
                  </a:cubicBezTo>
                  <a:cubicBezTo>
                    <a:pt x="2800298" y="236311"/>
                    <a:pt x="2803192" y="240581"/>
                    <a:pt x="2807326" y="243338"/>
                  </a:cubicBezTo>
                  <a:lnTo>
                    <a:pt x="2838947" y="264419"/>
                  </a:lnTo>
                  <a:cubicBezTo>
                    <a:pt x="2848191" y="270583"/>
                    <a:pt x="2870569" y="274959"/>
                    <a:pt x="2870569" y="274959"/>
                  </a:cubicBezTo>
                  <a:cubicBezTo>
                    <a:pt x="2896007" y="300400"/>
                    <a:pt x="2863693" y="269462"/>
                    <a:pt x="2896920" y="296041"/>
                  </a:cubicBezTo>
                  <a:cubicBezTo>
                    <a:pt x="2900800" y="299144"/>
                    <a:pt x="2903200" y="304025"/>
                    <a:pt x="2907461" y="306581"/>
                  </a:cubicBezTo>
                  <a:cubicBezTo>
                    <a:pt x="2912225" y="309439"/>
                    <a:pt x="2918303" y="309367"/>
                    <a:pt x="2923272" y="311851"/>
                  </a:cubicBezTo>
                  <a:cubicBezTo>
                    <a:pt x="2928938" y="314684"/>
                    <a:pt x="2933812" y="318878"/>
                    <a:pt x="2939083" y="322391"/>
                  </a:cubicBezTo>
                  <a:lnTo>
                    <a:pt x="2960164" y="354014"/>
                  </a:lnTo>
                  <a:cubicBezTo>
                    <a:pt x="2963246" y="358636"/>
                    <a:pt x="2961963" y="365488"/>
                    <a:pt x="2965433" y="369825"/>
                  </a:cubicBezTo>
                  <a:cubicBezTo>
                    <a:pt x="2969390" y="374771"/>
                    <a:pt x="2976435" y="376243"/>
                    <a:pt x="2981244" y="380365"/>
                  </a:cubicBezTo>
                  <a:cubicBezTo>
                    <a:pt x="2988790" y="386832"/>
                    <a:pt x="3002325" y="401447"/>
                    <a:pt x="3002325" y="401447"/>
                  </a:cubicBezTo>
                  <a:cubicBezTo>
                    <a:pt x="3011603" y="429275"/>
                    <a:pt x="3004514" y="412634"/>
                    <a:pt x="3028678" y="448879"/>
                  </a:cubicBezTo>
                  <a:lnTo>
                    <a:pt x="3039218" y="464689"/>
                  </a:lnTo>
                  <a:cubicBezTo>
                    <a:pt x="3040975" y="499824"/>
                    <a:pt x="3041683" y="535028"/>
                    <a:pt x="3044488" y="570095"/>
                  </a:cubicBezTo>
                  <a:cubicBezTo>
                    <a:pt x="3045203" y="579024"/>
                    <a:pt x="3048285" y="587611"/>
                    <a:pt x="3049758" y="596446"/>
                  </a:cubicBezTo>
                  <a:cubicBezTo>
                    <a:pt x="3051800" y="608699"/>
                    <a:pt x="3053271" y="621041"/>
                    <a:pt x="3055028" y="633338"/>
                  </a:cubicBezTo>
                  <a:cubicBezTo>
                    <a:pt x="3050993" y="653516"/>
                    <a:pt x="3045629" y="684683"/>
                    <a:pt x="3039218" y="707123"/>
                  </a:cubicBezTo>
                  <a:cubicBezTo>
                    <a:pt x="3037691" y="712465"/>
                    <a:pt x="3036644" y="718077"/>
                    <a:pt x="3033947" y="722933"/>
                  </a:cubicBezTo>
                  <a:cubicBezTo>
                    <a:pt x="3018573" y="750607"/>
                    <a:pt x="3012291" y="749727"/>
                    <a:pt x="3002325" y="775636"/>
                  </a:cubicBezTo>
                  <a:cubicBezTo>
                    <a:pt x="2996343" y="791191"/>
                    <a:pt x="2990557" y="806900"/>
                    <a:pt x="2986515" y="823069"/>
                  </a:cubicBezTo>
                  <a:cubicBezTo>
                    <a:pt x="2984757" y="830095"/>
                    <a:pt x="2984098" y="837493"/>
                    <a:pt x="2981244" y="844150"/>
                  </a:cubicBezTo>
                  <a:cubicBezTo>
                    <a:pt x="2978749" y="849972"/>
                    <a:pt x="2974217" y="854690"/>
                    <a:pt x="2970704" y="859961"/>
                  </a:cubicBezTo>
                  <a:cubicBezTo>
                    <a:pt x="2972461" y="870501"/>
                    <a:pt x="2971635" y="881818"/>
                    <a:pt x="2975975" y="891582"/>
                  </a:cubicBezTo>
                  <a:cubicBezTo>
                    <a:pt x="2985178" y="912290"/>
                    <a:pt x="2992568" y="904314"/>
                    <a:pt x="3007596" y="912664"/>
                  </a:cubicBezTo>
                  <a:cubicBezTo>
                    <a:pt x="3018670" y="918816"/>
                    <a:pt x="3028678" y="926718"/>
                    <a:pt x="3039218" y="933745"/>
                  </a:cubicBezTo>
                  <a:cubicBezTo>
                    <a:pt x="3048462" y="939909"/>
                    <a:pt x="3060299" y="940772"/>
                    <a:pt x="3070839" y="944285"/>
                  </a:cubicBezTo>
                  <a:cubicBezTo>
                    <a:pt x="3077711" y="946575"/>
                    <a:pt x="3084956" y="947565"/>
                    <a:pt x="3091921" y="949556"/>
                  </a:cubicBezTo>
                  <a:cubicBezTo>
                    <a:pt x="3097263" y="951083"/>
                    <a:pt x="3102389" y="953300"/>
                    <a:pt x="3107731" y="954827"/>
                  </a:cubicBezTo>
                  <a:cubicBezTo>
                    <a:pt x="3114696" y="956816"/>
                    <a:pt x="3121875" y="958015"/>
                    <a:pt x="3128813" y="960096"/>
                  </a:cubicBezTo>
                  <a:cubicBezTo>
                    <a:pt x="3139455" y="963288"/>
                    <a:pt x="3151189" y="964474"/>
                    <a:pt x="3160434" y="970637"/>
                  </a:cubicBezTo>
                  <a:cubicBezTo>
                    <a:pt x="3165705" y="974151"/>
                    <a:pt x="3170315" y="978953"/>
                    <a:pt x="3176245" y="981177"/>
                  </a:cubicBezTo>
                  <a:cubicBezTo>
                    <a:pt x="3184633" y="984323"/>
                    <a:pt x="3193906" y="984275"/>
                    <a:pt x="3202596" y="986448"/>
                  </a:cubicBezTo>
                  <a:cubicBezTo>
                    <a:pt x="3242759" y="996488"/>
                    <a:pt x="3190230" y="987136"/>
                    <a:pt x="3239488" y="996988"/>
                  </a:cubicBezTo>
                  <a:cubicBezTo>
                    <a:pt x="3249966" y="999084"/>
                    <a:pt x="3260677" y="999940"/>
                    <a:pt x="3271110" y="1002259"/>
                  </a:cubicBezTo>
                  <a:cubicBezTo>
                    <a:pt x="3276533" y="1003465"/>
                    <a:pt x="3281532" y="1006181"/>
                    <a:pt x="3286922" y="1007528"/>
                  </a:cubicBezTo>
                  <a:cubicBezTo>
                    <a:pt x="3295611" y="1009701"/>
                    <a:pt x="3304583" y="1010626"/>
                    <a:pt x="3313272" y="1012799"/>
                  </a:cubicBezTo>
                  <a:cubicBezTo>
                    <a:pt x="3338335" y="1019065"/>
                    <a:pt x="3320589" y="1018411"/>
                    <a:pt x="3350165" y="1023340"/>
                  </a:cubicBezTo>
                  <a:cubicBezTo>
                    <a:pt x="3353631" y="1023918"/>
                    <a:pt x="3357191" y="1023340"/>
                    <a:pt x="3360705" y="1023340"/>
                  </a:cubicBezTo>
                  <a:lnTo>
                    <a:pt x="3360748" y="1025458"/>
                  </a:lnTo>
                  <a:lnTo>
                    <a:pt x="3376514" y="1028611"/>
                  </a:lnTo>
                  <a:cubicBezTo>
                    <a:pt x="3381082" y="1030568"/>
                    <a:pt x="3383175" y="1036048"/>
                    <a:pt x="3387055" y="1039152"/>
                  </a:cubicBezTo>
                  <a:cubicBezTo>
                    <a:pt x="3401650" y="1050827"/>
                    <a:pt x="3401979" y="1049397"/>
                    <a:pt x="3418677" y="1054963"/>
                  </a:cubicBezTo>
                  <a:cubicBezTo>
                    <a:pt x="3422190" y="1060234"/>
                    <a:pt x="3425260" y="1065828"/>
                    <a:pt x="3429217" y="1070774"/>
                  </a:cubicBezTo>
                  <a:cubicBezTo>
                    <a:pt x="3432322" y="1074654"/>
                    <a:pt x="3437002" y="1077180"/>
                    <a:pt x="3439758" y="1081314"/>
                  </a:cubicBezTo>
                  <a:cubicBezTo>
                    <a:pt x="3444116" y="1087851"/>
                    <a:pt x="3445732" y="1096002"/>
                    <a:pt x="3450298" y="1102395"/>
                  </a:cubicBezTo>
                  <a:cubicBezTo>
                    <a:pt x="3454630" y="1108460"/>
                    <a:pt x="3461337" y="1112481"/>
                    <a:pt x="3466109" y="1118206"/>
                  </a:cubicBezTo>
                  <a:cubicBezTo>
                    <a:pt x="3470165" y="1123072"/>
                    <a:pt x="3472528" y="1129207"/>
                    <a:pt x="3476649" y="1134017"/>
                  </a:cubicBezTo>
                  <a:lnTo>
                    <a:pt x="3508272" y="1165638"/>
                  </a:lnTo>
                  <a:cubicBezTo>
                    <a:pt x="3511785" y="1169152"/>
                    <a:pt x="3513992" y="1174975"/>
                    <a:pt x="3518812" y="1176180"/>
                  </a:cubicBezTo>
                  <a:lnTo>
                    <a:pt x="3539894" y="1181449"/>
                  </a:lnTo>
                  <a:cubicBezTo>
                    <a:pt x="3564438" y="1205998"/>
                    <a:pt x="3532663" y="1177833"/>
                    <a:pt x="3571515" y="1197260"/>
                  </a:cubicBezTo>
                  <a:cubicBezTo>
                    <a:pt x="3575959" y="1199482"/>
                    <a:pt x="3577795" y="1205244"/>
                    <a:pt x="3582055" y="1207801"/>
                  </a:cubicBezTo>
                  <a:cubicBezTo>
                    <a:pt x="3586819" y="1210659"/>
                    <a:pt x="3592595" y="1211314"/>
                    <a:pt x="3597866" y="1213070"/>
                  </a:cubicBezTo>
                  <a:cubicBezTo>
                    <a:pt x="3601379" y="1216584"/>
                    <a:pt x="3605850" y="1219351"/>
                    <a:pt x="3608407" y="1223612"/>
                  </a:cubicBezTo>
                  <a:cubicBezTo>
                    <a:pt x="3611265" y="1228375"/>
                    <a:pt x="3611488" y="1234316"/>
                    <a:pt x="3613677" y="1239423"/>
                  </a:cubicBezTo>
                  <a:cubicBezTo>
                    <a:pt x="3616772" y="1246644"/>
                    <a:pt x="3620705" y="1253477"/>
                    <a:pt x="3624218" y="1260504"/>
                  </a:cubicBezTo>
                  <a:cubicBezTo>
                    <a:pt x="3625975" y="1279828"/>
                    <a:pt x="3626117" y="1299368"/>
                    <a:pt x="3629489" y="1318476"/>
                  </a:cubicBezTo>
                  <a:cubicBezTo>
                    <a:pt x="3631420" y="1329418"/>
                    <a:pt x="3636515" y="1339558"/>
                    <a:pt x="3640029" y="1350098"/>
                  </a:cubicBezTo>
                  <a:lnTo>
                    <a:pt x="3650569" y="1381721"/>
                  </a:lnTo>
                  <a:cubicBezTo>
                    <a:pt x="3652859" y="1388592"/>
                    <a:pt x="3653849" y="1395836"/>
                    <a:pt x="3655839" y="1402801"/>
                  </a:cubicBezTo>
                  <a:cubicBezTo>
                    <a:pt x="3657366" y="1408143"/>
                    <a:pt x="3659353" y="1413341"/>
                    <a:pt x="3661110" y="1418612"/>
                  </a:cubicBezTo>
                  <a:cubicBezTo>
                    <a:pt x="3662866" y="1430909"/>
                    <a:pt x="3663586" y="1443399"/>
                    <a:pt x="3666380" y="1455504"/>
                  </a:cubicBezTo>
                  <a:cubicBezTo>
                    <a:pt x="3668877" y="1466330"/>
                    <a:pt x="3673408" y="1476585"/>
                    <a:pt x="3676921" y="1487125"/>
                  </a:cubicBezTo>
                  <a:lnTo>
                    <a:pt x="3682190" y="1502937"/>
                  </a:lnTo>
                  <a:cubicBezTo>
                    <a:pt x="3693527" y="1536957"/>
                    <a:pt x="3679482" y="1512049"/>
                    <a:pt x="3698002" y="1539828"/>
                  </a:cubicBezTo>
                  <a:lnTo>
                    <a:pt x="3703272" y="1555639"/>
                  </a:lnTo>
                  <a:lnTo>
                    <a:pt x="3700268" y="1555123"/>
                  </a:lnTo>
                  <a:lnTo>
                    <a:pt x="3691094" y="1567673"/>
                  </a:lnTo>
                  <a:cubicBezTo>
                    <a:pt x="3688484" y="1574154"/>
                    <a:pt x="3686537" y="1581183"/>
                    <a:pt x="3684687" y="1585178"/>
                  </a:cubicBezTo>
                  <a:cubicBezTo>
                    <a:pt x="3680986" y="1593171"/>
                    <a:pt x="3681524" y="1596165"/>
                    <a:pt x="3679279" y="1601406"/>
                  </a:cubicBezTo>
                  <a:cubicBezTo>
                    <a:pt x="3676102" y="1608817"/>
                    <a:pt x="3672067" y="1615830"/>
                    <a:pt x="3668461" y="1623042"/>
                  </a:cubicBezTo>
                  <a:cubicBezTo>
                    <a:pt x="3670264" y="1632057"/>
                    <a:pt x="3670963" y="1641364"/>
                    <a:pt x="3673869" y="1650086"/>
                  </a:cubicBezTo>
                  <a:cubicBezTo>
                    <a:pt x="3676419" y="1657736"/>
                    <a:pt x="3683884" y="1663700"/>
                    <a:pt x="3684687" y="1671723"/>
                  </a:cubicBezTo>
                  <a:cubicBezTo>
                    <a:pt x="3684711" y="1671960"/>
                    <a:pt x="3679436" y="1713444"/>
                    <a:pt x="3673869" y="1720403"/>
                  </a:cubicBezTo>
                  <a:cubicBezTo>
                    <a:pt x="3669808" y="1725479"/>
                    <a:pt x="3663051" y="1727614"/>
                    <a:pt x="3657643" y="1731221"/>
                  </a:cubicBezTo>
                  <a:cubicBezTo>
                    <a:pt x="3654036" y="1736630"/>
                    <a:pt x="3652235" y="1743842"/>
                    <a:pt x="3646825" y="1747448"/>
                  </a:cubicBezTo>
                  <a:cubicBezTo>
                    <a:pt x="3640640" y="1751571"/>
                    <a:pt x="3632447" y="1751243"/>
                    <a:pt x="3625189" y="1752856"/>
                  </a:cubicBezTo>
                  <a:cubicBezTo>
                    <a:pt x="3600121" y="1758427"/>
                    <a:pt x="3599570" y="1757086"/>
                    <a:pt x="3576508" y="1763674"/>
                  </a:cubicBezTo>
                  <a:cubicBezTo>
                    <a:pt x="3571026" y="1765240"/>
                    <a:pt x="3565266" y="1766315"/>
                    <a:pt x="3560281" y="1769084"/>
                  </a:cubicBezTo>
                  <a:cubicBezTo>
                    <a:pt x="3548915" y="1775399"/>
                    <a:pt x="3527827" y="1790720"/>
                    <a:pt x="3527827" y="1790720"/>
                  </a:cubicBezTo>
                  <a:cubicBezTo>
                    <a:pt x="3489238" y="1752130"/>
                    <a:pt x="3513454" y="1762266"/>
                    <a:pt x="3452102" y="1769084"/>
                  </a:cubicBezTo>
                  <a:cubicBezTo>
                    <a:pt x="3414904" y="1793882"/>
                    <a:pt x="3431982" y="1786608"/>
                    <a:pt x="3403421" y="1796129"/>
                  </a:cubicBezTo>
                  <a:cubicBezTo>
                    <a:pt x="3376614" y="1822935"/>
                    <a:pt x="3381045" y="1826567"/>
                    <a:pt x="3343922" y="1833991"/>
                  </a:cubicBezTo>
                  <a:lnTo>
                    <a:pt x="3289833" y="1844809"/>
                  </a:lnTo>
                  <a:cubicBezTo>
                    <a:pt x="3271640" y="1899396"/>
                    <a:pt x="3299411" y="1814686"/>
                    <a:pt x="3279015" y="1882672"/>
                  </a:cubicBezTo>
                  <a:cubicBezTo>
                    <a:pt x="3275738" y="1893594"/>
                    <a:pt x="3271803" y="1904308"/>
                    <a:pt x="3268197" y="1915126"/>
                  </a:cubicBezTo>
                  <a:cubicBezTo>
                    <a:pt x="3265804" y="1922303"/>
                    <a:pt x="3242672" y="1938708"/>
                    <a:pt x="3235743" y="1942171"/>
                  </a:cubicBezTo>
                  <a:cubicBezTo>
                    <a:pt x="3230644" y="1944722"/>
                    <a:pt x="3225183" y="1946950"/>
                    <a:pt x="3219516" y="1947580"/>
                  </a:cubicBezTo>
                  <a:cubicBezTo>
                    <a:pt x="3192577" y="1950573"/>
                    <a:pt x="3165427" y="1951186"/>
                    <a:pt x="3138381" y="1952989"/>
                  </a:cubicBezTo>
                  <a:cubicBezTo>
                    <a:pt x="3127563" y="1956596"/>
                    <a:pt x="3107342" y="1952492"/>
                    <a:pt x="3105928" y="1963807"/>
                  </a:cubicBezTo>
                  <a:cubicBezTo>
                    <a:pt x="3101575" y="1998625"/>
                    <a:pt x="3107750" y="2001649"/>
                    <a:pt x="3089702" y="2023306"/>
                  </a:cubicBezTo>
                  <a:cubicBezTo>
                    <a:pt x="3084804" y="2029183"/>
                    <a:pt x="3079512" y="2034836"/>
                    <a:pt x="3073474" y="2039532"/>
                  </a:cubicBezTo>
                  <a:cubicBezTo>
                    <a:pt x="3063212" y="2047514"/>
                    <a:pt x="3041020" y="2061168"/>
                    <a:pt x="3041020" y="2061168"/>
                  </a:cubicBezTo>
                  <a:cubicBezTo>
                    <a:pt x="3035551" y="2069372"/>
                    <a:pt x="3024793" y="2082428"/>
                    <a:pt x="3024793" y="2093623"/>
                  </a:cubicBezTo>
                  <a:cubicBezTo>
                    <a:pt x="3024793" y="2099324"/>
                    <a:pt x="3028399" y="2104441"/>
                    <a:pt x="3030203" y="2109849"/>
                  </a:cubicBezTo>
                  <a:cubicBezTo>
                    <a:pt x="3027187" y="2133976"/>
                    <a:pt x="3027863" y="2166280"/>
                    <a:pt x="3008567" y="2185576"/>
                  </a:cubicBezTo>
                  <a:cubicBezTo>
                    <a:pt x="3003970" y="2190172"/>
                    <a:pt x="2997749" y="2192787"/>
                    <a:pt x="2992339" y="2196394"/>
                  </a:cubicBezTo>
                  <a:cubicBezTo>
                    <a:pt x="2982018" y="2211877"/>
                    <a:pt x="2968467" y="2226035"/>
                    <a:pt x="2965294" y="2245074"/>
                  </a:cubicBezTo>
                  <a:cubicBezTo>
                    <a:pt x="2964405" y="2250409"/>
                    <a:pt x="2965294" y="2255892"/>
                    <a:pt x="2965294" y="2261301"/>
                  </a:cubicBezTo>
                  <a:lnTo>
                    <a:pt x="2957438" y="2258770"/>
                  </a:lnTo>
                  <a:lnTo>
                    <a:pt x="2938249" y="2272119"/>
                  </a:lnTo>
                  <a:cubicBezTo>
                    <a:pt x="2931038" y="2277058"/>
                    <a:pt x="2928378" y="2281575"/>
                    <a:pt x="2922022" y="2282937"/>
                  </a:cubicBezTo>
                  <a:cubicBezTo>
                    <a:pt x="2902549" y="2287110"/>
                    <a:pt x="2882301" y="2286020"/>
                    <a:pt x="2862523" y="2288347"/>
                  </a:cubicBezTo>
                  <a:cubicBezTo>
                    <a:pt x="2851630" y="2289628"/>
                    <a:pt x="2840926" y="2292204"/>
                    <a:pt x="2830069" y="2293755"/>
                  </a:cubicBezTo>
                  <a:cubicBezTo>
                    <a:pt x="2815678" y="2295811"/>
                    <a:pt x="2801222" y="2297362"/>
                    <a:pt x="2786797" y="2299165"/>
                  </a:cubicBezTo>
                  <a:cubicBezTo>
                    <a:pt x="2750737" y="2297362"/>
                    <a:pt x="2714587" y="2296883"/>
                    <a:pt x="2678618" y="2293755"/>
                  </a:cubicBezTo>
                  <a:cubicBezTo>
                    <a:pt x="2644299" y="2290770"/>
                    <a:pt x="2680482" y="2282317"/>
                    <a:pt x="2646163" y="2293755"/>
                  </a:cubicBezTo>
                  <a:cubicBezTo>
                    <a:pt x="2640755" y="2297362"/>
                    <a:pt x="2634534" y="2299977"/>
                    <a:pt x="2629937" y="2304573"/>
                  </a:cubicBezTo>
                  <a:cubicBezTo>
                    <a:pt x="2625341" y="2309169"/>
                    <a:pt x="2624196" y="2316740"/>
                    <a:pt x="2619119" y="2320801"/>
                  </a:cubicBezTo>
                  <a:cubicBezTo>
                    <a:pt x="2614667" y="2324362"/>
                    <a:pt x="2608301" y="2324406"/>
                    <a:pt x="2602892" y="2326209"/>
                  </a:cubicBezTo>
                  <a:cubicBezTo>
                    <a:pt x="2597484" y="2331618"/>
                    <a:pt x="2593030" y="2338193"/>
                    <a:pt x="2586666" y="2342436"/>
                  </a:cubicBezTo>
                  <a:cubicBezTo>
                    <a:pt x="2581921" y="2345599"/>
                    <a:pt x="2572556" y="2342551"/>
                    <a:pt x="2570438" y="2347845"/>
                  </a:cubicBezTo>
                  <a:cubicBezTo>
                    <a:pt x="2561649" y="2369816"/>
                    <a:pt x="2580746" y="2371114"/>
                    <a:pt x="2592074" y="2374890"/>
                  </a:cubicBezTo>
                  <a:cubicBezTo>
                    <a:pt x="2597473" y="2373990"/>
                    <a:pt x="2637197" y="2362935"/>
                    <a:pt x="2646163" y="2374890"/>
                  </a:cubicBezTo>
                  <a:cubicBezTo>
                    <a:pt x="2649584" y="2379451"/>
                    <a:pt x="2644317" y="2386666"/>
                    <a:pt x="2640755" y="2391118"/>
                  </a:cubicBezTo>
                  <a:cubicBezTo>
                    <a:pt x="2636694" y="2396194"/>
                    <a:pt x="2629937" y="2398329"/>
                    <a:pt x="2624528" y="2401935"/>
                  </a:cubicBezTo>
                  <a:cubicBezTo>
                    <a:pt x="2620921" y="2407344"/>
                    <a:pt x="2614357" y="2411693"/>
                    <a:pt x="2613710" y="2418162"/>
                  </a:cubicBezTo>
                  <a:cubicBezTo>
                    <a:pt x="2612442" y="2430847"/>
                    <a:pt x="2616619" y="2443524"/>
                    <a:pt x="2619119" y="2456025"/>
                  </a:cubicBezTo>
                  <a:cubicBezTo>
                    <a:pt x="2621319" y="2467024"/>
                    <a:pt x="2627368" y="2480501"/>
                    <a:pt x="2635346" y="2488479"/>
                  </a:cubicBezTo>
                  <a:cubicBezTo>
                    <a:pt x="2639942" y="2493075"/>
                    <a:pt x="2646579" y="2495134"/>
                    <a:pt x="2651573" y="2499297"/>
                  </a:cubicBezTo>
                  <a:cubicBezTo>
                    <a:pt x="2657449" y="2504194"/>
                    <a:pt x="2662391" y="2510114"/>
                    <a:pt x="2667801" y="2515524"/>
                  </a:cubicBezTo>
                  <a:cubicBezTo>
                    <a:pt x="2680481" y="2553569"/>
                    <a:pt x="2663980" y="2506611"/>
                    <a:pt x="2684027" y="2553386"/>
                  </a:cubicBezTo>
                  <a:cubicBezTo>
                    <a:pt x="2686272" y="2558627"/>
                    <a:pt x="2686274" y="2564869"/>
                    <a:pt x="2689436" y="2569614"/>
                  </a:cubicBezTo>
                  <a:cubicBezTo>
                    <a:pt x="2693679" y="2575978"/>
                    <a:pt x="2700254" y="2580431"/>
                    <a:pt x="2705662" y="2585840"/>
                  </a:cubicBezTo>
                  <a:cubicBezTo>
                    <a:pt x="2707584" y="2597374"/>
                    <a:pt x="2719113" y="2646375"/>
                    <a:pt x="2705662" y="2656157"/>
                  </a:cubicBezTo>
                  <a:cubicBezTo>
                    <a:pt x="2691009" y="2666814"/>
                    <a:pt x="2669602" y="2659763"/>
                    <a:pt x="2651573" y="2661566"/>
                  </a:cubicBezTo>
                  <a:cubicBezTo>
                    <a:pt x="2625694" y="2700385"/>
                    <a:pt x="2639131" y="2684826"/>
                    <a:pt x="2613710" y="2710248"/>
                  </a:cubicBezTo>
                  <a:cubicBezTo>
                    <a:pt x="2615513" y="2726474"/>
                    <a:pt x="2613957" y="2743439"/>
                    <a:pt x="2619119" y="2758927"/>
                  </a:cubicBezTo>
                  <a:cubicBezTo>
                    <a:pt x="2623232" y="2771261"/>
                    <a:pt x="2640755" y="2791381"/>
                    <a:pt x="2640755" y="2791381"/>
                  </a:cubicBezTo>
                  <a:cubicBezTo>
                    <a:pt x="2642558" y="2796791"/>
                    <a:pt x="2647967" y="2802199"/>
                    <a:pt x="2646163" y="2807609"/>
                  </a:cubicBezTo>
                  <a:cubicBezTo>
                    <a:pt x="2637149" y="2834653"/>
                    <a:pt x="2627232" y="2838259"/>
                    <a:pt x="2608301" y="2850880"/>
                  </a:cubicBezTo>
                  <a:cubicBezTo>
                    <a:pt x="2577265" y="2840537"/>
                    <a:pt x="2606237" y="2852880"/>
                    <a:pt x="2575848" y="2829244"/>
                  </a:cubicBezTo>
                  <a:cubicBezTo>
                    <a:pt x="2565584" y="2821261"/>
                    <a:pt x="2543393" y="2807609"/>
                    <a:pt x="2543393" y="2807609"/>
                  </a:cubicBezTo>
                  <a:lnTo>
                    <a:pt x="2375715" y="2813018"/>
                  </a:lnTo>
                  <a:lnTo>
                    <a:pt x="2361121" y="2786640"/>
                  </a:lnTo>
                  <a:lnTo>
                    <a:pt x="2332445" y="2764336"/>
                  </a:lnTo>
                  <a:cubicBezTo>
                    <a:pt x="2330643" y="2761814"/>
                    <a:pt x="2316486" y="2729312"/>
                    <a:pt x="2310809" y="2726473"/>
                  </a:cubicBezTo>
                  <a:cubicBezTo>
                    <a:pt x="2301000" y="2721568"/>
                    <a:pt x="2289174" y="2722868"/>
                    <a:pt x="2278356" y="2721064"/>
                  </a:cubicBezTo>
                  <a:lnTo>
                    <a:pt x="2229675" y="2688610"/>
                  </a:lnTo>
                  <a:cubicBezTo>
                    <a:pt x="2224265" y="2685003"/>
                    <a:pt x="2219615" y="2679847"/>
                    <a:pt x="2213447" y="2677792"/>
                  </a:cubicBezTo>
                  <a:cubicBezTo>
                    <a:pt x="2193130" y="2671020"/>
                    <a:pt x="2175359" y="2663605"/>
                    <a:pt x="2153949" y="2661566"/>
                  </a:cubicBezTo>
                  <a:cubicBezTo>
                    <a:pt x="2125175" y="2658825"/>
                    <a:pt x="2096254" y="2657959"/>
                    <a:pt x="2067405" y="2656156"/>
                  </a:cubicBezTo>
                  <a:cubicBezTo>
                    <a:pt x="2060194" y="2654353"/>
                    <a:pt x="2052602" y="2653676"/>
                    <a:pt x="2045769" y="2650748"/>
                  </a:cubicBezTo>
                  <a:cubicBezTo>
                    <a:pt x="2039795" y="2648186"/>
                    <a:pt x="2036003" y="2640647"/>
                    <a:pt x="2029542" y="2639930"/>
                  </a:cubicBezTo>
                  <a:cubicBezTo>
                    <a:pt x="2018642" y="2638719"/>
                    <a:pt x="2007906" y="2643535"/>
                    <a:pt x="1997088" y="2645338"/>
                  </a:cubicBezTo>
                  <a:cubicBezTo>
                    <a:pt x="1987868" y="2648412"/>
                    <a:pt x="1968063" y="2655476"/>
                    <a:pt x="1959226" y="2656156"/>
                  </a:cubicBezTo>
                  <a:cubicBezTo>
                    <a:pt x="1919637" y="2659201"/>
                    <a:pt x="1879895" y="2659762"/>
                    <a:pt x="1840228" y="2661566"/>
                  </a:cubicBezTo>
                  <a:lnTo>
                    <a:pt x="1818592" y="2694019"/>
                  </a:lnTo>
                  <a:cubicBezTo>
                    <a:pt x="1797723" y="2725324"/>
                    <a:pt x="1814246" y="2709599"/>
                    <a:pt x="1753685" y="2715655"/>
                  </a:cubicBezTo>
                  <a:cubicBezTo>
                    <a:pt x="1746472" y="2717458"/>
                    <a:pt x="1739196" y="2719023"/>
                    <a:pt x="1732048" y="2721064"/>
                  </a:cubicBezTo>
                  <a:cubicBezTo>
                    <a:pt x="1726566" y="2722630"/>
                    <a:pt x="1719136" y="2721833"/>
                    <a:pt x="1715822" y="2726473"/>
                  </a:cubicBezTo>
                  <a:cubicBezTo>
                    <a:pt x="1709194" y="2735752"/>
                    <a:pt x="1705004" y="2758926"/>
                    <a:pt x="1705004" y="2758926"/>
                  </a:cubicBezTo>
                  <a:cubicBezTo>
                    <a:pt x="1687877" y="2754646"/>
                    <a:pt x="1676348" y="2755706"/>
                    <a:pt x="1667141" y="2737291"/>
                  </a:cubicBezTo>
                  <a:cubicBezTo>
                    <a:pt x="1663030" y="2729068"/>
                    <a:pt x="1666294" y="2718228"/>
                    <a:pt x="1661733" y="2710247"/>
                  </a:cubicBezTo>
                  <a:cubicBezTo>
                    <a:pt x="1656799" y="2701612"/>
                    <a:pt x="1637606" y="2696796"/>
                    <a:pt x="1629278" y="2694019"/>
                  </a:cubicBezTo>
                  <a:cubicBezTo>
                    <a:pt x="1596824" y="2697626"/>
                    <a:pt x="1562895" y="2694511"/>
                    <a:pt x="1531917" y="2704837"/>
                  </a:cubicBezTo>
                  <a:lnTo>
                    <a:pt x="1499463" y="2715655"/>
                  </a:lnTo>
                  <a:cubicBezTo>
                    <a:pt x="1481434" y="2713852"/>
                    <a:pt x="1463450" y="2711493"/>
                    <a:pt x="1445374" y="2710247"/>
                  </a:cubicBezTo>
                  <a:cubicBezTo>
                    <a:pt x="1411150" y="2707886"/>
                    <a:pt x="1376354" y="2710974"/>
                    <a:pt x="1342603" y="2704837"/>
                  </a:cubicBezTo>
                  <a:cubicBezTo>
                    <a:pt x="1335077" y="2703468"/>
                    <a:pt x="1332740" y="2692853"/>
                    <a:pt x="1326375" y="2688610"/>
                  </a:cubicBezTo>
                  <a:cubicBezTo>
                    <a:pt x="1321631" y="2685447"/>
                    <a:pt x="1315558" y="2685004"/>
                    <a:pt x="1310148" y="2683201"/>
                  </a:cubicBezTo>
                  <a:cubicBezTo>
                    <a:pt x="1304740" y="2679595"/>
                    <a:pt x="1299736" y="2675291"/>
                    <a:pt x="1293922" y="2672383"/>
                  </a:cubicBezTo>
                  <a:cubicBezTo>
                    <a:pt x="1288822" y="2669833"/>
                    <a:pt x="1281726" y="2671005"/>
                    <a:pt x="1277694" y="2666974"/>
                  </a:cubicBezTo>
                  <a:cubicBezTo>
                    <a:pt x="1273663" y="2662943"/>
                    <a:pt x="1273523" y="2656314"/>
                    <a:pt x="1272286" y="2650748"/>
                  </a:cubicBezTo>
                  <a:cubicBezTo>
                    <a:pt x="1269907" y="2640042"/>
                    <a:pt x="1272317" y="2627816"/>
                    <a:pt x="1266876" y="2618294"/>
                  </a:cubicBezTo>
                  <a:cubicBezTo>
                    <a:pt x="1264048" y="2613344"/>
                    <a:pt x="1255750" y="2615435"/>
                    <a:pt x="1250650" y="2612884"/>
                  </a:cubicBezTo>
                  <a:cubicBezTo>
                    <a:pt x="1244836" y="2609977"/>
                    <a:pt x="1240364" y="2604707"/>
                    <a:pt x="1234423" y="2602067"/>
                  </a:cubicBezTo>
                  <a:cubicBezTo>
                    <a:pt x="1224003" y="2597435"/>
                    <a:pt x="1212787" y="2594855"/>
                    <a:pt x="1201969" y="2591249"/>
                  </a:cubicBezTo>
                  <a:lnTo>
                    <a:pt x="1185742" y="2585839"/>
                  </a:lnTo>
                  <a:cubicBezTo>
                    <a:pt x="1178807" y="2587573"/>
                    <a:pt x="1155642" y="2592777"/>
                    <a:pt x="1147880" y="2596658"/>
                  </a:cubicBezTo>
                  <a:cubicBezTo>
                    <a:pt x="1127734" y="2606732"/>
                    <a:pt x="1133369" y="2608749"/>
                    <a:pt x="1115425" y="2623702"/>
                  </a:cubicBezTo>
                  <a:cubicBezTo>
                    <a:pt x="1103954" y="2633260"/>
                    <a:pt x="1090792" y="2638724"/>
                    <a:pt x="1077563" y="2645338"/>
                  </a:cubicBezTo>
                  <a:cubicBezTo>
                    <a:pt x="1057730" y="2643535"/>
                    <a:pt x="1037803" y="2642562"/>
                    <a:pt x="1018064" y="2639930"/>
                  </a:cubicBezTo>
                  <a:cubicBezTo>
                    <a:pt x="1010695" y="2638948"/>
                    <a:pt x="1002233" y="2639164"/>
                    <a:pt x="996428" y="2634520"/>
                  </a:cubicBezTo>
                  <a:cubicBezTo>
                    <a:pt x="991976" y="2630958"/>
                    <a:pt x="994580" y="2622746"/>
                    <a:pt x="991018" y="2618294"/>
                  </a:cubicBezTo>
                  <a:cubicBezTo>
                    <a:pt x="986958" y="2613218"/>
                    <a:pt x="979787" y="2611638"/>
                    <a:pt x="974792" y="2607476"/>
                  </a:cubicBezTo>
                  <a:cubicBezTo>
                    <a:pt x="968916" y="2602579"/>
                    <a:pt x="964929" y="2595492"/>
                    <a:pt x="958565" y="2591249"/>
                  </a:cubicBezTo>
                  <a:cubicBezTo>
                    <a:pt x="953821" y="2588086"/>
                    <a:pt x="947974" y="2586706"/>
                    <a:pt x="942339" y="2585839"/>
                  </a:cubicBezTo>
                  <a:cubicBezTo>
                    <a:pt x="924429" y="2583084"/>
                    <a:pt x="906279" y="2582234"/>
                    <a:pt x="888248" y="2580431"/>
                  </a:cubicBezTo>
                  <a:cubicBezTo>
                    <a:pt x="882840" y="2575021"/>
                    <a:pt x="878709" y="2567919"/>
                    <a:pt x="872022" y="2564203"/>
                  </a:cubicBezTo>
                  <a:cubicBezTo>
                    <a:pt x="862054" y="2558666"/>
                    <a:pt x="839568" y="2553385"/>
                    <a:pt x="839568" y="2553385"/>
                  </a:cubicBezTo>
                  <a:cubicBezTo>
                    <a:pt x="785306" y="2564238"/>
                    <a:pt x="832359" y="2548198"/>
                    <a:pt x="801705" y="2575021"/>
                  </a:cubicBezTo>
                  <a:cubicBezTo>
                    <a:pt x="791920" y="2583583"/>
                    <a:pt x="780069" y="2589445"/>
                    <a:pt x="769251" y="2596658"/>
                  </a:cubicBezTo>
                  <a:cubicBezTo>
                    <a:pt x="763842" y="2600265"/>
                    <a:pt x="757620" y="2602880"/>
                    <a:pt x="753024" y="2607476"/>
                  </a:cubicBezTo>
                  <a:cubicBezTo>
                    <a:pt x="747616" y="2612884"/>
                    <a:pt x="741494" y="2617664"/>
                    <a:pt x="736798" y="2623702"/>
                  </a:cubicBezTo>
                  <a:cubicBezTo>
                    <a:pt x="693993" y="2678737"/>
                    <a:pt x="731550" y="2639771"/>
                    <a:pt x="704343" y="2666974"/>
                  </a:cubicBezTo>
                  <a:cubicBezTo>
                    <a:pt x="701257" y="2676231"/>
                    <a:pt x="697104" y="2693436"/>
                    <a:pt x="688116" y="2699429"/>
                  </a:cubicBezTo>
                  <a:cubicBezTo>
                    <a:pt x="681931" y="2703552"/>
                    <a:pt x="673629" y="2702795"/>
                    <a:pt x="666481" y="2704837"/>
                  </a:cubicBezTo>
                  <a:cubicBezTo>
                    <a:pt x="660998" y="2706403"/>
                    <a:pt x="655663" y="2708443"/>
                    <a:pt x="650253" y="2710247"/>
                  </a:cubicBezTo>
                  <a:cubicBezTo>
                    <a:pt x="641239" y="2708443"/>
                    <a:pt x="631817" y="2708064"/>
                    <a:pt x="623209" y="2704837"/>
                  </a:cubicBezTo>
                  <a:cubicBezTo>
                    <a:pt x="617123" y="2702554"/>
                    <a:pt x="613455" y="2694607"/>
                    <a:pt x="606982" y="2694019"/>
                  </a:cubicBezTo>
                  <a:cubicBezTo>
                    <a:pt x="572865" y="2690917"/>
                    <a:pt x="538468" y="2694019"/>
                    <a:pt x="504211" y="2694019"/>
                  </a:cubicBezTo>
                  <a:lnTo>
                    <a:pt x="507715" y="2685897"/>
                  </a:lnTo>
                  <a:lnTo>
                    <a:pt x="504211" y="2688749"/>
                  </a:lnTo>
                  <a:cubicBezTo>
                    <a:pt x="490962" y="2649005"/>
                    <a:pt x="510376" y="2696457"/>
                    <a:pt x="483130" y="2662399"/>
                  </a:cubicBezTo>
                  <a:cubicBezTo>
                    <a:pt x="479660" y="2658061"/>
                    <a:pt x="480050" y="2651694"/>
                    <a:pt x="477861" y="2646588"/>
                  </a:cubicBezTo>
                  <a:cubicBezTo>
                    <a:pt x="474765" y="2639367"/>
                    <a:pt x="470833" y="2632533"/>
                    <a:pt x="467319" y="2625506"/>
                  </a:cubicBezTo>
                  <a:cubicBezTo>
                    <a:pt x="465562" y="2614966"/>
                    <a:pt x="465801" y="2603891"/>
                    <a:pt x="462049" y="2593885"/>
                  </a:cubicBezTo>
                  <a:cubicBezTo>
                    <a:pt x="460303" y="2589232"/>
                    <a:pt x="453731" y="2587787"/>
                    <a:pt x="451508" y="2583343"/>
                  </a:cubicBezTo>
                  <a:cubicBezTo>
                    <a:pt x="448269" y="2576866"/>
                    <a:pt x="448227" y="2569228"/>
                    <a:pt x="446238" y="2562263"/>
                  </a:cubicBezTo>
                  <a:cubicBezTo>
                    <a:pt x="444711" y="2556923"/>
                    <a:pt x="442724" y="2551723"/>
                    <a:pt x="440968" y="2546453"/>
                  </a:cubicBezTo>
                  <a:cubicBezTo>
                    <a:pt x="442724" y="2513074"/>
                    <a:pt x="443342" y="2479615"/>
                    <a:pt x="446238" y="2446316"/>
                  </a:cubicBezTo>
                  <a:cubicBezTo>
                    <a:pt x="446947" y="2438157"/>
                    <a:pt x="458332" y="2418064"/>
                    <a:pt x="446238" y="2409425"/>
                  </a:cubicBezTo>
                  <a:cubicBezTo>
                    <a:pt x="437196" y="2402968"/>
                    <a:pt x="425511" y="2401062"/>
                    <a:pt x="414616" y="2398884"/>
                  </a:cubicBezTo>
                  <a:cubicBezTo>
                    <a:pt x="382818" y="2392525"/>
                    <a:pt x="396764" y="2396447"/>
                    <a:pt x="372455" y="2388344"/>
                  </a:cubicBezTo>
                  <a:lnTo>
                    <a:pt x="340833" y="2367262"/>
                  </a:lnTo>
                  <a:cubicBezTo>
                    <a:pt x="330497" y="2360372"/>
                    <a:pt x="323265" y="2349696"/>
                    <a:pt x="314481" y="2340912"/>
                  </a:cubicBezTo>
                  <a:lnTo>
                    <a:pt x="282859" y="2309289"/>
                  </a:lnTo>
                  <a:cubicBezTo>
                    <a:pt x="278380" y="2304810"/>
                    <a:pt x="272319" y="2302262"/>
                    <a:pt x="267049" y="2298749"/>
                  </a:cubicBezTo>
                  <a:cubicBezTo>
                    <a:pt x="254517" y="2261155"/>
                    <a:pt x="272287" y="2306605"/>
                    <a:pt x="245967" y="2267127"/>
                  </a:cubicBezTo>
                  <a:cubicBezTo>
                    <a:pt x="240011" y="2258194"/>
                    <a:pt x="243832" y="2244878"/>
                    <a:pt x="230156" y="2240775"/>
                  </a:cubicBezTo>
                  <a:cubicBezTo>
                    <a:pt x="216590" y="2236705"/>
                    <a:pt x="202048" y="2237262"/>
                    <a:pt x="187993" y="2235506"/>
                  </a:cubicBezTo>
                  <a:cubicBezTo>
                    <a:pt x="184480" y="2231992"/>
                    <a:pt x="180009" y="2229225"/>
                    <a:pt x="177453" y="2224964"/>
                  </a:cubicBezTo>
                  <a:cubicBezTo>
                    <a:pt x="174596" y="2220201"/>
                    <a:pt x="172183" y="2214709"/>
                    <a:pt x="172183" y="2209154"/>
                  </a:cubicBezTo>
                  <a:cubicBezTo>
                    <a:pt x="172183" y="2159933"/>
                    <a:pt x="175696" y="2110776"/>
                    <a:pt x="177453" y="2061586"/>
                  </a:cubicBezTo>
                  <a:cubicBezTo>
                    <a:pt x="174337" y="2036649"/>
                    <a:pt x="178725" y="2020695"/>
                    <a:pt x="161643" y="2003613"/>
                  </a:cubicBezTo>
                  <a:cubicBezTo>
                    <a:pt x="157164" y="1999134"/>
                    <a:pt x="151103" y="1996586"/>
                    <a:pt x="145832" y="1993072"/>
                  </a:cubicBezTo>
                  <a:cubicBezTo>
                    <a:pt x="142319" y="1987802"/>
                    <a:pt x="139249" y="1982207"/>
                    <a:pt x="135292" y="1977262"/>
                  </a:cubicBezTo>
                  <a:cubicBezTo>
                    <a:pt x="132187" y="1973382"/>
                    <a:pt x="127732" y="1970696"/>
                    <a:pt x="124750" y="1966720"/>
                  </a:cubicBezTo>
                  <a:cubicBezTo>
                    <a:pt x="96560" y="1929135"/>
                    <a:pt x="117453" y="1939693"/>
                    <a:pt x="87858" y="1929830"/>
                  </a:cubicBezTo>
                  <a:cubicBezTo>
                    <a:pt x="84345" y="1926316"/>
                    <a:pt x="81579" y="1921845"/>
                    <a:pt x="77318" y="1919288"/>
                  </a:cubicBezTo>
                  <a:cubicBezTo>
                    <a:pt x="72555" y="1916430"/>
                    <a:pt x="65951" y="1917351"/>
                    <a:pt x="61507" y="1914019"/>
                  </a:cubicBezTo>
                  <a:cubicBezTo>
                    <a:pt x="13055" y="1877681"/>
                    <a:pt x="55066" y="1894305"/>
                    <a:pt x="19344" y="1882396"/>
                  </a:cubicBezTo>
                  <a:cubicBezTo>
                    <a:pt x="22858" y="1878883"/>
                    <a:pt x="25044" y="1872973"/>
                    <a:pt x="29886" y="1871856"/>
                  </a:cubicBezTo>
                  <a:cubicBezTo>
                    <a:pt x="48793" y="1867493"/>
                    <a:pt x="68649" y="1869330"/>
                    <a:pt x="87858" y="1866585"/>
                  </a:cubicBezTo>
                  <a:cubicBezTo>
                    <a:pt x="93358" y="1865800"/>
                    <a:pt x="98398" y="1863072"/>
                    <a:pt x="103669" y="1861316"/>
                  </a:cubicBezTo>
                  <a:cubicBezTo>
                    <a:pt x="107182" y="1857802"/>
                    <a:pt x="111988" y="1855220"/>
                    <a:pt x="114210" y="1850774"/>
                  </a:cubicBezTo>
                  <a:cubicBezTo>
                    <a:pt x="117450" y="1844295"/>
                    <a:pt x="118760" y="1836900"/>
                    <a:pt x="119480" y="1829693"/>
                  </a:cubicBezTo>
                  <a:cubicBezTo>
                    <a:pt x="122282" y="1801670"/>
                    <a:pt x="120944" y="1773273"/>
                    <a:pt x="124750" y="1745369"/>
                  </a:cubicBezTo>
                  <a:cubicBezTo>
                    <a:pt x="126252" y="1734359"/>
                    <a:pt x="135292" y="1713747"/>
                    <a:pt x="135292" y="1713747"/>
                  </a:cubicBezTo>
                  <a:cubicBezTo>
                    <a:pt x="137048" y="1699694"/>
                    <a:pt x="138028" y="1685520"/>
                    <a:pt x="140561" y="1671586"/>
                  </a:cubicBezTo>
                  <a:cubicBezTo>
                    <a:pt x="141555" y="1666119"/>
                    <a:pt x="144742" y="1661222"/>
                    <a:pt x="145832" y="1655775"/>
                  </a:cubicBezTo>
                  <a:cubicBezTo>
                    <a:pt x="148268" y="1643593"/>
                    <a:pt x="149345" y="1631180"/>
                    <a:pt x="151103" y="1618883"/>
                  </a:cubicBezTo>
                  <a:cubicBezTo>
                    <a:pt x="149345" y="1601315"/>
                    <a:pt x="153138" y="1582252"/>
                    <a:pt x="145832" y="1566180"/>
                  </a:cubicBezTo>
                  <a:cubicBezTo>
                    <a:pt x="142835" y="1559586"/>
                    <a:pt x="131688" y="1562990"/>
                    <a:pt x="124750" y="1560909"/>
                  </a:cubicBezTo>
                  <a:cubicBezTo>
                    <a:pt x="114108" y="1557717"/>
                    <a:pt x="103669" y="1553882"/>
                    <a:pt x="93129" y="1550369"/>
                  </a:cubicBezTo>
                  <a:lnTo>
                    <a:pt x="77318" y="1545098"/>
                  </a:lnTo>
                  <a:cubicBezTo>
                    <a:pt x="65362" y="1547092"/>
                    <a:pt x="11716" y="1559126"/>
                    <a:pt x="3534" y="1545098"/>
                  </a:cubicBezTo>
                  <a:cubicBezTo>
                    <a:pt x="-1355" y="1536717"/>
                    <a:pt x="-440" y="1527058"/>
                    <a:pt x="1899" y="1517077"/>
                  </a:cubicBezTo>
                  <a:lnTo>
                    <a:pt x="5556" y="1501216"/>
                  </a:lnTo>
                  <a:lnTo>
                    <a:pt x="5140" y="1501102"/>
                  </a:lnTo>
                  <a:lnTo>
                    <a:pt x="5694" y="1500616"/>
                  </a:lnTo>
                  <a:lnTo>
                    <a:pt x="8804" y="1487125"/>
                  </a:lnTo>
                  <a:cubicBezTo>
                    <a:pt x="8950" y="1485374"/>
                    <a:pt x="8804" y="1483611"/>
                    <a:pt x="8804" y="1481855"/>
                  </a:cubicBezTo>
                  <a:lnTo>
                    <a:pt x="26494" y="1480995"/>
                  </a:lnTo>
                  <a:lnTo>
                    <a:pt x="35155" y="1471313"/>
                  </a:lnTo>
                  <a:cubicBezTo>
                    <a:pt x="41036" y="1463713"/>
                    <a:pt x="38669" y="1460773"/>
                    <a:pt x="40426" y="1455502"/>
                  </a:cubicBezTo>
                  <a:cubicBezTo>
                    <a:pt x="38669" y="1437934"/>
                    <a:pt x="38408" y="1420152"/>
                    <a:pt x="35155" y="1402800"/>
                  </a:cubicBezTo>
                  <a:cubicBezTo>
                    <a:pt x="33108" y="1391879"/>
                    <a:pt x="24615" y="1371178"/>
                    <a:pt x="24615" y="1371178"/>
                  </a:cubicBezTo>
                  <a:cubicBezTo>
                    <a:pt x="55921" y="1324216"/>
                    <a:pt x="1241" y="1397215"/>
                    <a:pt x="108940" y="1350097"/>
                  </a:cubicBezTo>
                  <a:cubicBezTo>
                    <a:pt x="119118" y="1345643"/>
                    <a:pt x="115966" y="1329015"/>
                    <a:pt x="119480" y="1318475"/>
                  </a:cubicBezTo>
                  <a:lnTo>
                    <a:pt x="124750" y="1302664"/>
                  </a:lnTo>
                  <a:cubicBezTo>
                    <a:pt x="126508" y="1297394"/>
                    <a:pt x="128674" y="1292243"/>
                    <a:pt x="130021" y="1286854"/>
                  </a:cubicBezTo>
                  <a:cubicBezTo>
                    <a:pt x="131778" y="1279827"/>
                    <a:pt x="130655" y="1271337"/>
                    <a:pt x="135292" y="1265772"/>
                  </a:cubicBezTo>
                  <a:cubicBezTo>
                    <a:pt x="140321" y="1259737"/>
                    <a:pt x="149345" y="1258745"/>
                    <a:pt x="156372" y="1255232"/>
                  </a:cubicBezTo>
                  <a:cubicBezTo>
                    <a:pt x="163398" y="1256989"/>
                    <a:pt x="170796" y="1257649"/>
                    <a:pt x="177453" y="1260503"/>
                  </a:cubicBezTo>
                  <a:cubicBezTo>
                    <a:pt x="183276" y="1262998"/>
                    <a:pt x="186979" y="1270258"/>
                    <a:pt x="193264" y="1271043"/>
                  </a:cubicBezTo>
                  <a:cubicBezTo>
                    <a:pt x="202512" y="1272199"/>
                    <a:pt x="225103" y="1263943"/>
                    <a:pt x="235427" y="1260503"/>
                  </a:cubicBezTo>
                  <a:cubicBezTo>
                    <a:pt x="242454" y="1255232"/>
                    <a:pt x="248651" y="1248621"/>
                    <a:pt x="256507" y="1244692"/>
                  </a:cubicBezTo>
                  <a:cubicBezTo>
                    <a:pt x="283203" y="1231344"/>
                    <a:pt x="305748" y="1232194"/>
                    <a:pt x="335562" y="1228881"/>
                  </a:cubicBezTo>
                  <a:cubicBezTo>
                    <a:pt x="354886" y="1230637"/>
                    <a:pt x="374561" y="1230086"/>
                    <a:pt x="393534" y="1234151"/>
                  </a:cubicBezTo>
                  <a:cubicBezTo>
                    <a:pt x="413439" y="1238415"/>
                    <a:pt x="407809" y="1246889"/>
                    <a:pt x="414616" y="1260503"/>
                  </a:cubicBezTo>
                  <a:cubicBezTo>
                    <a:pt x="417448" y="1266169"/>
                    <a:pt x="420678" y="1271835"/>
                    <a:pt x="425157" y="1276314"/>
                  </a:cubicBezTo>
                  <a:cubicBezTo>
                    <a:pt x="429636" y="1280793"/>
                    <a:pt x="435302" y="1284021"/>
                    <a:pt x="440968" y="1286854"/>
                  </a:cubicBezTo>
                  <a:cubicBezTo>
                    <a:pt x="466362" y="1299552"/>
                    <a:pt x="470274" y="1297887"/>
                    <a:pt x="498940" y="1302664"/>
                  </a:cubicBezTo>
                  <a:lnTo>
                    <a:pt x="546374" y="1318475"/>
                  </a:lnTo>
                  <a:lnTo>
                    <a:pt x="562185" y="1323746"/>
                  </a:lnTo>
                  <a:cubicBezTo>
                    <a:pt x="569211" y="1321988"/>
                    <a:pt x="578551" y="1323975"/>
                    <a:pt x="583265" y="1318475"/>
                  </a:cubicBezTo>
                  <a:cubicBezTo>
                    <a:pt x="597200" y="1302218"/>
                    <a:pt x="590394" y="1283137"/>
                    <a:pt x="599076" y="1265772"/>
                  </a:cubicBezTo>
                  <a:cubicBezTo>
                    <a:pt x="601298" y="1261328"/>
                    <a:pt x="606512" y="1259112"/>
                    <a:pt x="609617" y="1255232"/>
                  </a:cubicBezTo>
                  <a:cubicBezTo>
                    <a:pt x="613574" y="1250286"/>
                    <a:pt x="614277" y="1241773"/>
                    <a:pt x="620157" y="1239421"/>
                  </a:cubicBezTo>
                  <a:cubicBezTo>
                    <a:pt x="633308" y="1234161"/>
                    <a:pt x="648265" y="1235908"/>
                    <a:pt x="662320" y="1234151"/>
                  </a:cubicBezTo>
                  <a:cubicBezTo>
                    <a:pt x="667591" y="1230637"/>
                    <a:pt x="672465" y="1226443"/>
                    <a:pt x="678131" y="1223611"/>
                  </a:cubicBezTo>
                  <a:cubicBezTo>
                    <a:pt x="704828" y="1210261"/>
                    <a:pt x="733109" y="1221353"/>
                    <a:pt x="762455" y="1223611"/>
                  </a:cubicBezTo>
                  <a:cubicBezTo>
                    <a:pt x="790663" y="1242415"/>
                    <a:pt x="774078" y="1236255"/>
                    <a:pt x="825698" y="1228881"/>
                  </a:cubicBezTo>
                  <a:cubicBezTo>
                    <a:pt x="851770" y="1225158"/>
                    <a:pt x="857413" y="1221822"/>
                    <a:pt x="883672" y="1213069"/>
                  </a:cubicBezTo>
                  <a:cubicBezTo>
                    <a:pt x="904083" y="1206265"/>
                    <a:pt x="955186" y="1203693"/>
                    <a:pt x="967996" y="1202529"/>
                  </a:cubicBezTo>
                  <a:cubicBezTo>
                    <a:pt x="1024587" y="1183664"/>
                    <a:pt x="949856" y="1206979"/>
                    <a:pt x="1099753" y="1191989"/>
                  </a:cubicBezTo>
                  <a:cubicBezTo>
                    <a:pt x="1116725" y="1190292"/>
                    <a:pt x="1139898" y="1182119"/>
                    <a:pt x="1157727" y="1176178"/>
                  </a:cubicBezTo>
                  <a:cubicBezTo>
                    <a:pt x="1185235" y="1157837"/>
                    <a:pt x="1162555" y="1169835"/>
                    <a:pt x="1205159" y="1160368"/>
                  </a:cubicBezTo>
                  <a:cubicBezTo>
                    <a:pt x="1210582" y="1159162"/>
                    <a:pt x="1215627" y="1156624"/>
                    <a:pt x="1220970" y="1155097"/>
                  </a:cubicBezTo>
                  <a:cubicBezTo>
                    <a:pt x="1227934" y="1153106"/>
                    <a:pt x="1235024" y="1151584"/>
                    <a:pt x="1242051" y="1149826"/>
                  </a:cubicBezTo>
                  <a:cubicBezTo>
                    <a:pt x="1252427" y="1118700"/>
                    <a:pt x="1251445" y="1107781"/>
                    <a:pt x="1268402" y="1086583"/>
                  </a:cubicBezTo>
                  <a:cubicBezTo>
                    <a:pt x="1271507" y="1082703"/>
                    <a:pt x="1275063" y="1079147"/>
                    <a:pt x="1278943" y="1076042"/>
                  </a:cubicBezTo>
                  <a:cubicBezTo>
                    <a:pt x="1283889" y="1072085"/>
                    <a:pt x="1289483" y="1069015"/>
                    <a:pt x="1294754" y="1065502"/>
                  </a:cubicBezTo>
                  <a:lnTo>
                    <a:pt x="1305294" y="1033880"/>
                  </a:lnTo>
                  <a:cubicBezTo>
                    <a:pt x="1308673" y="1023742"/>
                    <a:pt x="1303611" y="1010373"/>
                    <a:pt x="1310565" y="1002259"/>
                  </a:cubicBezTo>
                  <a:cubicBezTo>
                    <a:pt x="1316394" y="995457"/>
                    <a:pt x="1328273" y="999346"/>
                    <a:pt x="1336916" y="996988"/>
                  </a:cubicBezTo>
                  <a:cubicBezTo>
                    <a:pt x="1347635" y="994064"/>
                    <a:pt x="1368538" y="986448"/>
                    <a:pt x="1368538" y="986448"/>
                  </a:cubicBezTo>
                  <a:cubicBezTo>
                    <a:pt x="1381784" y="946703"/>
                    <a:pt x="1363915" y="995697"/>
                    <a:pt x="1384349" y="954827"/>
                  </a:cubicBezTo>
                  <a:cubicBezTo>
                    <a:pt x="1398033" y="927458"/>
                    <a:pt x="1379569" y="949062"/>
                    <a:pt x="1400160" y="928474"/>
                  </a:cubicBezTo>
                  <a:cubicBezTo>
                    <a:pt x="1398403" y="919690"/>
                    <a:pt x="1398034" y="910511"/>
                    <a:pt x="1394889" y="902124"/>
                  </a:cubicBezTo>
                  <a:cubicBezTo>
                    <a:pt x="1392665" y="896193"/>
                    <a:pt x="1387181" y="891979"/>
                    <a:pt x="1384349" y="886313"/>
                  </a:cubicBezTo>
                  <a:cubicBezTo>
                    <a:pt x="1381865" y="881343"/>
                    <a:pt x="1380836" y="875772"/>
                    <a:pt x="1379078" y="870501"/>
                  </a:cubicBezTo>
                  <a:cubicBezTo>
                    <a:pt x="1381083" y="838446"/>
                    <a:pt x="1382944" y="780726"/>
                    <a:pt x="1389618" y="744015"/>
                  </a:cubicBezTo>
                  <a:cubicBezTo>
                    <a:pt x="1390612" y="738549"/>
                    <a:pt x="1393362" y="733546"/>
                    <a:pt x="1394889" y="728204"/>
                  </a:cubicBezTo>
                  <a:cubicBezTo>
                    <a:pt x="1396880" y="721239"/>
                    <a:pt x="1398171" y="714087"/>
                    <a:pt x="1400160" y="707123"/>
                  </a:cubicBezTo>
                  <a:cubicBezTo>
                    <a:pt x="1401687" y="701781"/>
                    <a:pt x="1403902" y="696654"/>
                    <a:pt x="1405429" y="691312"/>
                  </a:cubicBezTo>
                  <a:cubicBezTo>
                    <a:pt x="1418653" y="645023"/>
                    <a:pt x="1403343" y="692301"/>
                    <a:pt x="1415971" y="654420"/>
                  </a:cubicBezTo>
                  <a:lnTo>
                    <a:pt x="1394889" y="633338"/>
                  </a:lnTo>
                  <a:cubicBezTo>
                    <a:pt x="1387033" y="625482"/>
                    <a:pt x="1390513" y="610961"/>
                    <a:pt x="1384349" y="601717"/>
                  </a:cubicBezTo>
                  <a:lnTo>
                    <a:pt x="1373808" y="585906"/>
                  </a:lnTo>
                  <a:cubicBezTo>
                    <a:pt x="1375565" y="577122"/>
                    <a:pt x="1372745" y="565889"/>
                    <a:pt x="1379078" y="559555"/>
                  </a:cubicBezTo>
                  <a:cubicBezTo>
                    <a:pt x="1386935" y="551699"/>
                    <a:pt x="1400160" y="552527"/>
                    <a:pt x="1410700" y="549014"/>
                  </a:cubicBezTo>
                  <a:lnTo>
                    <a:pt x="1426511" y="543745"/>
                  </a:lnTo>
                  <a:cubicBezTo>
                    <a:pt x="1468674" y="545501"/>
                    <a:pt x="1511008" y="544815"/>
                    <a:pt x="1552998" y="549014"/>
                  </a:cubicBezTo>
                  <a:cubicBezTo>
                    <a:pt x="1564053" y="550120"/>
                    <a:pt x="1573526" y="558939"/>
                    <a:pt x="1584619" y="559555"/>
                  </a:cubicBezTo>
                  <a:lnTo>
                    <a:pt x="1679484" y="564825"/>
                  </a:lnTo>
                  <a:cubicBezTo>
                    <a:pt x="1688268" y="573609"/>
                    <a:pt x="1698946" y="580840"/>
                    <a:pt x="1705836" y="591177"/>
                  </a:cubicBezTo>
                  <a:cubicBezTo>
                    <a:pt x="1719133" y="611123"/>
                    <a:pt x="1711897" y="602509"/>
                    <a:pt x="1726918" y="617528"/>
                  </a:cubicBezTo>
                  <a:cubicBezTo>
                    <a:pt x="1740971" y="615772"/>
                    <a:pt x="1755513" y="616329"/>
                    <a:pt x="1769079" y="612258"/>
                  </a:cubicBezTo>
                  <a:cubicBezTo>
                    <a:pt x="1773839" y="610830"/>
                    <a:pt x="1778918" y="606636"/>
                    <a:pt x="1779621" y="601717"/>
                  </a:cubicBezTo>
                  <a:cubicBezTo>
                    <a:pt x="1780887" y="592849"/>
                    <a:pt x="1776523" y="584056"/>
                    <a:pt x="1774350" y="575366"/>
                  </a:cubicBezTo>
                  <a:cubicBezTo>
                    <a:pt x="1773002" y="569977"/>
                    <a:pt x="1770836" y="564826"/>
                    <a:pt x="1769079" y="559555"/>
                  </a:cubicBezTo>
                  <a:cubicBezTo>
                    <a:pt x="1770836" y="538474"/>
                    <a:pt x="1770201" y="517055"/>
                    <a:pt x="1774350" y="496311"/>
                  </a:cubicBezTo>
                  <a:cubicBezTo>
                    <a:pt x="1775592" y="490100"/>
                    <a:pt x="1782395" y="486323"/>
                    <a:pt x="1784890" y="480500"/>
                  </a:cubicBezTo>
                  <a:cubicBezTo>
                    <a:pt x="1787744" y="473843"/>
                    <a:pt x="1786921" y="465898"/>
                    <a:pt x="1790161" y="459419"/>
                  </a:cubicBezTo>
                  <a:cubicBezTo>
                    <a:pt x="1810143" y="419456"/>
                    <a:pt x="1805363" y="438014"/>
                    <a:pt x="1827053" y="411987"/>
                  </a:cubicBezTo>
                  <a:cubicBezTo>
                    <a:pt x="1831108" y="407120"/>
                    <a:pt x="1833636" y="401121"/>
                    <a:pt x="1837593" y="396176"/>
                  </a:cubicBezTo>
                  <a:cubicBezTo>
                    <a:pt x="1840698" y="392296"/>
                    <a:pt x="1845030" y="389516"/>
                    <a:pt x="1848134" y="385636"/>
                  </a:cubicBezTo>
                  <a:cubicBezTo>
                    <a:pt x="1852091" y="380690"/>
                    <a:pt x="1854553" y="374634"/>
                    <a:pt x="1858674" y="369825"/>
                  </a:cubicBezTo>
                  <a:cubicBezTo>
                    <a:pt x="1865141" y="362279"/>
                    <a:pt x="1879756" y="348744"/>
                    <a:pt x="1879756" y="348744"/>
                  </a:cubicBezTo>
                  <a:lnTo>
                    <a:pt x="1890296" y="317122"/>
                  </a:lnTo>
                  <a:cubicBezTo>
                    <a:pt x="1893438" y="307695"/>
                    <a:pt x="1911377" y="296041"/>
                    <a:pt x="1911377" y="296041"/>
                  </a:cubicBezTo>
                  <a:cubicBezTo>
                    <a:pt x="1913135" y="290770"/>
                    <a:pt x="1914164" y="285198"/>
                    <a:pt x="1916648" y="280230"/>
                  </a:cubicBezTo>
                  <a:cubicBezTo>
                    <a:pt x="1923296" y="266933"/>
                    <a:pt x="1927924" y="263683"/>
                    <a:pt x="1937728" y="253878"/>
                  </a:cubicBezTo>
                  <a:cubicBezTo>
                    <a:pt x="1942999" y="255635"/>
                    <a:pt x="1948197" y="257622"/>
                    <a:pt x="1953539" y="259148"/>
                  </a:cubicBezTo>
                  <a:cubicBezTo>
                    <a:pt x="1961422" y="261401"/>
                    <a:pt x="1982004" y="265477"/>
                    <a:pt x="1990431" y="269690"/>
                  </a:cubicBezTo>
                  <a:cubicBezTo>
                    <a:pt x="1996097" y="272522"/>
                    <a:pt x="2000453" y="277658"/>
                    <a:pt x="2006242" y="280230"/>
                  </a:cubicBezTo>
                  <a:cubicBezTo>
                    <a:pt x="2016395" y="284743"/>
                    <a:pt x="2027323" y="287257"/>
                    <a:pt x="2037863" y="290770"/>
                  </a:cubicBezTo>
                  <a:cubicBezTo>
                    <a:pt x="2043134" y="292527"/>
                    <a:pt x="2049052" y="292959"/>
                    <a:pt x="2053675" y="296041"/>
                  </a:cubicBezTo>
                  <a:cubicBezTo>
                    <a:pt x="2078729" y="312743"/>
                    <a:pt x="2063480" y="304579"/>
                    <a:pt x="2101108" y="317122"/>
                  </a:cubicBezTo>
                  <a:lnTo>
                    <a:pt x="2116918" y="322391"/>
                  </a:lnTo>
                  <a:cubicBezTo>
                    <a:pt x="2122189" y="325905"/>
                    <a:pt x="2127063" y="330099"/>
                    <a:pt x="2132729" y="332933"/>
                  </a:cubicBezTo>
                  <a:cubicBezTo>
                    <a:pt x="2140294" y="336716"/>
                    <a:pt x="2162860" y="341783"/>
                    <a:pt x="2169621" y="343473"/>
                  </a:cubicBezTo>
                  <a:cubicBezTo>
                    <a:pt x="2173135" y="346986"/>
                    <a:pt x="2175508" y="352269"/>
                    <a:pt x="2180161" y="354014"/>
                  </a:cubicBezTo>
                  <a:cubicBezTo>
                    <a:pt x="2206753" y="363987"/>
                    <a:pt x="2226363" y="357462"/>
                    <a:pt x="2253946" y="354014"/>
                  </a:cubicBezTo>
                  <a:lnTo>
                    <a:pt x="2285567" y="343473"/>
                  </a:lnTo>
                  <a:cubicBezTo>
                    <a:pt x="2291576" y="341470"/>
                    <a:pt x="2296568" y="337054"/>
                    <a:pt x="2301378" y="332933"/>
                  </a:cubicBezTo>
                  <a:cubicBezTo>
                    <a:pt x="2321258" y="315892"/>
                    <a:pt x="2320567" y="314690"/>
                    <a:pt x="2332999" y="296041"/>
                  </a:cubicBezTo>
                  <a:cubicBezTo>
                    <a:pt x="2334757" y="246851"/>
                    <a:pt x="2331108" y="197171"/>
                    <a:pt x="2338270" y="148473"/>
                  </a:cubicBezTo>
                  <a:cubicBezTo>
                    <a:pt x="2343186" y="115049"/>
                    <a:pt x="2366916" y="114330"/>
                    <a:pt x="2390973" y="106310"/>
                  </a:cubicBezTo>
                  <a:cubicBezTo>
                    <a:pt x="2414713" y="98398"/>
                    <a:pt x="2399328" y="96027"/>
                    <a:pt x="2417324" y="85229"/>
                  </a:cubicBezTo>
                  <a:cubicBezTo>
                    <a:pt x="2422087" y="82371"/>
                    <a:pt x="2427864" y="81716"/>
                    <a:pt x="2433135" y="79960"/>
                  </a:cubicBezTo>
                  <a:cubicBezTo>
                    <a:pt x="2450703" y="81716"/>
                    <a:pt x="2468360" y="82733"/>
                    <a:pt x="2485837" y="85229"/>
                  </a:cubicBezTo>
                  <a:cubicBezTo>
                    <a:pt x="2518265" y="89862"/>
                    <a:pt x="2495478" y="94314"/>
                    <a:pt x="2522730" y="85229"/>
                  </a:cubicBezTo>
                  <a:cubicBezTo>
                    <a:pt x="2544383" y="63578"/>
                    <a:pt x="2531048" y="79133"/>
                    <a:pt x="2554351" y="32526"/>
                  </a:cubicBezTo>
                  <a:cubicBezTo>
                    <a:pt x="2556835" y="27557"/>
                    <a:pt x="2555693" y="20644"/>
                    <a:pt x="2559622" y="16715"/>
                  </a:cubicBezTo>
                  <a:cubicBezTo>
                    <a:pt x="2563551" y="12788"/>
                    <a:pt x="2570162" y="13202"/>
                    <a:pt x="2575433" y="11446"/>
                  </a:cubicBezTo>
                  <a:cubicBezTo>
                    <a:pt x="2580703" y="7933"/>
                    <a:pt x="2584919" y="1257"/>
                    <a:pt x="2591243" y="905"/>
                  </a:cubicBezTo>
                  <a:cubicBezTo>
                    <a:pt x="2604186" y="185"/>
                    <a:pt x="2614589" y="-97"/>
                    <a:pt x="2623494" y="2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26095" y="4962525"/>
            <a:ext cx="887730" cy="877570"/>
            <a:chOff x="12495" y="7547"/>
            <a:chExt cx="1398" cy="1382"/>
          </a:xfrm>
        </p:grpSpPr>
        <p:pic>
          <p:nvPicPr>
            <p:cNvPr id="47" name="图片 46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9" t="9599" r="12165" b="7250"/>
            <a:stretch>
              <a:fillRect/>
            </a:stretch>
          </p:blipFill>
          <p:spPr>
            <a:xfrm>
              <a:off x="12495" y="7547"/>
              <a:ext cx="922" cy="1348"/>
            </a:xfrm>
            <a:prstGeom prst="rect">
              <a:avLst/>
            </a:prstGeom>
          </p:spPr>
        </p:pic>
        <p:sp>
          <p:nvSpPr>
            <p:cNvPr id="81" name="矩形 80"/>
            <p:cNvSpPr/>
            <p:nvPr>
              <p:custDataLst>
                <p:tags r:id="rId36"/>
              </p:custDataLst>
            </p:nvPr>
          </p:nvSpPr>
          <p:spPr>
            <a:xfrm>
              <a:off x="12495" y="7547"/>
              <a:ext cx="922" cy="1348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>
              <p:custDataLst>
                <p:tags r:id="rId37"/>
              </p:custDataLst>
            </p:nvPr>
          </p:nvSpPr>
          <p:spPr>
            <a:xfrm>
              <a:off x="12778" y="8675"/>
              <a:ext cx="639" cy="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TextBox 56"/>
            <p:cNvSpPr txBox="1"/>
            <p:nvPr>
              <p:custDataLst>
                <p:tags r:id="rId38"/>
              </p:custDataLst>
            </p:nvPr>
          </p:nvSpPr>
          <p:spPr>
            <a:xfrm>
              <a:off x="12663" y="8617"/>
              <a:ext cx="1230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南海诸岛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吉林"/>
          <p:cNvSpPr/>
          <p:nvPr>
            <p:custDataLst>
              <p:tags r:id="rId39"/>
            </p:custDataLst>
          </p:nvPr>
        </p:nvSpPr>
        <p:spPr bwMode="auto">
          <a:xfrm>
            <a:off x="7439660" y="2032000"/>
            <a:ext cx="955040" cy="666750"/>
          </a:xfrm>
          <a:custGeom>
            <a:avLst/>
            <a:gdLst>
              <a:gd name="T0" fmla="*/ 3049 w 3070"/>
              <a:gd name="T1" fmla="*/ 1066 h 2270"/>
              <a:gd name="T2" fmla="*/ 2912 w 3070"/>
              <a:gd name="T3" fmla="*/ 1134 h 2270"/>
              <a:gd name="T4" fmla="*/ 2939 w 3070"/>
              <a:gd name="T5" fmla="*/ 1241 h 2270"/>
              <a:gd name="T6" fmla="*/ 2898 w 3070"/>
              <a:gd name="T7" fmla="*/ 1258 h 2270"/>
              <a:gd name="T8" fmla="*/ 2808 w 3070"/>
              <a:gd name="T9" fmla="*/ 1144 h 2270"/>
              <a:gd name="T10" fmla="*/ 2698 w 3070"/>
              <a:gd name="T11" fmla="*/ 1099 h 2270"/>
              <a:gd name="T12" fmla="*/ 2672 w 3070"/>
              <a:gd name="T13" fmla="*/ 1361 h 2270"/>
              <a:gd name="T14" fmla="*/ 2561 w 3070"/>
              <a:gd name="T15" fmla="*/ 1389 h 2270"/>
              <a:gd name="T16" fmla="*/ 2456 w 3070"/>
              <a:gd name="T17" fmla="*/ 1597 h 2270"/>
              <a:gd name="T18" fmla="*/ 2264 w 3070"/>
              <a:gd name="T19" fmla="*/ 1629 h 2270"/>
              <a:gd name="T20" fmla="*/ 2260 w 3070"/>
              <a:gd name="T21" fmla="*/ 1775 h 2270"/>
              <a:gd name="T22" fmla="*/ 2242 w 3070"/>
              <a:gd name="T23" fmla="*/ 1913 h 2270"/>
              <a:gd name="T24" fmla="*/ 2009 w 3070"/>
              <a:gd name="T25" fmla="*/ 1932 h 2270"/>
              <a:gd name="T26" fmla="*/ 1914 w 3070"/>
              <a:gd name="T27" fmla="*/ 1860 h 2270"/>
              <a:gd name="T28" fmla="*/ 1833 w 3070"/>
              <a:gd name="T29" fmla="*/ 1849 h 2270"/>
              <a:gd name="T30" fmla="*/ 1760 w 3070"/>
              <a:gd name="T31" fmla="*/ 1980 h 2270"/>
              <a:gd name="T32" fmla="*/ 1688 w 3070"/>
              <a:gd name="T33" fmla="*/ 2138 h 2270"/>
              <a:gd name="T34" fmla="*/ 1572 w 3070"/>
              <a:gd name="T35" fmla="*/ 2264 h 2270"/>
              <a:gd name="T36" fmla="*/ 1532 w 3070"/>
              <a:gd name="T37" fmla="*/ 2213 h 2270"/>
              <a:gd name="T38" fmla="*/ 1513 w 3070"/>
              <a:gd name="T39" fmla="*/ 2111 h 2270"/>
              <a:gd name="T40" fmla="*/ 1364 w 3070"/>
              <a:gd name="T41" fmla="*/ 1935 h 2270"/>
              <a:gd name="T42" fmla="*/ 1373 w 3070"/>
              <a:gd name="T43" fmla="*/ 1725 h 2270"/>
              <a:gd name="T44" fmla="*/ 1272 w 3070"/>
              <a:gd name="T45" fmla="*/ 1660 h 2270"/>
              <a:gd name="T46" fmla="*/ 1194 w 3070"/>
              <a:gd name="T47" fmla="*/ 1540 h 2270"/>
              <a:gd name="T48" fmla="*/ 1128 w 3070"/>
              <a:gd name="T49" fmla="*/ 1391 h 2270"/>
              <a:gd name="T50" fmla="*/ 1005 w 3070"/>
              <a:gd name="T51" fmla="*/ 1471 h 2270"/>
              <a:gd name="T52" fmla="*/ 986 w 3070"/>
              <a:gd name="T53" fmla="*/ 1381 h 2270"/>
              <a:gd name="T54" fmla="*/ 814 w 3070"/>
              <a:gd name="T55" fmla="*/ 1271 h 2270"/>
              <a:gd name="T56" fmla="*/ 697 w 3070"/>
              <a:gd name="T57" fmla="*/ 1273 h 2270"/>
              <a:gd name="T58" fmla="*/ 677 w 3070"/>
              <a:gd name="T59" fmla="*/ 1175 h 2270"/>
              <a:gd name="T60" fmla="*/ 599 w 3070"/>
              <a:gd name="T61" fmla="*/ 972 h 2270"/>
              <a:gd name="T62" fmla="*/ 463 w 3070"/>
              <a:gd name="T63" fmla="*/ 828 h 2270"/>
              <a:gd name="T64" fmla="*/ 253 w 3070"/>
              <a:gd name="T65" fmla="*/ 865 h 2270"/>
              <a:gd name="T66" fmla="*/ 182 w 3070"/>
              <a:gd name="T67" fmla="*/ 740 h 2270"/>
              <a:gd name="T68" fmla="*/ 191 w 3070"/>
              <a:gd name="T69" fmla="*/ 534 h 2270"/>
              <a:gd name="T70" fmla="*/ 102 w 3070"/>
              <a:gd name="T71" fmla="*/ 366 h 2270"/>
              <a:gd name="T72" fmla="*/ 31 w 3070"/>
              <a:gd name="T73" fmla="*/ 286 h 2270"/>
              <a:gd name="T74" fmla="*/ 95 w 3070"/>
              <a:gd name="T75" fmla="*/ 214 h 2270"/>
              <a:gd name="T76" fmla="*/ 236 w 3070"/>
              <a:gd name="T77" fmla="*/ 229 h 2270"/>
              <a:gd name="T78" fmla="*/ 319 w 3070"/>
              <a:gd name="T79" fmla="*/ 154 h 2270"/>
              <a:gd name="T80" fmla="*/ 441 w 3070"/>
              <a:gd name="T81" fmla="*/ 45 h 2270"/>
              <a:gd name="T82" fmla="*/ 627 w 3070"/>
              <a:gd name="T83" fmla="*/ 1 h 2270"/>
              <a:gd name="T84" fmla="*/ 692 w 3070"/>
              <a:gd name="T85" fmla="*/ 161 h 2270"/>
              <a:gd name="T86" fmla="*/ 851 w 3070"/>
              <a:gd name="T87" fmla="*/ 350 h 2270"/>
              <a:gd name="T88" fmla="*/ 1017 w 3070"/>
              <a:gd name="T89" fmla="*/ 300 h 2270"/>
              <a:gd name="T90" fmla="*/ 1169 w 3070"/>
              <a:gd name="T91" fmla="*/ 275 h 2270"/>
              <a:gd name="T92" fmla="*/ 1297 w 3070"/>
              <a:gd name="T93" fmla="*/ 387 h 2270"/>
              <a:gd name="T94" fmla="*/ 1532 w 3070"/>
              <a:gd name="T95" fmla="*/ 342 h 2270"/>
              <a:gd name="T96" fmla="*/ 1685 w 3070"/>
              <a:gd name="T97" fmla="*/ 452 h 2270"/>
              <a:gd name="T98" fmla="*/ 1715 w 3070"/>
              <a:gd name="T99" fmla="*/ 600 h 2270"/>
              <a:gd name="T100" fmla="*/ 1848 w 3070"/>
              <a:gd name="T101" fmla="*/ 583 h 2270"/>
              <a:gd name="T102" fmla="*/ 1909 w 3070"/>
              <a:gd name="T103" fmla="*/ 738 h 2270"/>
              <a:gd name="T104" fmla="*/ 2029 w 3070"/>
              <a:gd name="T105" fmla="*/ 723 h 2270"/>
              <a:gd name="T106" fmla="*/ 2085 w 3070"/>
              <a:gd name="T107" fmla="*/ 562 h 2270"/>
              <a:gd name="T108" fmla="*/ 2236 w 3070"/>
              <a:gd name="T109" fmla="*/ 802 h 2270"/>
              <a:gd name="T110" fmla="*/ 2365 w 3070"/>
              <a:gd name="T111" fmla="*/ 929 h 2270"/>
              <a:gd name="T112" fmla="*/ 2443 w 3070"/>
              <a:gd name="T113" fmla="*/ 798 h 2270"/>
              <a:gd name="T114" fmla="*/ 2599 w 3070"/>
              <a:gd name="T115" fmla="*/ 669 h 2270"/>
              <a:gd name="T116" fmla="*/ 2722 w 3070"/>
              <a:gd name="T117" fmla="*/ 632 h 2270"/>
              <a:gd name="T118" fmla="*/ 2797 w 3070"/>
              <a:gd name="T119" fmla="*/ 789 h 2270"/>
              <a:gd name="T120" fmla="*/ 2968 w 3070"/>
              <a:gd name="T121" fmla="*/ 823 h 2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70" h="2270">
                <a:moveTo>
                  <a:pt x="3067" y="833"/>
                </a:moveTo>
                <a:lnTo>
                  <a:pt x="3069" y="846"/>
                </a:lnTo>
                <a:lnTo>
                  <a:pt x="3070" y="859"/>
                </a:lnTo>
                <a:lnTo>
                  <a:pt x="3070" y="874"/>
                </a:lnTo>
                <a:lnTo>
                  <a:pt x="3069" y="890"/>
                </a:lnTo>
                <a:lnTo>
                  <a:pt x="3067" y="912"/>
                </a:lnTo>
                <a:lnTo>
                  <a:pt x="3065" y="937"/>
                </a:lnTo>
                <a:lnTo>
                  <a:pt x="3064" y="949"/>
                </a:lnTo>
                <a:lnTo>
                  <a:pt x="3063" y="960"/>
                </a:lnTo>
                <a:lnTo>
                  <a:pt x="3062" y="970"/>
                </a:lnTo>
                <a:lnTo>
                  <a:pt x="3060" y="977"/>
                </a:lnTo>
                <a:lnTo>
                  <a:pt x="3055" y="989"/>
                </a:lnTo>
                <a:lnTo>
                  <a:pt x="3049" y="997"/>
                </a:lnTo>
                <a:lnTo>
                  <a:pt x="3048" y="1000"/>
                </a:lnTo>
                <a:lnTo>
                  <a:pt x="3045" y="1005"/>
                </a:lnTo>
                <a:lnTo>
                  <a:pt x="3044" y="1010"/>
                </a:lnTo>
                <a:lnTo>
                  <a:pt x="3044" y="1015"/>
                </a:lnTo>
                <a:lnTo>
                  <a:pt x="3044" y="1024"/>
                </a:lnTo>
                <a:lnTo>
                  <a:pt x="3048" y="1034"/>
                </a:lnTo>
                <a:lnTo>
                  <a:pt x="3050" y="1041"/>
                </a:lnTo>
                <a:lnTo>
                  <a:pt x="3054" y="1048"/>
                </a:lnTo>
                <a:lnTo>
                  <a:pt x="3056" y="1054"/>
                </a:lnTo>
                <a:lnTo>
                  <a:pt x="3056" y="1060"/>
                </a:lnTo>
                <a:lnTo>
                  <a:pt x="3056" y="1062"/>
                </a:lnTo>
                <a:lnTo>
                  <a:pt x="3055" y="1065"/>
                </a:lnTo>
                <a:lnTo>
                  <a:pt x="3052" y="1066"/>
                </a:lnTo>
                <a:lnTo>
                  <a:pt x="3049" y="1066"/>
                </a:lnTo>
                <a:lnTo>
                  <a:pt x="3042" y="1063"/>
                </a:lnTo>
                <a:lnTo>
                  <a:pt x="3036" y="1062"/>
                </a:lnTo>
                <a:lnTo>
                  <a:pt x="3031" y="1062"/>
                </a:lnTo>
                <a:lnTo>
                  <a:pt x="3027" y="1063"/>
                </a:lnTo>
                <a:lnTo>
                  <a:pt x="3026" y="1063"/>
                </a:lnTo>
                <a:lnTo>
                  <a:pt x="3026" y="1065"/>
                </a:lnTo>
                <a:lnTo>
                  <a:pt x="3027" y="1066"/>
                </a:lnTo>
                <a:lnTo>
                  <a:pt x="3027" y="1067"/>
                </a:lnTo>
                <a:lnTo>
                  <a:pt x="3031" y="1071"/>
                </a:lnTo>
                <a:lnTo>
                  <a:pt x="3033" y="1075"/>
                </a:lnTo>
                <a:lnTo>
                  <a:pt x="3036" y="1080"/>
                </a:lnTo>
                <a:lnTo>
                  <a:pt x="3036" y="1085"/>
                </a:lnTo>
                <a:lnTo>
                  <a:pt x="3035" y="1087"/>
                </a:lnTo>
                <a:lnTo>
                  <a:pt x="3032" y="1090"/>
                </a:lnTo>
                <a:lnTo>
                  <a:pt x="3026" y="1092"/>
                </a:lnTo>
                <a:lnTo>
                  <a:pt x="3019" y="1095"/>
                </a:lnTo>
                <a:lnTo>
                  <a:pt x="3004" y="1100"/>
                </a:lnTo>
                <a:lnTo>
                  <a:pt x="2991" y="1105"/>
                </a:lnTo>
                <a:lnTo>
                  <a:pt x="2979" y="1110"/>
                </a:lnTo>
                <a:lnTo>
                  <a:pt x="2966" y="1116"/>
                </a:lnTo>
                <a:lnTo>
                  <a:pt x="2954" y="1122"/>
                </a:lnTo>
                <a:lnTo>
                  <a:pt x="2948" y="1125"/>
                </a:lnTo>
                <a:lnTo>
                  <a:pt x="2943" y="1126"/>
                </a:lnTo>
                <a:lnTo>
                  <a:pt x="2935" y="1126"/>
                </a:lnTo>
                <a:lnTo>
                  <a:pt x="2924" y="1128"/>
                </a:lnTo>
                <a:lnTo>
                  <a:pt x="2917" y="1130"/>
                </a:lnTo>
                <a:lnTo>
                  <a:pt x="2912" y="1134"/>
                </a:lnTo>
                <a:lnTo>
                  <a:pt x="2907" y="1139"/>
                </a:lnTo>
                <a:lnTo>
                  <a:pt x="2901" y="1149"/>
                </a:lnTo>
                <a:lnTo>
                  <a:pt x="2893" y="1158"/>
                </a:lnTo>
                <a:lnTo>
                  <a:pt x="2885" y="1169"/>
                </a:lnTo>
                <a:lnTo>
                  <a:pt x="2876" y="1176"/>
                </a:lnTo>
                <a:lnTo>
                  <a:pt x="2872" y="1179"/>
                </a:lnTo>
                <a:lnTo>
                  <a:pt x="2869" y="1182"/>
                </a:lnTo>
                <a:lnTo>
                  <a:pt x="2867" y="1186"/>
                </a:lnTo>
                <a:lnTo>
                  <a:pt x="2866" y="1189"/>
                </a:lnTo>
                <a:lnTo>
                  <a:pt x="2866" y="1192"/>
                </a:lnTo>
                <a:lnTo>
                  <a:pt x="2868" y="1195"/>
                </a:lnTo>
                <a:lnTo>
                  <a:pt x="2871" y="1198"/>
                </a:lnTo>
                <a:lnTo>
                  <a:pt x="2875" y="1199"/>
                </a:lnTo>
                <a:lnTo>
                  <a:pt x="2885" y="1199"/>
                </a:lnTo>
                <a:lnTo>
                  <a:pt x="2892" y="1198"/>
                </a:lnTo>
                <a:lnTo>
                  <a:pt x="2899" y="1194"/>
                </a:lnTo>
                <a:lnTo>
                  <a:pt x="2905" y="1191"/>
                </a:lnTo>
                <a:lnTo>
                  <a:pt x="2907" y="1191"/>
                </a:lnTo>
                <a:lnTo>
                  <a:pt x="2910" y="1191"/>
                </a:lnTo>
                <a:lnTo>
                  <a:pt x="2912" y="1192"/>
                </a:lnTo>
                <a:lnTo>
                  <a:pt x="2916" y="1193"/>
                </a:lnTo>
                <a:lnTo>
                  <a:pt x="2922" y="1201"/>
                </a:lnTo>
                <a:lnTo>
                  <a:pt x="2926" y="1212"/>
                </a:lnTo>
                <a:lnTo>
                  <a:pt x="2932" y="1223"/>
                </a:lnTo>
                <a:lnTo>
                  <a:pt x="2937" y="1232"/>
                </a:lnTo>
                <a:lnTo>
                  <a:pt x="2938" y="1236"/>
                </a:lnTo>
                <a:lnTo>
                  <a:pt x="2939" y="1241"/>
                </a:lnTo>
                <a:lnTo>
                  <a:pt x="2941" y="1244"/>
                </a:lnTo>
                <a:lnTo>
                  <a:pt x="2941" y="1250"/>
                </a:lnTo>
                <a:lnTo>
                  <a:pt x="2938" y="1258"/>
                </a:lnTo>
                <a:lnTo>
                  <a:pt x="2937" y="1267"/>
                </a:lnTo>
                <a:lnTo>
                  <a:pt x="2948" y="1283"/>
                </a:lnTo>
                <a:lnTo>
                  <a:pt x="2961" y="1300"/>
                </a:lnTo>
                <a:lnTo>
                  <a:pt x="2963" y="1303"/>
                </a:lnTo>
                <a:lnTo>
                  <a:pt x="2964" y="1307"/>
                </a:lnTo>
                <a:lnTo>
                  <a:pt x="2964" y="1309"/>
                </a:lnTo>
                <a:lnTo>
                  <a:pt x="2964" y="1312"/>
                </a:lnTo>
                <a:lnTo>
                  <a:pt x="2962" y="1313"/>
                </a:lnTo>
                <a:lnTo>
                  <a:pt x="2961" y="1314"/>
                </a:lnTo>
                <a:lnTo>
                  <a:pt x="2954" y="1311"/>
                </a:lnTo>
                <a:lnTo>
                  <a:pt x="2942" y="1300"/>
                </a:lnTo>
                <a:lnTo>
                  <a:pt x="2930" y="1287"/>
                </a:lnTo>
                <a:lnTo>
                  <a:pt x="2924" y="1277"/>
                </a:lnTo>
                <a:lnTo>
                  <a:pt x="2920" y="1269"/>
                </a:lnTo>
                <a:lnTo>
                  <a:pt x="2917" y="1258"/>
                </a:lnTo>
                <a:lnTo>
                  <a:pt x="2912" y="1249"/>
                </a:lnTo>
                <a:lnTo>
                  <a:pt x="2907" y="1244"/>
                </a:lnTo>
                <a:lnTo>
                  <a:pt x="2904" y="1242"/>
                </a:lnTo>
                <a:lnTo>
                  <a:pt x="2900" y="1242"/>
                </a:lnTo>
                <a:lnTo>
                  <a:pt x="2899" y="1243"/>
                </a:lnTo>
                <a:lnTo>
                  <a:pt x="2898" y="1245"/>
                </a:lnTo>
                <a:lnTo>
                  <a:pt x="2898" y="1249"/>
                </a:lnTo>
                <a:lnTo>
                  <a:pt x="2898" y="1254"/>
                </a:lnTo>
                <a:lnTo>
                  <a:pt x="2898" y="1258"/>
                </a:lnTo>
                <a:lnTo>
                  <a:pt x="2895" y="1262"/>
                </a:lnTo>
                <a:lnTo>
                  <a:pt x="2893" y="1264"/>
                </a:lnTo>
                <a:lnTo>
                  <a:pt x="2890" y="1265"/>
                </a:lnTo>
                <a:lnTo>
                  <a:pt x="2885" y="1265"/>
                </a:lnTo>
                <a:lnTo>
                  <a:pt x="2881" y="1264"/>
                </a:lnTo>
                <a:lnTo>
                  <a:pt x="2879" y="1261"/>
                </a:lnTo>
                <a:lnTo>
                  <a:pt x="2878" y="1256"/>
                </a:lnTo>
                <a:lnTo>
                  <a:pt x="2878" y="1251"/>
                </a:lnTo>
                <a:lnTo>
                  <a:pt x="2876" y="1248"/>
                </a:lnTo>
                <a:lnTo>
                  <a:pt x="2875" y="1244"/>
                </a:lnTo>
                <a:lnTo>
                  <a:pt x="2873" y="1243"/>
                </a:lnTo>
                <a:lnTo>
                  <a:pt x="2867" y="1241"/>
                </a:lnTo>
                <a:lnTo>
                  <a:pt x="2857" y="1238"/>
                </a:lnTo>
                <a:lnTo>
                  <a:pt x="2851" y="1237"/>
                </a:lnTo>
                <a:lnTo>
                  <a:pt x="2846" y="1235"/>
                </a:lnTo>
                <a:lnTo>
                  <a:pt x="2838" y="1231"/>
                </a:lnTo>
                <a:lnTo>
                  <a:pt x="2832" y="1226"/>
                </a:lnTo>
                <a:lnTo>
                  <a:pt x="2827" y="1221"/>
                </a:lnTo>
                <a:lnTo>
                  <a:pt x="2821" y="1216"/>
                </a:lnTo>
                <a:lnTo>
                  <a:pt x="2816" y="1208"/>
                </a:lnTo>
                <a:lnTo>
                  <a:pt x="2813" y="1201"/>
                </a:lnTo>
                <a:lnTo>
                  <a:pt x="2811" y="1194"/>
                </a:lnTo>
                <a:lnTo>
                  <a:pt x="2810" y="1186"/>
                </a:lnTo>
                <a:lnTo>
                  <a:pt x="2809" y="1178"/>
                </a:lnTo>
                <a:lnTo>
                  <a:pt x="2809" y="1169"/>
                </a:lnTo>
                <a:lnTo>
                  <a:pt x="2808" y="1155"/>
                </a:lnTo>
                <a:lnTo>
                  <a:pt x="2808" y="1144"/>
                </a:lnTo>
                <a:lnTo>
                  <a:pt x="2806" y="1141"/>
                </a:lnTo>
                <a:lnTo>
                  <a:pt x="2805" y="1137"/>
                </a:lnTo>
                <a:lnTo>
                  <a:pt x="2804" y="1134"/>
                </a:lnTo>
                <a:lnTo>
                  <a:pt x="2802" y="1132"/>
                </a:lnTo>
                <a:lnTo>
                  <a:pt x="2798" y="1130"/>
                </a:lnTo>
                <a:lnTo>
                  <a:pt x="2794" y="1130"/>
                </a:lnTo>
                <a:lnTo>
                  <a:pt x="2790" y="1130"/>
                </a:lnTo>
                <a:lnTo>
                  <a:pt x="2785" y="1130"/>
                </a:lnTo>
                <a:lnTo>
                  <a:pt x="2772" y="1134"/>
                </a:lnTo>
                <a:lnTo>
                  <a:pt x="2760" y="1135"/>
                </a:lnTo>
                <a:lnTo>
                  <a:pt x="2755" y="1134"/>
                </a:lnTo>
                <a:lnTo>
                  <a:pt x="2752" y="1132"/>
                </a:lnTo>
                <a:lnTo>
                  <a:pt x="2750" y="1130"/>
                </a:lnTo>
                <a:lnTo>
                  <a:pt x="2750" y="1125"/>
                </a:lnTo>
                <a:lnTo>
                  <a:pt x="2752" y="1122"/>
                </a:lnTo>
                <a:lnTo>
                  <a:pt x="2750" y="1118"/>
                </a:lnTo>
                <a:lnTo>
                  <a:pt x="2749" y="1115"/>
                </a:lnTo>
                <a:lnTo>
                  <a:pt x="2746" y="1112"/>
                </a:lnTo>
                <a:lnTo>
                  <a:pt x="2737" y="1110"/>
                </a:lnTo>
                <a:lnTo>
                  <a:pt x="2728" y="1110"/>
                </a:lnTo>
                <a:lnTo>
                  <a:pt x="2723" y="1110"/>
                </a:lnTo>
                <a:lnTo>
                  <a:pt x="2718" y="1109"/>
                </a:lnTo>
                <a:lnTo>
                  <a:pt x="2716" y="1106"/>
                </a:lnTo>
                <a:lnTo>
                  <a:pt x="2714" y="1104"/>
                </a:lnTo>
                <a:lnTo>
                  <a:pt x="2710" y="1100"/>
                </a:lnTo>
                <a:lnTo>
                  <a:pt x="2704" y="1098"/>
                </a:lnTo>
                <a:lnTo>
                  <a:pt x="2698" y="1099"/>
                </a:lnTo>
                <a:lnTo>
                  <a:pt x="2692" y="1103"/>
                </a:lnTo>
                <a:lnTo>
                  <a:pt x="2687" y="1107"/>
                </a:lnTo>
                <a:lnTo>
                  <a:pt x="2682" y="1112"/>
                </a:lnTo>
                <a:lnTo>
                  <a:pt x="2679" y="1116"/>
                </a:lnTo>
                <a:lnTo>
                  <a:pt x="2677" y="1120"/>
                </a:lnTo>
                <a:lnTo>
                  <a:pt x="2676" y="1128"/>
                </a:lnTo>
                <a:lnTo>
                  <a:pt x="2673" y="1135"/>
                </a:lnTo>
                <a:lnTo>
                  <a:pt x="2671" y="1151"/>
                </a:lnTo>
                <a:lnTo>
                  <a:pt x="2671" y="1167"/>
                </a:lnTo>
                <a:lnTo>
                  <a:pt x="2671" y="1181"/>
                </a:lnTo>
                <a:lnTo>
                  <a:pt x="2671" y="1200"/>
                </a:lnTo>
                <a:lnTo>
                  <a:pt x="2671" y="1218"/>
                </a:lnTo>
                <a:lnTo>
                  <a:pt x="2674" y="1233"/>
                </a:lnTo>
                <a:lnTo>
                  <a:pt x="2677" y="1246"/>
                </a:lnTo>
                <a:lnTo>
                  <a:pt x="2679" y="1257"/>
                </a:lnTo>
                <a:lnTo>
                  <a:pt x="2679" y="1269"/>
                </a:lnTo>
                <a:lnTo>
                  <a:pt x="2678" y="1281"/>
                </a:lnTo>
                <a:lnTo>
                  <a:pt x="2674" y="1293"/>
                </a:lnTo>
                <a:lnTo>
                  <a:pt x="2672" y="1301"/>
                </a:lnTo>
                <a:lnTo>
                  <a:pt x="2672" y="1308"/>
                </a:lnTo>
                <a:lnTo>
                  <a:pt x="2673" y="1320"/>
                </a:lnTo>
                <a:lnTo>
                  <a:pt x="2676" y="1331"/>
                </a:lnTo>
                <a:lnTo>
                  <a:pt x="2677" y="1339"/>
                </a:lnTo>
                <a:lnTo>
                  <a:pt x="2678" y="1346"/>
                </a:lnTo>
                <a:lnTo>
                  <a:pt x="2677" y="1353"/>
                </a:lnTo>
                <a:lnTo>
                  <a:pt x="2676" y="1357"/>
                </a:lnTo>
                <a:lnTo>
                  <a:pt x="2672" y="1361"/>
                </a:lnTo>
                <a:lnTo>
                  <a:pt x="2668" y="1362"/>
                </a:lnTo>
                <a:lnTo>
                  <a:pt x="2665" y="1363"/>
                </a:lnTo>
                <a:lnTo>
                  <a:pt x="2657" y="1365"/>
                </a:lnTo>
                <a:lnTo>
                  <a:pt x="2649" y="1366"/>
                </a:lnTo>
                <a:lnTo>
                  <a:pt x="2647" y="1368"/>
                </a:lnTo>
                <a:lnTo>
                  <a:pt x="2645" y="1369"/>
                </a:lnTo>
                <a:lnTo>
                  <a:pt x="2643" y="1371"/>
                </a:lnTo>
                <a:lnTo>
                  <a:pt x="2642" y="1374"/>
                </a:lnTo>
                <a:lnTo>
                  <a:pt x="2640" y="1381"/>
                </a:lnTo>
                <a:lnTo>
                  <a:pt x="2640" y="1389"/>
                </a:lnTo>
                <a:lnTo>
                  <a:pt x="2640" y="1394"/>
                </a:lnTo>
                <a:lnTo>
                  <a:pt x="2639" y="1397"/>
                </a:lnTo>
                <a:lnTo>
                  <a:pt x="2638" y="1402"/>
                </a:lnTo>
                <a:lnTo>
                  <a:pt x="2636" y="1405"/>
                </a:lnTo>
                <a:lnTo>
                  <a:pt x="2634" y="1407"/>
                </a:lnTo>
                <a:lnTo>
                  <a:pt x="2630" y="1408"/>
                </a:lnTo>
                <a:lnTo>
                  <a:pt x="2626" y="1408"/>
                </a:lnTo>
                <a:lnTo>
                  <a:pt x="2620" y="1405"/>
                </a:lnTo>
                <a:lnTo>
                  <a:pt x="2607" y="1397"/>
                </a:lnTo>
                <a:lnTo>
                  <a:pt x="2595" y="1390"/>
                </a:lnTo>
                <a:lnTo>
                  <a:pt x="2589" y="1388"/>
                </a:lnTo>
                <a:lnTo>
                  <a:pt x="2584" y="1386"/>
                </a:lnTo>
                <a:lnTo>
                  <a:pt x="2579" y="1384"/>
                </a:lnTo>
                <a:lnTo>
                  <a:pt x="2576" y="1384"/>
                </a:lnTo>
                <a:lnTo>
                  <a:pt x="2569" y="1386"/>
                </a:lnTo>
                <a:lnTo>
                  <a:pt x="2563" y="1388"/>
                </a:lnTo>
                <a:lnTo>
                  <a:pt x="2561" y="1389"/>
                </a:lnTo>
                <a:lnTo>
                  <a:pt x="2559" y="1391"/>
                </a:lnTo>
                <a:lnTo>
                  <a:pt x="2558" y="1394"/>
                </a:lnTo>
                <a:lnTo>
                  <a:pt x="2557" y="1397"/>
                </a:lnTo>
                <a:lnTo>
                  <a:pt x="2555" y="1405"/>
                </a:lnTo>
                <a:lnTo>
                  <a:pt x="2552" y="1412"/>
                </a:lnTo>
                <a:lnTo>
                  <a:pt x="2547" y="1418"/>
                </a:lnTo>
                <a:lnTo>
                  <a:pt x="2542" y="1422"/>
                </a:lnTo>
                <a:lnTo>
                  <a:pt x="2539" y="1427"/>
                </a:lnTo>
                <a:lnTo>
                  <a:pt x="2534" y="1433"/>
                </a:lnTo>
                <a:lnTo>
                  <a:pt x="2532" y="1441"/>
                </a:lnTo>
                <a:lnTo>
                  <a:pt x="2532" y="1451"/>
                </a:lnTo>
                <a:lnTo>
                  <a:pt x="2532" y="1464"/>
                </a:lnTo>
                <a:lnTo>
                  <a:pt x="2532" y="1479"/>
                </a:lnTo>
                <a:lnTo>
                  <a:pt x="2532" y="1488"/>
                </a:lnTo>
                <a:lnTo>
                  <a:pt x="2531" y="1495"/>
                </a:lnTo>
                <a:lnTo>
                  <a:pt x="2529" y="1500"/>
                </a:lnTo>
                <a:lnTo>
                  <a:pt x="2528" y="1503"/>
                </a:lnTo>
                <a:lnTo>
                  <a:pt x="2522" y="1512"/>
                </a:lnTo>
                <a:lnTo>
                  <a:pt x="2514" y="1521"/>
                </a:lnTo>
                <a:lnTo>
                  <a:pt x="2506" y="1532"/>
                </a:lnTo>
                <a:lnTo>
                  <a:pt x="2496" y="1541"/>
                </a:lnTo>
                <a:lnTo>
                  <a:pt x="2488" y="1552"/>
                </a:lnTo>
                <a:lnTo>
                  <a:pt x="2481" y="1566"/>
                </a:lnTo>
                <a:lnTo>
                  <a:pt x="2473" y="1579"/>
                </a:lnTo>
                <a:lnTo>
                  <a:pt x="2468" y="1589"/>
                </a:lnTo>
                <a:lnTo>
                  <a:pt x="2462" y="1594"/>
                </a:lnTo>
                <a:lnTo>
                  <a:pt x="2456" y="1597"/>
                </a:lnTo>
                <a:lnTo>
                  <a:pt x="2451" y="1598"/>
                </a:lnTo>
                <a:lnTo>
                  <a:pt x="2446" y="1598"/>
                </a:lnTo>
                <a:lnTo>
                  <a:pt x="2440" y="1598"/>
                </a:lnTo>
                <a:lnTo>
                  <a:pt x="2433" y="1597"/>
                </a:lnTo>
                <a:lnTo>
                  <a:pt x="2425" y="1596"/>
                </a:lnTo>
                <a:lnTo>
                  <a:pt x="2418" y="1595"/>
                </a:lnTo>
                <a:lnTo>
                  <a:pt x="2409" y="1595"/>
                </a:lnTo>
                <a:lnTo>
                  <a:pt x="2402" y="1596"/>
                </a:lnTo>
                <a:lnTo>
                  <a:pt x="2394" y="1597"/>
                </a:lnTo>
                <a:lnTo>
                  <a:pt x="2387" y="1599"/>
                </a:lnTo>
                <a:lnTo>
                  <a:pt x="2380" y="1603"/>
                </a:lnTo>
                <a:lnTo>
                  <a:pt x="2372" y="1607"/>
                </a:lnTo>
                <a:lnTo>
                  <a:pt x="2366" y="1611"/>
                </a:lnTo>
                <a:lnTo>
                  <a:pt x="2361" y="1615"/>
                </a:lnTo>
                <a:lnTo>
                  <a:pt x="2358" y="1617"/>
                </a:lnTo>
                <a:lnTo>
                  <a:pt x="2356" y="1618"/>
                </a:lnTo>
                <a:lnTo>
                  <a:pt x="2353" y="1618"/>
                </a:lnTo>
                <a:lnTo>
                  <a:pt x="2351" y="1617"/>
                </a:lnTo>
                <a:lnTo>
                  <a:pt x="2349" y="1616"/>
                </a:lnTo>
                <a:lnTo>
                  <a:pt x="2343" y="1616"/>
                </a:lnTo>
                <a:lnTo>
                  <a:pt x="2336" y="1617"/>
                </a:lnTo>
                <a:lnTo>
                  <a:pt x="2325" y="1620"/>
                </a:lnTo>
                <a:lnTo>
                  <a:pt x="2314" y="1622"/>
                </a:lnTo>
                <a:lnTo>
                  <a:pt x="2303" y="1623"/>
                </a:lnTo>
                <a:lnTo>
                  <a:pt x="2290" y="1624"/>
                </a:lnTo>
                <a:lnTo>
                  <a:pt x="2275" y="1627"/>
                </a:lnTo>
                <a:lnTo>
                  <a:pt x="2264" y="1629"/>
                </a:lnTo>
                <a:lnTo>
                  <a:pt x="2250" y="1630"/>
                </a:lnTo>
                <a:lnTo>
                  <a:pt x="2232" y="1633"/>
                </a:lnTo>
                <a:lnTo>
                  <a:pt x="2211" y="1636"/>
                </a:lnTo>
                <a:lnTo>
                  <a:pt x="2201" y="1639"/>
                </a:lnTo>
                <a:lnTo>
                  <a:pt x="2194" y="1641"/>
                </a:lnTo>
                <a:lnTo>
                  <a:pt x="2189" y="1643"/>
                </a:lnTo>
                <a:lnTo>
                  <a:pt x="2188" y="1647"/>
                </a:lnTo>
                <a:lnTo>
                  <a:pt x="2187" y="1651"/>
                </a:lnTo>
                <a:lnTo>
                  <a:pt x="2188" y="1653"/>
                </a:lnTo>
                <a:lnTo>
                  <a:pt x="2189" y="1655"/>
                </a:lnTo>
                <a:lnTo>
                  <a:pt x="2191" y="1658"/>
                </a:lnTo>
                <a:lnTo>
                  <a:pt x="2196" y="1665"/>
                </a:lnTo>
                <a:lnTo>
                  <a:pt x="2206" y="1671"/>
                </a:lnTo>
                <a:lnTo>
                  <a:pt x="2211" y="1674"/>
                </a:lnTo>
                <a:lnTo>
                  <a:pt x="2214" y="1679"/>
                </a:lnTo>
                <a:lnTo>
                  <a:pt x="2217" y="1689"/>
                </a:lnTo>
                <a:lnTo>
                  <a:pt x="2219" y="1708"/>
                </a:lnTo>
                <a:lnTo>
                  <a:pt x="2219" y="1711"/>
                </a:lnTo>
                <a:lnTo>
                  <a:pt x="2221" y="1723"/>
                </a:lnTo>
                <a:lnTo>
                  <a:pt x="2224" y="1736"/>
                </a:lnTo>
                <a:lnTo>
                  <a:pt x="2227" y="1747"/>
                </a:lnTo>
                <a:lnTo>
                  <a:pt x="2232" y="1756"/>
                </a:lnTo>
                <a:lnTo>
                  <a:pt x="2239" y="1765"/>
                </a:lnTo>
                <a:lnTo>
                  <a:pt x="2244" y="1768"/>
                </a:lnTo>
                <a:lnTo>
                  <a:pt x="2249" y="1771"/>
                </a:lnTo>
                <a:lnTo>
                  <a:pt x="2254" y="1773"/>
                </a:lnTo>
                <a:lnTo>
                  <a:pt x="2260" y="1775"/>
                </a:lnTo>
                <a:lnTo>
                  <a:pt x="2271" y="1779"/>
                </a:lnTo>
                <a:lnTo>
                  <a:pt x="2283" y="1784"/>
                </a:lnTo>
                <a:lnTo>
                  <a:pt x="2288" y="1786"/>
                </a:lnTo>
                <a:lnTo>
                  <a:pt x="2292" y="1790"/>
                </a:lnTo>
                <a:lnTo>
                  <a:pt x="2295" y="1793"/>
                </a:lnTo>
                <a:lnTo>
                  <a:pt x="2298" y="1797"/>
                </a:lnTo>
                <a:lnTo>
                  <a:pt x="2302" y="1811"/>
                </a:lnTo>
                <a:lnTo>
                  <a:pt x="2307" y="1821"/>
                </a:lnTo>
                <a:lnTo>
                  <a:pt x="2309" y="1825"/>
                </a:lnTo>
                <a:lnTo>
                  <a:pt x="2312" y="1831"/>
                </a:lnTo>
                <a:lnTo>
                  <a:pt x="2313" y="1836"/>
                </a:lnTo>
                <a:lnTo>
                  <a:pt x="2313" y="1840"/>
                </a:lnTo>
                <a:lnTo>
                  <a:pt x="2312" y="1844"/>
                </a:lnTo>
                <a:lnTo>
                  <a:pt x="2311" y="1849"/>
                </a:lnTo>
                <a:lnTo>
                  <a:pt x="2306" y="1859"/>
                </a:lnTo>
                <a:lnTo>
                  <a:pt x="2302" y="1868"/>
                </a:lnTo>
                <a:lnTo>
                  <a:pt x="2299" y="1878"/>
                </a:lnTo>
                <a:lnTo>
                  <a:pt x="2296" y="1888"/>
                </a:lnTo>
                <a:lnTo>
                  <a:pt x="2295" y="1897"/>
                </a:lnTo>
                <a:lnTo>
                  <a:pt x="2292" y="1904"/>
                </a:lnTo>
                <a:lnTo>
                  <a:pt x="2288" y="1910"/>
                </a:lnTo>
                <a:lnTo>
                  <a:pt x="2281" y="1916"/>
                </a:lnTo>
                <a:lnTo>
                  <a:pt x="2275" y="1918"/>
                </a:lnTo>
                <a:lnTo>
                  <a:pt x="2269" y="1919"/>
                </a:lnTo>
                <a:lnTo>
                  <a:pt x="2263" y="1919"/>
                </a:lnTo>
                <a:lnTo>
                  <a:pt x="2257" y="1918"/>
                </a:lnTo>
                <a:lnTo>
                  <a:pt x="2242" y="1913"/>
                </a:lnTo>
                <a:lnTo>
                  <a:pt x="2223" y="1905"/>
                </a:lnTo>
                <a:lnTo>
                  <a:pt x="2216" y="1904"/>
                </a:lnTo>
                <a:lnTo>
                  <a:pt x="2210" y="1903"/>
                </a:lnTo>
                <a:lnTo>
                  <a:pt x="2204" y="1904"/>
                </a:lnTo>
                <a:lnTo>
                  <a:pt x="2200" y="1905"/>
                </a:lnTo>
                <a:lnTo>
                  <a:pt x="2192" y="1910"/>
                </a:lnTo>
                <a:lnTo>
                  <a:pt x="2185" y="1917"/>
                </a:lnTo>
                <a:lnTo>
                  <a:pt x="2181" y="1919"/>
                </a:lnTo>
                <a:lnTo>
                  <a:pt x="2175" y="1922"/>
                </a:lnTo>
                <a:lnTo>
                  <a:pt x="2170" y="1924"/>
                </a:lnTo>
                <a:lnTo>
                  <a:pt x="2163" y="1926"/>
                </a:lnTo>
                <a:lnTo>
                  <a:pt x="2150" y="1929"/>
                </a:lnTo>
                <a:lnTo>
                  <a:pt x="2135" y="1931"/>
                </a:lnTo>
                <a:lnTo>
                  <a:pt x="2120" y="1935"/>
                </a:lnTo>
                <a:lnTo>
                  <a:pt x="2107" y="1936"/>
                </a:lnTo>
                <a:lnTo>
                  <a:pt x="2101" y="1937"/>
                </a:lnTo>
                <a:lnTo>
                  <a:pt x="2097" y="1936"/>
                </a:lnTo>
                <a:lnTo>
                  <a:pt x="2091" y="1936"/>
                </a:lnTo>
                <a:lnTo>
                  <a:pt x="2087" y="1933"/>
                </a:lnTo>
                <a:lnTo>
                  <a:pt x="2079" y="1931"/>
                </a:lnTo>
                <a:lnTo>
                  <a:pt x="2069" y="1929"/>
                </a:lnTo>
                <a:lnTo>
                  <a:pt x="2057" y="1929"/>
                </a:lnTo>
                <a:lnTo>
                  <a:pt x="2042" y="1932"/>
                </a:lnTo>
                <a:lnTo>
                  <a:pt x="2032" y="1933"/>
                </a:lnTo>
                <a:lnTo>
                  <a:pt x="2024" y="1935"/>
                </a:lnTo>
                <a:lnTo>
                  <a:pt x="2016" y="1933"/>
                </a:lnTo>
                <a:lnTo>
                  <a:pt x="2009" y="1932"/>
                </a:lnTo>
                <a:lnTo>
                  <a:pt x="2003" y="1930"/>
                </a:lnTo>
                <a:lnTo>
                  <a:pt x="1998" y="1926"/>
                </a:lnTo>
                <a:lnTo>
                  <a:pt x="1994" y="1923"/>
                </a:lnTo>
                <a:lnTo>
                  <a:pt x="1991" y="1917"/>
                </a:lnTo>
                <a:lnTo>
                  <a:pt x="1988" y="1912"/>
                </a:lnTo>
                <a:lnTo>
                  <a:pt x="1985" y="1908"/>
                </a:lnTo>
                <a:lnTo>
                  <a:pt x="1981" y="1906"/>
                </a:lnTo>
                <a:lnTo>
                  <a:pt x="1978" y="1906"/>
                </a:lnTo>
                <a:lnTo>
                  <a:pt x="1968" y="1906"/>
                </a:lnTo>
                <a:lnTo>
                  <a:pt x="1956" y="1907"/>
                </a:lnTo>
                <a:lnTo>
                  <a:pt x="1950" y="1907"/>
                </a:lnTo>
                <a:lnTo>
                  <a:pt x="1947" y="1906"/>
                </a:lnTo>
                <a:lnTo>
                  <a:pt x="1943" y="1904"/>
                </a:lnTo>
                <a:lnTo>
                  <a:pt x="1941" y="1903"/>
                </a:lnTo>
                <a:lnTo>
                  <a:pt x="1940" y="1900"/>
                </a:lnTo>
                <a:lnTo>
                  <a:pt x="1940" y="1898"/>
                </a:lnTo>
                <a:lnTo>
                  <a:pt x="1941" y="1895"/>
                </a:lnTo>
                <a:lnTo>
                  <a:pt x="1942" y="1893"/>
                </a:lnTo>
                <a:lnTo>
                  <a:pt x="1946" y="1889"/>
                </a:lnTo>
                <a:lnTo>
                  <a:pt x="1948" y="1886"/>
                </a:lnTo>
                <a:lnTo>
                  <a:pt x="1949" y="1884"/>
                </a:lnTo>
                <a:lnTo>
                  <a:pt x="1948" y="1879"/>
                </a:lnTo>
                <a:lnTo>
                  <a:pt x="1944" y="1875"/>
                </a:lnTo>
                <a:lnTo>
                  <a:pt x="1937" y="1872"/>
                </a:lnTo>
                <a:lnTo>
                  <a:pt x="1928" y="1868"/>
                </a:lnTo>
                <a:lnTo>
                  <a:pt x="1918" y="1863"/>
                </a:lnTo>
                <a:lnTo>
                  <a:pt x="1914" y="1860"/>
                </a:lnTo>
                <a:lnTo>
                  <a:pt x="1910" y="1857"/>
                </a:lnTo>
                <a:lnTo>
                  <a:pt x="1908" y="1854"/>
                </a:lnTo>
                <a:lnTo>
                  <a:pt x="1906" y="1851"/>
                </a:lnTo>
                <a:lnTo>
                  <a:pt x="1905" y="1844"/>
                </a:lnTo>
                <a:lnTo>
                  <a:pt x="1905" y="1837"/>
                </a:lnTo>
                <a:lnTo>
                  <a:pt x="1905" y="1834"/>
                </a:lnTo>
                <a:lnTo>
                  <a:pt x="1904" y="1831"/>
                </a:lnTo>
                <a:lnTo>
                  <a:pt x="1903" y="1830"/>
                </a:lnTo>
                <a:lnTo>
                  <a:pt x="1900" y="1828"/>
                </a:lnTo>
                <a:lnTo>
                  <a:pt x="1893" y="1826"/>
                </a:lnTo>
                <a:lnTo>
                  <a:pt x="1886" y="1825"/>
                </a:lnTo>
                <a:lnTo>
                  <a:pt x="1879" y="1824"/>
                </a:lnTo>
                <a:lnTo>
                  <a:pt x="1872" y="1822"/>
                </a:lnTo>
                <a:lnTo>
                  <a:pt x="1868" y="1821"/>
                </a:lnTo>
                <a:lnTo>
                  <a:pt x="1865" y="1818"/>
                </a:lnTo>
                <a:lnTo>
                  <a:pt x="1861" y="1815"/>
                </a:lnTo>
                <a:lnTo>
                  <a:pt x="1858" y="1811"/>
                </a:lnTo>
                <a:lnTo>
                  <a:pt x="1855" y="1807"/>
                </a:lnTo>
                <a:lnTo>
                  <a:pt x="1853" y="1807"/>
                </a:lnTo>
                <a:lnTo>
                  <a:pt x="1851" y="1809"/>
                </a:lnTo>
                <a:lnTo>
                  <a:pt x="1851" y="1812"/>
                </a:lnTo>
                <a:lnTo>
                  <a:pt x="1849" y="1815"/>
                </a:lnTo>
                <a:lnTo>
                  <a:pt x="1849" y="1818"/>
                </a:lnTo>
                <a:lnTo>
                  <a:pt x="1845" y="1831"/>
                </a:lnTo>
                <a:lnTo>
                  <a:pt x="1839" y="1845"/>
                </a:lnTo>
                <a:lnTo>
                  <a:pt x="1836" y="1848"/>
                </a:lnTo>
                <a:lnTo>
                  <a:pt x="1833" y="1849"/>
                </a:lnTo>
                <a:lnTo>
                  <a:pt x="1829" y="1849"/>
                </a:lnTo>
                <a:lnTo>
                  <a:pt x="1826" y="1849"/>
                </a:lnTo>
                <a:lnTo>
                  <a:pt x="1818" y="1848"/>
                </a:lnTo>
                <a:lnTo>
                  <a:pt x="1811" y="1847"/>
                </a:lnTo>
                <a:lnTo>
                  <a:pt x="1808" y="1847"/>
                </a:lnTo>
                <a:lnTo>
                  <a:pt x="1804" y="1848"/>
                </a:lnTo>
                <a:lnTo>
                  <a:pt x="1801" y="1851"/>
                </a:lnTo>
                <a:lnTo>
                  <a:pt x="1799" y="1859"/>
                </a:lnTo>
                <a:lnTo>
                  <a:pt x="1797" y="1866"/>
                </a:lnTo>
                <a:lnTo>
                  <a:pt x="1795" y="1872"/>
                </a:lnTo>
                <a:lnTo>
                  <a:pt x="1791" y="1876"/>
                </a:lnTo>
                <a:lnTo>
                  <a:pt x="1786" y="1880"/>
                </a:lnTo>
                <a:lnTo>
                  <a:pt x="1782" y="1885"/>
                </a:lnTo>
                <a:lnTo>
                  <a:pt x="1774" y="1892"/>
                </a:lnTo>
                <a:lnTo>
                  <a:pt x="1771" y="1897"/>
                </a:lnTo>
                <a:lnTo>
                  <a:pt x="1769" y="1900"/>
                </a:lnTo>
                <a:lnTo>
                  <a:pt x="1767" y="1905"/>
                </a:lnTo>
                <a:lnTo>
                  <a:pt x="1767" y="1910"/>
                </a:lnTo>
                <a:lnTo>
                  <a:pt x="1770" y="1917"/>
                </a:lnTo>
                <a:lnTo>
                  <a:pt x="1773" y="1922"/>
                </a:lnTo>
                <a:lnTo>
                  <a:pt x="1774" y="1925"/>
                </a:lnTo>
                <a:lnTo>
                  <a:pt x="1774" y="1929"/>
                </a:lnTo>
                <a:lnTo>
                  <a:pt x="1774" y="1933"/>
                </a:lnTo>
                <a:lnTo>
                  <a:pt x="1773" y="1941"/>
                </a:lnTo>
                <a:lnTo>
                  <a:pt x="1770" y="1956"/>
                </a:lnTo>
                <a:lnTo>
                  <a:pt x="1765" y="1969"/>
                </a:lnTo>
                <a:lnTo>
                  <a:pt x="1760" y="1980"/>
                </a:lnTo>
                <a:lnTo>
                  <a:pt x="1758" y="1992"/>
                </a:lnTo>
                <a:lnTo>
                  <a:pt x="1758" y="1995"/>
                </a:lnTo>
                <a:lnTo>
                  <a:pt x="1759" y="1999"/>
                </a:lnTo>
                <a:lnTo>
                  <a:pt x="1760" y="2001"/>
                </a:lnTo>
                <a:lnTo>
                  <a:pt x="1761" y="2005"/>
                </a:lnTo>
                <a:lnTo>
                  <a:pt x="1765" y="2008"/>
                </a:lnTo>
                <a:lnTo>
                  <a:pt x="1767" y="2014"/>
                </a:lnTo>
                <a:lnTo>
                  <a:pt x="1766" y="2015"/>
                </a:lnTo>
                <a:lnTo>
                  <a:pt x="1765" y="2018"/>
                </a:lnTo>
                <a:lnTo>
                  <a:pt x="1761" y="2019"/>
                </a:lnTo>
                <a:lnTo>
                  <a:pt x="1757" y="2019"/>
                </a:lnTo>
                <a:lnTo>
                  <a:pt x="1751" y="2019"/>
                </a:lnTo>
                <a:lnTo>
                  <a:pt x="1747" y="2019"/>
                </a:lnTo>
                <a:lnTo>
                  <a:pt x="1742" y="2020"/>
                </a:lnTo>
                <a:lnTo>
                  <a:pt x="1740" y="2021"/>
                </a:lnTo>
                <a:lnTo>
                  <a:pt x="1736" y="2025"/>
                </a:lnTo>
                <a:lnTo>
                  <a:pt x="1734" y="2027"/>
                </a:lnTo>
                <a:lnTo>
                  <a:pt x="1732" y="2032"/>
                </a:lnTo>
                <a:lnTo>
                  <a:pt x="1729" y="2037"/>
                </a:lnTo>
                <a:lnTo>
                  <a:pt x="1723" y="2052"/>
                </a:lnTo>
                <a:lnTo>
                  <a:pt x="1716" y="2073"/>
                </a:lnTo>
                <a:lnTo>
                  <a:pt x="1709" y="2095"/>
                </a:lnTo>
                <a:lnTo>
                  <a:pt x="1703" y="2114"/>
                </a:lnTo>
                <a:lnTo>
                  <a:pt x="1700" y="2122"/>
                </a:lnTo>
                <a:lnTo>
                  <a:pt x="1696" y="2128"/>
                </a:lnTo>
                <a:lnTo>
                  <a:pt x="1691" y="2134"/>
                </a:lnTo>
                <a:lnTo>
                  <a:pt x="1688" y="2138"/>
                </a:lnTo>
                <a:lnTo>
                  <a:pt x="1677" y="2146"/>
                </a:lnTo>
                <a:lnTo>
                  <a:pt x="1668" y="2157"/>
                </a:lnTo>
                <a:lnTo>
                  <a:pt x="1663" y="2162"/>
                </a:lnTo>
                <a:lnTo>
                  <a:pt x="1659" y="2168"/>
                </a:lnTo>
                <a:lnTo>
                  <a:pt x="1658" y="2172"/>
                </a:lnTo>
                <a:lnTo>
                  <a:pt x="1657" y="2177"/>
                </a:lnTo>
                <a:lnTo>
                  <a:pt x="1656" y="2185"/>
                </a:lnTo>
                <a:lnTo>
                  <a:pt x="1651" y="2194"/>
                </a:lnTo>
                <a:lnTo>
                  <a:pt x="1648" y="2197"/>
                </a:lnTo>
                <a:lnTo>
                  <a:pt x="1647" y="2202"/>
                </a:lnTo>
                <a:lnTo>
                  <a:pt x="1646" y="2208"/>
                </a:lnTo>
                <a:lnTo>
                  <a:pt x="1646" y="2213"/>
                </a:lnTo>
                <a:lnTo>
                  <a:pt x="1645" y="2223"/>
                </a:lnTo>
                <a:lnTo>
                  <a:pt x="1644" y="2233"/>
                </a:lnTo>
                <a:lnTo>
                  <a:pt x="1641" y="2237"/>
                </a:lnTo>
                <a:lnTo>
                  <a:pt x="1638" y="2239"/>
                </a:lnTo>
                <a:lnTo>
                  <a:pt x="1634" y="2241"/>
                </a:lnTo>
                <a:lnTo>
                  <a:pt x="1631" y="2244"/>
                </a:lnTo>
                <a:lnTo>
                  <a:pt x="1621" y="2245"/>
                </a:lnTo>
                <a:lnTo>
                  <a:pt x="1613" y="2246"/>
                </a:lnTo>
                <a:lnTo>
                  <a:pt x="1604" y="2246"/>
                </a:lnTo>
                <a:lnTo>
                  <a:pt x="1597" y="2247"/>
                </a:lnTo>
                <a:lnTo>
                  <a:pt x="1593" y="2248"/>
                </a:lnTo>
                <a:lnTo>
                  <a:pt x="1588" y="2251"/>
                </a:lnTo>
                <a:lnTo>
                  <a:pt x="1583" y="2254"/>
                </a:lnTo>
                <a:lnTo>
                  <a:pt x="1578" y="2258"/>
                </a:lnTo>
                <a:lnTo>
                  <a:pt x="1572" y="2264"/>
                </a:lnTo>
                <a:lnTo>
                  <a:pt x="1566" y="2267"/>
                </a:lnTo>
                <a:lnTo>
                  <a:pt x="1562" y="2269"/>
                </a:lnTo>
                <a:lnTo>
                  <a:pt x="1557" y="2270"/>
                </a:lnTo>
                <a:lnTo>
                  <a:pt x="1551" y="2270"/>
                </a:lnTo>
                <a:lnTo>
                  <a:pt x="1546" y="2269"/>
                </a:lnTo>
                <a:lnTo>
                  <a:pt x="1540" y="2265"/>
                </a:lnTo>
                <a:lnTo>
                  <a:pt x="1533" y="2263"/>
                </a:lnTo>
                <a:lnTo>
                  <a:pt x="1527" y="2262"/>
                </a:lnTo>
                <a:lnTo>
                  <a:pt x="1522" y="2262"/>
                </a:lnTo>
                <a:lnTo>
                  <a:pt x="1518" y="2263"/>
                </a:lnTo>
                <a:lnTo>
                  <a:pt x="1514" y="2264"/>
                </a:lnTo>
                <a:lnTo>
                  <a:pt x="1507" y="2266"/>
                </a:lnTo>
                <a:lnTo>
                  <a:pt x="1501" y="2267"/>
                </a:lnTo>
                <a:lnTo>
                  <a:pt x="1498" y="2267"/>
                </a:lnTo>
                <a:lnTo>
                  <a:pt x="1495" y="2267"/>
                </a:lnTo>
                <a:lnTo>
                  <a:pt x="1493" y="2266"/>
                </a:lnTo>
                <a:lnTo>
                  <a:pt x="1490" y="2265"/>
                </a:lnTo>
                <a:lnTo>
                  <a:pt x="1489" y="2263"/>
                </a:lnTo>
                <a:lnTo>
                  <a:pt x="1489" y="2262"/>
                </a:lnTo>
                <a:lnTo>
                  <a:pt x="1490" y="2259"/>
                </a:lnTo>
                <a:lnTo>
                  <a:pt x="1492" y="2257"/>
                </a:lnTo>
                <a:lnTo>
                  <a:pt x="1496" y="2252"/>
                </a:lnTo>
                <a:lnTo>
                  <a:pt x="1503" y="2246"/>
                </a:lnTo>
                <a:lnTo>
                  <a:pt x="1517" y="2232"/>
                </a:lnTo>
                <a:lnTo>
                  <a:pt x="1527" y="2220"/>
                </a:lnTo>
                <a:lnTo>
                  <a:pt x="1530" y="2216"/>
                </a:lnTo>
                <a:lnTo>
                  <a:pt x="1532" y="2213"/>
                </a:lnTo>
                <a:lnTo>
                  <a:pt x="1533" y="2209"/>
                </a:lnTo>
                <a:lnTo>
                  <a:pt x="1533" y="2206"/>
                </a:lnTo>
                <a:lnTo>
                  <a:pt x="1532" y="2200"/>
                </a:lnTo>
                <a:lnTo>
                  <a:pt x="1531" y="2191"/>
                </a:lnTo>
                <a:lnTo>
                  <a:pt x="1528" y="2184"/>
                </a:lnTo>
                <a:lnTo>
                  <a:pt x="1527" y="2177"/>
                </a:lnTo>
                <a:lnTo>
                  <a:pt x="1527" y="2174"/>
                </a:lnTo>
                <a:lnTo>
                  <a:pt x="1527" y="2171"/>
                </a:lnTo>
                <a:lnTo>
                  <a:pt x="1528" y="2169"/>
                </a:lnTo>
                <a:lnTo>
                  <a:pt x="1531" y="2166"/>
                </a:lnTo>
                <a:lnTo>
                  <a:pt x="1536" y="2162"/>
                </a:lnTo>
                <a:lnTo>
                  <a:pt x="1539" y="2156"/>
                </a:lnTo>
                <a:lnTo>
                  <a:pt x="1539" y="2153"/>
                </a:lnTo>
                <a:lnTo>
                  <a:pt x="1538" y="2151"/>
                </a:lnTo>
                <a:lnTo>
                  <a:pt x="1536" y="2149"/>
                </a:lnTo>
                <a:lnTo>
                  <a:pt x="1531" y="2145"/>
                </a:lnTo>
                <a:lnTo>
                  <a:pt x="1526" y="2143"/>
                </a:lnTo>
                <a:lnTo>
                  <a:pt x="1525" y="2140"/>
                </a:lnTo>
                <a:lnTo>
                  <a:pt x="1525" y="2136"/>
                </a:lnTo>
                <a:lnTo>
                  <a:pt x="1526" y="2132"/>
                </a:lnTo>
                <a:lnTo>
                  <a:pt x="1531" y="2122"/>
                </a:lnTo>
                <a:lnTo>
                  <a:pt x="1533" y="2113"/>
                </a:lnTo>
                <a:lnTo>
                  <a:pt x="1532" y="2112"/>
                </a:lnTo>
                <a:lnTo>
                  <a:pt x="1530" y="2111"/>
                </a:lnTo>
                <a:lnTo>
                  <a:pt x="1526" y="2109"/>
                </a:lnTo>
                <a:lnTo>
                  <a:pt x="1522" y="2109"/>
                </a:lnTo>
                <a:lnTo>
                  <a:pt x="1513" y="2111"/>
                </a:lnTo>
                <a:lnTo>
                  <a:pt x="1507" y="2111"/>
                </a:lnTo>
                <a:lnTo>
                  <a:pt x="1499" y="2111"/>
                </a:lnTo>
                <a:lnTo>
                  <a:pt x="1492" y="2108"/>
                </a:lnTo>
                <a:lnTo>
                  <a:pt x="1486" y="2105"/>
                </a:lnTo>
                <a:lnTo>
                  <a:pt x="1480" y="2099"/>
                </a:lnTo>
                <a:lnTo>
                  <a:pt x="1473" y="2088"/>
                </a:lnTo>
                <a:lnTo>
                  <a:pt x="1464" y="2071"/>
                </a:lnTo>
                <a:lnTo>
                  <a:pt x="1455" y="2051"/>
                </a:lnTo>
                <a:lnTo>
                  <a:pt x="1448" y="2034"/>
                </a:lnTo>
                <a:lnTo>
                  <a:pt x="1439" y="2019"/>
                </a:lnTo>
                <a:lnTo>
                  <a:pt x="1432" y="2006"/>
                </a:lnTo>
                <a:lnTo>
                  <a:pt x="1424" y="1994"/>
                </a:lnTo>
                <a:lnTo>
                  <a:pt x="1418" y="1985"/>
                </a:lnTo>
                <a:lnTo>
                  <a:pt x="1413" y="1975"/>
                </a:lnTo>
                <a:lnTo>
                  <a:pt x="1410" y="1964"/>
                </a:lnTo>
                <a:lnTo>
                  <a:pt x="1408" y="1955"/>
                </a:lnTo>
                <a:lnTo>
                  <a:pt x="1408" y="1945"/>
                </a:lnTo>
                <a:lnTo>
                  <a:pt x="1408" y="1943"/>
                </a:lnTo>
                <a:lnTo>
                  <a:pt x="1408" y="1942"/>
                </a:lnTo>
                <a:lnTo>
                  <a:pt x="1407" y="1941"/>
                </a:lnTo>
                <a:lnTo>
                  <a:pt x="1406" y="1939"/>
                </a:lnTo>
                <a:lnTo>
                  <a:pt x="1401" y="1938"/>
                </a:lnTo>
                <a:lnTo>
                  <a:pt x="1396" y="1938"/>
                </a:lnTo>
                <a:lnTo>
                  <a:pt x="1383" y="1938"/>
                </a:lnTo>
                <a:lnTo>
                  <a:pt x="1372" y="1937"/>
                </a:lnTo>
                <a:lnTo>
                  <a:pt x="1367" y="1936"/>
                </a:lnTo>
                <a:lnTo>
                  <a:pt x="1364" y="1935"/>
                </a:lnTo>
                <a:lnTo>
                  <a:pt x="1362" y="1931"/>
                </a:lnTo>
                <a:lnTo>
                  <a:pt x="1362" y="1928"/>
                </a:lnTo>
                <a:lnTo>
                  <a:pt x="1362" y="1918"/>
                </a:lnTo>
                <a:lnTo>
                  <a:pt x="1362" y="1907"/>
                </a:lnTo>
                <a:lnTo>
                  <a:pt x="1352" y="1889"/>
                </a:lnTo>
                <a:lnTo>
                  <a:pt x="1344" y="1878"/>
                </a:lnTo>
                <a:lnTo>
                  <a:pt x="1343" y="1868"/>
                </a:lnTo>
                <a:lnTo>
                  <a:pt x="1342" y="1856"/>
                </a:lnTo>
                <a:lnTo>
                  <a:pt x="1341" y="1843"/>
                </a:lnTo>
                <a:lnTo>
                  <a:pt x="1338" y="1830"/>
                </a:lnTo>
                <a:lnTo>
                  <a:pt x="1338" y="1824"/>
                </a:lnTo>
                <a:lnTo>
                  <a:pt x="1338" y="1819"/>
                </a:lnTo>
                <a:lnTo>
                  <a:pt x="1338" y="1815"/>
                </a:lnTo>
                <a:lnTo>
                  <a:pt x="1339" y="1811"/>
                </a:lnTo>
                <a:lnTo>
                  <a:pt x="1344" y="1803"/>
                </a:lnTo>
                <a:lnTo>
                  <a:pt x="1348" y="1796"/>
                </a:lnTo>
                <a:lnTo>
                  <a:pt x="1354" y="1785"/>
                </a:lnTo>
                <a:lnTo>
                  <a:pt x="1363" y="1772"/>
                </a:lnTo>
                <a:lnTo>
                  <a:pt x="1373" y="1758"/>
                </a:lnTo>
                <a:lnTo>
                  <a:pt x="1380" y="1746"/>
                </a:lnTo>
                <a:lnTo>
                  <a:pt x="1382" y="1742"/>
                </a:lnTo>
                <a:lnTo>
                  <a:pt x="1383" y="1739"/>
                </a:lnTo>
                <a:lnTo>
                  <a:pt x="1383" y="1735"/>
                </a:lnTo>
                <a:lnTo>
                  <a:pt x="1382" y="1733"/>
                </a:lnTo>
                <a:lnTo>
                  <a:pt x="1380" y="1730"/>
                </a:lnTo>
                <a:lnTo>
                  <a:pt x="1376" y="1728"/>
                </a:lnTo>
                <a:lnTo>
                  <a:pt x="1373" y="1725"/>
                </a:lnTo>
                <a:lnTo>
                  <a:pt x="1368" y="1724"/>
                </a:lnTo>
                <a:lnTo>
                  <a:pt x="1358" y="1722"/>
                </a:lnTo>
                <a:lnTo>
                  <a:pt x="1351" y="1722"/>
                </a:lnTo>
                <a:lnTo>
                  <a:pt x="1348" y="1723"/>
                </a:lnTo>
                <a:lnTo>
                  <a:pt x="1345" y="1725"/>
                </a:lnTo>
                <a:lnTo>
                  <a:pt x="1343" y="1729"/>
                </a:lnTo>
                <a:lnTo>
                  <a:pt x="1341" y="1734"/>
                </a:lnTo>
                <a:lnTo>
                  <a:pt x="1339" y="1737"/>
                </a:lnTo>
                <a:lnTo>
                  <a:pt x="1337" y="1741"/>
                </a:lnTo>
                <a:lnTo>
                  <a:pt x="1336" y="1742"/>
                </a:lnTo>
                <a:lnTo>
                  <a:pt x="1335" y="1742"/>
                </a:lnTo>
                <a:lnTo>
                  <a:pt x="1332" y="1737"/>
                </a:lnTo>
                <a:lnTo>
                  <a:pt x="1331" y="1730"/>
                </a:lnTo>
                <a:lnTo>
                  <a:pt x="1329" y="1722"/>
                </a:lnTo>
                <a:lnTo>
                  <a:pt x="1325" y="1714"/>
                </a:lnTo>
                <a:lnTo>
                  <a:pt x="1320" y="1703"/>
                </a:lnTo>
                <a:lnTo>
                  <a:pt x="1314" y="1690"/>
                </a:lnTo>
                <a:lnTo>
                  <a:pt x="1312" y="1683"/>
                </a:lnTo>
                <a:lnTo>
                  <a:pt x="1309" y="1678"/>
                </a:lnTo>
                <a:lnTo>
                  <a:pt x="1305" y="1673"/>
                </a:lnTo>
                <a:lnTo>
                  <a:pt x="1301" y="1671"/>
                </a:lnTo>
                <a:lnTo>
                  <a:pt x="1292" y="1668"/>
                </a:lnTo>
                <a:lnTo>
                  <a:pt x="1282" y="1667"/>
                </a:lnTo>
                <a:lnTo>
                  <a:pt x="1278" y="1667"/>
                </a:lnTo>
                <a:lnTo>
                  <a:pt x="1275" y="1666"/>
                </a:lnTo>
                <a:lnTo>
                  <a:pt x="1273" y="1662"/>
                </a:lnTo>
                <a:lnTo>
                  <a:pt x="1272" y="1660"/>
                </a:lnTo>
                <a:lnTo>
                  <a:pt x="1272" y="1652"/>
                </a:lnTo>
                <a:lnTo>
                  <a:pt x="1272" y="1641"/>
                </a:lnTo>
                <a:lnTo>
                  <a:pt x="1270" y="1636"/>
                </a:lnTo>
                <a:lnTo>
                  <a:pt x="1269" y="1632"/>
                </a:lnTo>
                <a:lnTo>
                  <a:pt x="1267" y="1627"/>
                </a:lnTo>
                <a:lnTo>
                  <a:pt x="1265" y="1622"/>
                </a:lnTo>
                <a:lnTo>
                  <a:pt x="1256" y="1613"/>
                </a:lnTo>
                <a:lnTo>
                  <a:pt x="1248" y="1603"/>
                </a:lnTo>
                <a:lnTo>
                  <a:pt x="1244" y="1598"/>
                </a:lnTo>
                <a:lnTo>
                  <a:pt x="1241" y="1594"/>
                </a:lnTo>
                <a:lnTo>
                  <a:pt x="1240" y="1589"/>
                </a:lnTo>
                <a:lnTo>
                  <a:pt x="1238" y="1584"/>
                </a:lnTo>
                <a:lnTo>
                  <a:pt x="1236" y="1573"/>
                </a:lnTo>
                <a:lnTo>
                  <a:pt x="1236" y="1563"/>
                </a:lnTo>
                <a:lnTo>
                  <a:pt x="1235" y="1558"/>
                </a:lnTo>
                <a:lnTo>
                  <a:pt x="1234" y="1553"/>
                </a:lnTo>
                <a:lnTo>
                  <a:pt x="1232" y="1550"/>
                </a:lnTo>
                <a:lnTo>
                  <a:pt x="1230" y="1546"/>
                </a:lnTo>
                <a:lnTo>
                  <a:pt x="1228" y="1542"/>
                </a:lnTo>
                <a:lnTo>
                  <a:pt x="1225" y="1541"/>
                </a:lnTo>
                <a:lnTo>
                  <a:pt x="1222" y="1540"/>
                </a:lnTo>
                <a:lnTo>
                  <a:pt x="1218" y="1540"/>
                </a:lnTo>
                <a:lnTo>
                  <a:pt x="1211" y="1540"/>
                </a:lnTo>
                <a:lnTo>
                  <a:pt x="1204" y="1541"/>
                </a:lnTo>
                <a:lnTo>
                  <a:pt x="1202" y="1541"/>
                </a:lnTo>
                <a:lnTo>
                  <a:pt x="1198" y="1541"/>
                </a:lnTo>
                <a:lnTo>
                  <a:pt x="1194" y="1540"/>
                </a:lnTo>
                <a:lnTo>
                  <a:pt x="1191" y="1538"/>
                </a:lnTo>
                <a:lnTo>
                  <a:pt x="1187" y="1535"/>
                </a:lnTo>
                <a:lnTo>
                  <a:pt x="1186" y="1532"/>
                </a:lnTo>
                <a:lnTo>
                  <a:pt x="1184" y="1528"/>
                </a:lnTo>
                <a:lnTo>
                  <a:pt x="1182" y="1523"/>
                </a:lnTo>
                <a:lnTo>
                  <a:pt x="1180" y="1512"/>
                </a:lnTo>
                <a:lnTo>
                  <a:pt x="1177" y="1497"/>
                </a:lnTo>
                <a:lnTo>
                  <a:pt x="1174" y="1489"/>
                </a:lnTo>
                <a:lnTo>
                  <a:pt x="1169" y="1483"/>
                </a:lnTo>
                <a:lnTo>
                  <a:pt x="1165" y="1477"/>
                </a:lnTo>
                <a:lnTo>
                  <a:pt x="1160" y="1472"/>
                </a:lnTo>
                <a:lnTo>
                  <a:pt x="1150" y="1463"/>
                </a:lnTo>
                <a:lnTo>
                  <a:pt x="1143" y="1454"/>
                </a:lnTo>
                <a:lnTo>
                  <a:pt x="1141" y="1450"/>
                </a:lnTo>
                <a:lnTo>
                  <a:pt x="1140" y="1446"/>
                </a:lnTo>
                <a:lnTo>
                  <a:pt x="1140" y="1443"/>
                </a:lnTo>
                <a:lnTo>
                  <a:pt x="1141" y="1439"/>
                </a:lnTo>
                <a:lnTo>
                  <a:pt x="1143" y="1432"/>
                </a:lnTo>
                <a:lnTo>
                  <a:pt x="1146" y="1424"/>
                </a:lnTo>
                <a:lnTo>
                  <a:pt x="1146" y="1419"/>
                </a:lnTo>
                <a:lnTo>
                  <a:pt x="1144" y="1414"/>
                </a:lnTo>
                <a:lnTo>
                  <a:pt x="1143" y="1410"/>
                </a:lnTo>
                <a:lnTo>
                  <a:pt x="1142" y="1408"/>
                </a:lnTo>
                <a:lnTo>
                  <a:pt x="1137" y="1402"/>
                </a:lnTo>
                <a:lnTo>
                  <a:pt x="1133" y="1397"/>
                </a:lnTo>
                <a:lnTo>
                  <a:pt x="1129" y="1394"/>
                </a:lnTo>
                <a:lnTo>
                  <a:pt x="1128" y="1391"/>
                </a:lnTo>
                <a:lnTo>
                  <a:pt x="1127" y="1388"/>
                </a:lnTo>
                <a:lnTo>
                  <a:pt x="1125" y="1384"/>
                </a:lnTo>
                <a:lnTo>
                  <a:pt x="1127" y="1368"/>
                </a:lnTo>
                <a:lnTo>
                  <a:pt x="1129" y="1351"/>
                </a:lnTo>
                <a:lnTo>
                  <a:pt x="1129" y="1347"/>
                </a:lnTo>
                <a:lnTo>
                  <a:pt x="1127" y="1344"/>
                </a:lnTo>
                <a:lnTo>
                  <a:pt x="1124" y="1342"/>
                </a:lnTo>
                <a:lnTo>
                  <a:pt x="1122" y="1340"/>
                </a:lnTo>
                <a:lnTo>
                  <a:pt x="1116" y="1339"/>
                </a:lnTo>
                <a:lnTo>
                  <a:pt x="1110" y="1340"/>
                </a:lnTo>
                <a:lnTo>
                  <a:pt x="1104" y="1343"/>
                </a:lnTo>
                <a:lnTo>
                  <a:pt x="1099" y="1346"/>
                </a:lnTo>
                <a:lnTo>
                  <a:pt x="1095" y="1351"/>
                </a:lnTo>
                <a:lnTo>
                  <a:pt x="1090" y="1357"/>
                </a:lnTo>
                <a:lnTo>
                  <a:pt x="1083" y="1371"/>
                </a:lnTo>
                <a:lnTo>
                  <a:pt x="1073" y="1390"/>
                </a:lnTo>
                <a:lnTo>
                  <a:pt x="1065" y="1409"/>
                </a:lnTo>
                <a:lnTo>
                  <a:pt x="1058" y="1425"/>
                </a:lnTo>
                <a:lnTo>
                  <a:pt x="1051" y="1437"/>
                </a:lnTo>
                <a:lnTo>
                  <a:pt x="1043" y="1447"/>
                </a:lnTo>
                <a:lnTo>
                  <a:pt x="1035" y="1457"/>
                </a:lnTo>
                <a:lnTo>
                  <a:pt x="1027" y="1466"/>
                </a:lnTo>
                <a:lnTo>
                  <a:pt x="1022" y="1469"/>
                </a:lnTo>
                <a:lnTo>
                  <a:pt x="1018" y="1471"/>
                </a:lnTo>
                <a:lnTo>
                  <a:pt x="1014" y="1472"/>
                </a:lnTo>
                <a:lnTo>
                  <a:pt x="1010" y="1472"/>
                </a:lnTo>
                <a:lnTo>
                  <a:pt x="1005" y="1471"/>
                </a:lnTo>
                <a:lnTo>
                  <a:pt x="1002" y="1469"/>
                </a:lnTo>
                <a:lnTo>
                  <a:pt x="998" y="1466"/>
                </a:lnTo>
                <a:lnTo>
                  <a:pt x="993" y="1464"/>
                </a:lnTo>
                <a:lnTo>
                  <a:pt x="990" y="1460"/>
                </a:lnTo>
                <a:lnTo>
                  <a:pt x="989" y="1456"/>
                </a:lnTo>
                <a:lnTo>
                  <a:pt x="988" y="1452"/>
                </a:lnTo>
                <a:lnTo>
                  <a:pt x="988" y="1449"/>
                </a:lnTo>
                <a:lnTo>
                  <a:pt x="990" y="1440"/>
                </a:lnTo>
                <a:lnTo>
                  <a:pt x="993" y="1435"/>
                </a:lnTo>
                <a:lnTo>
                  <a:pt x="996" y="1431"/>
                </a:lnTo>
                <a:lnTo>
                  <a:pt x="998" y="1427"/>
                </a:lnTo>
                <a:lnTo>
                  <a:pt x="997" y="1425"/>
                </a:lnTo>
                <a:lnTo>
                  <a:pt x="996" y="1424"/>
                </a:lnTo>
                <a:lnTo>
                  <a:pt x="995" y="1422"/>
                </a:lnTo>
                <a:lnTo>
                  <a:pt x="991" y="1421"/>
                </a:lnTo>
                <a:lnTo>
                  <a:pt x="985" y="1421"/>
                </a:lnTo>
                <a:lnTo>
                  <a:pt x="979" y="1419"/>
                </a:lnTo>
                <a:lnTo>
                  <a:pt x="978" y="1418"/>
                </a:lnTo>
                <a:lnTo>
                  <a:pt x="977" y="1416"/>
                </a:lnTo>
                <a:lnTo>
                  <a:pt x="976" y="1414"/>
                </a:lnTo>
                <a:lnTo>
                  <a:pt x="976" y="1412"/>
                </a:lnTo>
                <a:lnTo>
                  <a:pt x="977" y="1407"/>
                </a:lnTo>
                <a:lnTo>
                  <a:pt x="978" y="1400"/>
                </a:lnTo>
                <a:lnTo>
                  <a:pt x="982" y="1394"/>
                </a:lnTo>
                <a:lnTo>
                  <a:pt x="985" y="1387"/>
                </a:lnTo>
                <a:lnTo>
                  <a:pt x="986" y="1383"/>
                </a:lnTo>
                <a:lnTo>
                  <a:pt x="986" y="1381"/>
                </a:lnTo>
                <a:lnTo>
                  <a:pt x="986" y="1378"/>
                </a:lnTo>
                <a:lnTo>
                  <a:pt x="986" y="1375"/>
                </a:lnTo>
                <a:lnTo>
                  <a:pt x="984" y="1372"/>
                </a:lnTo>
                <a:lnTo>
                  <a:pt x="982" y="1369"/>
                </a:lnTo>
                <a:lnTo>
                  <a:pt x="978" y="1366"/>
                </a:lnTo>
                <a:lnTo>
                  <a:pt x="973" y="1363"/>
                </a:lnTo>
                <a:lnTo>
                  <a:pt x="967" y="1358"/>
                </a:lnTo>
                <a:lnTo>
                  <a:pt x="963" y="1355"/>
                </a:lnTo>
                <a:lnTo>
                  <a:pt x="958" y="1350"/>
                </a:lnTo>
                <a:lnTo>
                  <a:pt x="954" y="1344"/>
                </a:lnTo>
                <a:lnTo>
                  <a:pt x="948" y="1334"/>
                </a:lnTo>
                <a:lnTo>
                  <a:pt x="946" y="1325"/>
                </a:lnTo>
                <a:lnTo>
                  <a:pt x="945" y="1321"/>
                </a:lnTo>
                <a:lnTo>
                  <a:pt x="944" y="1318"/>
                </a:lnTo>
                <a:lnTo>
                  <a:pt x="941" y="1315"/>
                </a:lnTo>
                <a:lnTo>
                  <a:pt x="939" y="1314"/>
                </a:lnTo>
                <a:lnTo>
                  <a:pt x="932" y="1312"/>
                </a:lnTo>
                <a:lnTo>
                  <a:pt x="922" y="1311"/>
                </a:lnTo>
                <a:lnTo>
                  <a:pt x="911" y="1311"/>
                </a:lnTo>
                <a:lnTo>
                  <a:pt x="901" y="1308"/>
                </a:lnTo>
                <a:lnTo>
                  <a:pt x="890" y="1307"/>
                </a:lnTo>
                <a:lnTo>
                  <a:pt x="879" y="1303"/>
                </a:lnTo>
                <a:lnTo>
                  <a:pt x="865" y="1299"/>
                </a:lnTo>
                <a:lnTo>
                  <a:pt x="847" y="1290"/>
                </a:lnTo>
                <a:lnTo>
                  <a:pt x="831" y="1283"/>
                </a:lnTo>
                <a:lnTo>
                  <a:pt x="819" y="1275"/>
                </a:lnTo>
                <a:lnTo>
                  <a:pt x="814" y="1271"/>
                </a:lnTo>
                <a:lnTo>
                  <a:pt x="809" y="1268"/>
                </a:lnTo>
                <a:lnTo>
                  <a:pt x="806" y="1263"/>
                </a:lnTo>
                <a:lnTo>
                  <a:pt x="802" y="1257"/>
                </a:lnTo>
                <a:lnTo>
                  <a:pt x="796" y="1246"/>
                </a:lnTo>
                <a:lnTo>
                  <a:pt x="791" y="1236"/>
                </a:lnTo>
                <a:lnTo>
                  <a:pt x="789" y="1231"/>
                </a:lnTo>
                <a:lnTo>
                  <a:pt x="783" y="1227"/>
                </a:lnTo>
                <a:lnTo>
                  <a:pt x="778" y="1225"/>
                </a:lnTo>
                <a:lnTo>
                  <a:pt x="772" y="1224"/>
                </a:lnTo>
                <a:lnTo>
                  <a:pt x="769" y="1223"/>
                </a:lnTo>
                <a:lnTo>
                  <a:pt x="765" y="1221"/>
                </a:lnTo>
                <a:lnTo>
                  <a:pt x="763" y="1221"/>
                </a:lnTo>
                <a:lnTo>
                  <a:pt x="759" y="1223"/>
                </a:lnTo>
                <a:lnTo>
                  <a:pt x="757" y="1226"/>
                </a:lnTo>
                <a:lnTo>
                  <a:pt x="756" y="1231"/>
                </a:lnTo>
                <a:lnTo>
                  <a:pt x="755" y="1237"/>
                </a:lnTo>
                <a:lnTo>
                  <a:pt x="753" y="1243"/>
                </a:lnTo>
                <a:lnTo>
                  <a:pt x="752" y="1250"/>
                </a:lnTo>
                <a:lnTo>
                  <a:pt x="750" y="1260"/>
                </a:lnTo>
                <a:lnTo>
                  <a:pt x="749" y="1271"/>
                </a:lnTo>
                <a:lnTo>
                  <a:pt x="747" y="1283"/>
                </a:lnTo>
                <a:lnTo>
                  <a:pt x="747" y="1286"/>
                </a:lnTo>
                <a:lnTo>
                  <a:pt x="731" y="1282"/>
                </a:lnTo>
                <a:lnTo>
                  <a:pt x="724" y="1281"/>
                </a:lnTo>
                <a:lnTo>
                  <a:pt x="717" y="1277"/>
                </a:lnTo>
                <a:lnTo>
                  <a:pt x="707" y="1275"/>
                </a:lnTo>
                <a:lnTo>
                  <a:pt x="697" y="1273"/>
                </a:lnTo>
                <a:lnTo>
                  <a:pt x="687" y="1270"/>
                </a:lnTo>
                <a:lnTo>
                  <a:pt x="676" y="1268"/>
                </a:lnTo>
                <a:lnTo>
                  <a:pt x="662" y="1264"/>
                </a:lnTo>
                <a:lnTo>
                  <a:pt x="648" y="1261"/>
                </a:lnTo>
                <a:lnTo>
                  <a:pt x="642" y="1258"/>
                </a:lnTo>
                <a:lnTo>
                  <a:pt x="636" y="1256"/>
                </a:lnTo>
                <a:lnTo>
                  <a:pt x="631" y="1251"/>
                </a:lnTo>
                <a:lnTo>
                  <a:pt x="626" y="1246"/>
                </a:lnTo>
                <a:lnTo>
                  <a:pt x="624" y="1241"/>
                </a:lnTo>
                <a:lnTo>
                  <a:pt x="623" y="1235"/>
                </a:lnTo>
                <a:lnTo>
                  <a:pt x="623" y="1229"/>
                </a:lnTo>
                <a:lnTo>
                  <a:pt x="624" y="1224"/>
                </a:lnTo>
                <a:lnTo>
                  <a:pt x="626" y="1219"/>
                </a:lnTo>
                <a:lnTo>
                  <a:pt x="629" y="1216"/>
                </a:lnTo>
                <a:lnTo>
                  <a:pt x="633" y="1212"/>
                </a:lnTo>
                <a:lnTo>
                  <a:pt x="637" y="1208"/>
                </a:lnTo>
                <a:lnTo>
                  <a:pt x="651" y="1199"/>
                </a:lnTo>
                <a:lnTo>
                  <a:pt x="662" y="1191"/>
                </a:lnTo>
                <a:lnTo>
                  <a:pt x="665" y="1189"/>
                </a:lnTo>
                <a:lnTo>
                  <a:pt x="669" y="1191"/>
                </a:lnTo>
                <a:lnTo>
                  <a:pt x="670" y="1192"/>
                </a:lnTo>
                <a:lnTo>
                  <a:pt x="673" y="1194"/>
                </a:lnTo>
                <a:lnTo>
                  <a:pt x="675" y="1194"/>
                </a:lnTo>
                <a:lnTo>
                  <a:pt x="677" y="1192"/>
                </a:lnTo>
                <a:lnTo>
                  <a:pt x="678" y="1189"/>
                </a:lnTo>
                <a:lnTo>
                  <a:pt x="678" y="1185"/>
                </a:lnTo>
                <a:lnTo>
                  <a:pt x="677" y="1175"/>
                </a:lnTo>
                <a:lnTo>
                  <a:pt x="676" y="1169"/>
                </a:lnTo>
                <a:lnTo>
                  <a:pt x="676" y="1162"/>
                </a:lnTo>
                <a:lnTo>
                  <a:pt x="674" y="1154"/>
                </a:lnTo>
                <a:lnTo>
                  <a:pt x="671" y="1147"/>
                </a:lnTo>
                <a:lnTo>
                  <a:pt x="667" y="1141"/>
                </a:lnTo>
                <a:lnTo>
                  <a:pt x="662" y="1135"/>
                </a:lnTo>
                <a:lnTo>
                  <a:pt x="657" y="1128"/>
                </a:lnTo>
                <a:lnTo>
                  <a:pt x="653" y="1120"/>
                </a:lnTo>
                <a:lnTo>
                  <a:pt x="650" y="1112"/>
                </a:lnTo>
                <a:lnTo>
                  <a:pt x="646" y="1105"/>
                </a:lnTo>
                <a:lnTo>
                  <a:pt x="643" y="1097"/>
                </a:lnTo>
                <a:lnTo>
                  <a:pt x="640" y="1088"/>
                </a:lnTo>
                <a:lnTo>
                  <a:pt x="639" y="1080"/>
                </a:lnTo>
                <a:lnTo>
                  <a:pt x="637" y="1066"/>
                </a:lnTo>
                <a:lnTo>
                  <a:pt x="632" y="1052"/>
                </a:lnTo>
                <a:lnTo>
                  <a:pt x="629" y="1046"/>
                </a:lnTo>
                <a:lnTo>
                  <a:pt x="625" y="1040"/>
                </a:lnTo>
                <a:lnTo>
                  <a:pt x="620" y="1035"/>
                </a:lnTo>
                <a:lnTo>
                  <a:pt x="615" y="1030"/>
                </a:lnTo>
                <a:lnTo>
                  <a:pt x="606" y="1022"/>
                </a:lnTo>
                <a:lnTo>
                  <a:pt x="599" y="1013"/>
                </a:lnTo>
                <a:lnTo>
                  <a:pt x="596" y="1010"/>
                </a:lnTo>
                <a:lnTo>
                  <a:pt x="595" y="1005"/>
                </a:lnTo>
                <a:lnTo>
                  <a:pt x="595" y="1000"/>
                </a:lnTo>
                <a:lnTo>
                  <a:pt x="595" y="996"/>
                </a:lnTo>
                <a:lnTo>
                  <a:pt x="596" y="984"/>
                </a:lnTo>
                <a:lnTo>
                  <a:pt x="599" y="972"/>
                </a:lnTo>
                <a:lnTo>
                  <a:pt x="600" y="966"/>
                </a:lnTo>
                <a:lnTo>
                  <a:pt x="599" y="960"/>
                </a:lnTo>
                <a:lnTo>
                  <a:pt x="596" y="954"/>
                </a:lnTo>
                <a:lnTo>
                  <a:pt x="593" y="949"/>
                </a:lnTo>
                <a:lnTo>
                  <a:pt x="583" y="940"/>
                </a:lnTo>
                <a:lnTo>
                  <a:pt x="574" y="928"/>
                </a:lnTo>
                <a:lnTo>
                  <a:pt x="563" y="916"/>
                </a:lnTo>
                <a:lnTo>
                  <a:pt x="554" y="903"/>
                </a:lnTo>
                <a:lnTo>
                  <a:pt x="545" y="891"/>
                </a:lnTo>
                <a:lnTo>
                  <a:pt x="536" y="880"/>
                </a:lnTo>
                <a:lnTo>
                  <a:pt x="527" y="871"/>
                </a:lnTo>
                <a:lnTo>
                  <a:pt x="520" y="863"/>
                </a:lnTo>
                <a:lnTo>
                  <a:pt x="517" y="859"/>
                </a:lnTo>
                <a:lnTo>
                  <a:pt x="514" y="855"/>
                </a:lnTo>
                <a:lnTo>
                  <a:pt x="512" y="851"/>
                </a:lnTo>
                <a:lnTo>
                  <a:pt x="511" y="845"/>
                </a:lnTo>
                <a:lnTo>
                  <a:pt x="510" y="833"/>
                </a:lnTo>
                <a:lnTo>
                  <a:pt x="510" y="822"/>
                </a:lnTo>
                <a:lnTo>
                  <a:pt x="511" y="813"/>
                </a:lnTo>
                <a:lnTo>
                  <a:pt x="510" y="808"/>
                </a:lnTo>
                <a:lnTo>
                  <a:pt x="506" y="807"/>
                </a:lnTo>
                <a:lnTo>
                  <a:pt x="499" y="805"/>
                </a:lnTo>
                <a:lnTo>
                  <a:pt x="494" y="807"/>
                </a:lnTo>
                <a:lnTo>
                  <a:pt x="488" y="809"/>
                </a:lnTo>
                <a:lnTo>
                  <a:pt x="482" y="813"/>
                </a:lnTo>
                <a:lnTo>
                  <a:pt x="476" y="817"/>
                </a:lnTo>
                <a:lnTo>
                  <a:pt x="463" y="828"/>
                </a:lnTo>
                <a:lnTo>
                  <a:pt x="451" y="838"/>
                </a:lnTo>
                <a:lnTo>
                  <a:pt x="436" y="852"/>
                </a:lnTo>
                <a:lnTo>
                  <a:pt x="417" y="873"/>
                </a:lnTo>
                <a:lnTo>
                  <a:pt x="396" y="896"/>
                </a:lnTo>
                <a:lnTo>
                  <a:pt x="375" y="914"/>
                </a:lnTo>
                <a:lnTo>
                  <a:pt x="355" y="929"/>
                </a:lnTo>
                <a:lnTo>
                  <a:pt x="335" y="945"/>
                </a:lnTo>
                <a:lnTo>
                  <a:pt x="317" y="956"/>
                </a:lnTo>
                <a:lnTo>
                  <a:pt x="306" y="965"/>
                </a:lnTo>
                <a:lnTo>
                  <a:pt x="303" y="966"/>
                </a:lnTo>
                <a:lnTo>
                  <a:pt x="298" y="967"/>
                </a:lnTo>
                <a:lnTo>
                  <a:pt x="292" y="967"/>
                </a:lnTo>
                <a:lnTo>
                  <a:pt x="286" y="967"/>
                </a:lnTo>
                <a:lnTo>
                  <a:pt x="281" y="966"/>
                </a:lnTo>
                <a:lnTo>
                  <a:pt x="275" y="962"/>
                </a:lnTo>
                <a:lnTo>
                  <a:pt x="270" y="959"/>
                </a:lnTo>
                <a:lnTo>
                  <a:pt x="265" y="954"/>
                </a:lnTo>
                <a:lnTo>
                  <a:pt x="261" y="948"/>
                </a:lnTo>
                <a:lnTo>
                  <a:pt x="259" y="941"/>
                </a:lnTo>
                <a:lnTo>
                  <a:pt x="258" y="934"/>
                </a:lnTo>
                <a:lnTo>
                  <a:pt x="256" y="926"/>
                </a:lnTo>
                <a:lnTo>
                  <a:pt x="255" y="910"/>
                </a:lnTo>
                <a:lnTo>
                  <a:pt x="256" y="897"/>
                </a:lnTo>
                <a:lnTo>
                  <a:pt x="256" y="885"/>
                </a:lnTo>
                <a:lnTo>
                  <a:pt x="256" y="873"/>
                </a:lnTo>
                <a:lnTo>
                  <a:pt x="255" y="868"/>
                </a:lnTo>
                <a:lnTo>
                  <a:pt x="253" y="865"/>
                </a:lnTo>
                <a:lnTo>
                  <a:pt x="249" y="860"/>
                </a:lnTo>
                <a:lnTo>
                  <a:pt x="245" y="857"/>
                </a:lnTo>
                <a:lnTo>
                  <a:pt x="233" y="851"/>
                </a:lnTo>
                <a:lnTo>
                  <a:pt x="221" y="841"/>
                </a:lnTo>
                <a:lnTo>
                  <a:pt x="209" y="830"/>
                </a:lnTo>
                <a:lnTo>
                  <a:pt x="198" y="817"/>
                </a:lnTo>
                <a:lnTo>
                  <a:pt x="193" y="810"/>
                </a:lnTo>
                <a:lnTo>
                  <a:pt x="190" y="804"/>
                </a:lnTo>
                <a:lnTo>
                  <a:pt x="188" y="798"/>
                </a:lnTo>
                <a:lnTo>
                  <a:pt x="185" y="792"/>
                </a:lnTo>
                <a:lnTo>
                  <a:pt x="184" y="788"/>
                </a:lnTo>
                <a:lnTo>
                  <a:pt x="184" y="782"/>
                </a:lnTo>
                <a:lnTo>
                  <a:pt x="184" y="777"/>
                </a:lnTo>
                <a:lnTo>
                  <a:pt x="185" y="773"/>
                </a:lnTo>
                <a:lnTo>
                  <a:pt x="186" y="765"/>
                </a:lnTo>
                <a:lnTo>
                  <a:pt x="188" y="760"/>
                </a:lnTo>
                <a:lnTo>
                  <a:pt x="186" y="758"/>
                </a:lnTo>
                <a:lnTo>
                  <a:pt x="186" y="757"/>
                </a:lnTo>
                <a:lnTo>
                  <a:pt x="184" y="756"/>
                </a:lnTo>
                <a:lnTo>
                  <a:pt x="182" y="756"/>
                </a:lnTo>
                <a:lnTo>
                  <a:pt x="179" y="754"/>
                </a:lnTo>
                <a:lnTo>
                  <a:pt x="178" y="754"/>
                </a:lnTo>
                <a:lnTo>
                  <a:pt x="177" y="753"/>
                </a:lnTo>
                <a:lnTo>
                  <a:pt x="177" y="751"/>
                </a:lnTo>
                <a:lnTo>
                  <a:pt x="178" y="747"/>
                </a:lnTo>
                <a:lnTo>
                  <a:pt x="182" y="742"/>
                </a:lnTo>
                <a:lnTo>
                  <a:pt x="182" y="740"/>
                </a:lnTo>
                <a:lnTo>
                  <a:pt x="182" y="737"/>
                </a:lnTo>
                <a:lnTo>
                  <a:pt x="180" y="734"/>
                </a:lnTo>
                <a:lnTo>
                  <a:pt x="178" y="731"/>
                </a:lnTo>
                <a:lnTo>
                  <a:pt x="173" y="726"/>
                </a:lnTo>
                <a:lnTo>
                  <a:pt x="167" y="721"/>
                </a:lnTo>
                <a:lnTo>
                  <a:pt x="165" y="718"/>
                </a:lnTo>
                <a:lnTo>
                  <a:pt x="163" y="713"/>
                </a:lnTo>
                <a:lnTo>
                  <a:pt x="161" y="707"/>
                </a:lnTo>
                <a:lnTo>
                  <a:pt x="161" y="700"/>
                </a:lnTo>
                <a:lnTo>
                  <a:pt x="161" y="685"/>
                </a:lnTo>
                <a:lnTo>
                  <a:pt x="164" y="672"/>
                </a:lnTo>
                <a:lnTo>
                  <a:pt x="165" y="659"/>
                </a:lnTo>
                <a:lnTo>
                  <a:pt x="164" y="643"/>
                </a:lnTo>
                <a:lnTo>
                  <a:pt x="163" y="626"/>
                </a:lnTo>
                <a:lnTo>
                  <a:pt x="160" y="612"/>
                </a:lnTo>
                <a:lnTo>
                  <a:pt x="160" y="601"/>
                </a:lnTo>
                <a:lnTo>
                  <a:pt x="161" y="588"/>
                </a:lnTo>
                <a:lnTo>
                  <a:pt x="163" y="582"/>
                </a:lnTo>
                <a:lnTo>
                  <a:pt x="164" y="577"/>
                </a:lnTo>
                <a:lnTo>
                  <a:pt x="165" y="573"/>
                </a:lnTo>
                <a:lnTo>
                  <a:pt x="167" y="568"/>
                </a:lnTo>
                <a:lnTo>
                  <a:pt x="174" y="561"/>
                </a:lnTo>
                <a:lnTo>
                  <a:pt x="182" y="553"/>
                </a:lnTo>
                <a:lnTo>
                  <a:pt x="185" y="549"/>
                </a:lnTo>
                <a:lnTo>
                  <a:pt x="188" y="545"/>
                </a:lnTo>
                <a:lnTo>
                  <a:pt x="190" y="540"/>
                </a:lnTo>
                <a:lnTo>
                  <a:pt x="191" y="534"/>
                </a:lnTo>
                <a:lnTo>
                  <a:pt x="192" y="524"/>
                </a:lnTo>
                <a:lnTo>
                  <a:pt x="191" y="515"/>
                </a:lnTo>
                <a:lnTo>
                  <a:pt x="189" y="511"/>
                </a:lnTo>
                <a:lnTo>
                  <a:pt x="188" y="507"/>
                </a:lnTo>
                <a:lnTo>
                  <a:pt x="184" y="505"/>
                </a:lnTo>
                <a:lnTo>
                  <a:pt x="180" y="501"/>
                </a:lnTo>
                <a:lnTo>
                  <a:pt x="173" y="495"/>
                </a:lnTo>
                <a:lnTo>
                  <a:pt x="168" y="489"/>
                </a:lnTo>
                <a:lnTo>
                  <a:pt x="166" y="485"/>
                </a:lnTo>
                <a:lnTo>
                  <a:pt x="165" y="480"/>
                </a:lnTo>
                <a:lnTo>
                  <a:pt x="164" y="474"/>
                </a:lnTo>
                <a:lnTo>
                  <a:pt x="164" y="468"/>
                </a:lnTo>
                <a:lnTo>
                  <a:pt x="164" y="462"/>
                </a:lnTo>
                <a:lnTo>
                  <a:pt x="163" y="456"/>
                </a:lnTo>
                <a:lnTo>
                  <a:pt x="161" y="450"/>
                </a:lnTo>
                <a:lnTo>
                  <a:pt x="159" y="445"/>
                </a:lnTo>
                <a:lnTo>
                  <a:pt x="155" y="439"/>
                </a:lnTo>
                <a:lnTo>
                  <a:pt x="152" y="435"/>
                </a:lnTo>
                <a:lnTo>
                  <a:pt x="146" y="430"/>
                </a:lnTo>
                <a:lnTo>
                  <a:pt x="140" y="425"/>
                </a:lnTo>
                <a:lnTo>
                  <a:pt x="127" y="414"/>
                </a:lnTo>
                <a:lnTo>
                  <a:pt x="116" y="405"/>
                </a:lnTo>
                <a:lnTo>
                  <a:pt x="109" y="398"/>
                </a:lnTo>
                <a:lnTo>
                  <a:pt x="104" y="389"/>
                </a:lnTo>
                <a:lnTo>
                  <a:pt x="102" y="381"/>
                </a:lnTo>
                <a:lnTo>
                  <a:pt x="102" y="372"/>
                </a:lnTo>
                <a:lnTo>
                  <a:pt x="102" y="366"/>
                </a:lnTo>
                <a:lnTo>
                  <a:pt x="102" y="359"/>
                </a:lnTo>
                <a:lnTo>
                  <a:pt x="101" y="351"/>
                </a:lnTo>
                <a:lnTo>
                  <a:pt x="98" y="343"/>
                </a:lnTo>
                <a:lnTo>
                  <a:pt x="95" y="336"/>
                </a:lnTo>
                <a:lnTo>
                  <a:pt x="91" y="330"/>
                </a:lnTo>
                <a:lnTo>
                  <a:pt x="88" y="326"/>
                </a:lnTo>
                <a:lnTo>
                  <a:pt x="84" y="324"/>
                </a:lnTo>
                <a:lnTo>
                  <a:pt x="81" y="323"/>
                </a:lnTo>
                <a:lnTo>
                  <a:pt x="77" y="323"/>
                </a:lnTo>
                <a:lnTo>
                  <a:pt x="73" y="324"/>
                </a:lnTo>
                <a:lnTo>
                  <a:pt x="70" y="325"/>
                </a:lnTo>
                <a:lnTo>
                  <a:pt x="63" y="330"/>
                </a:lnTo>
                <a:lnTo>
                  <a:pt x="53" y="335"/>
                </a:lnTo>
                <a:lnTo>
                  <a:pt x="44" y="340"/>
                </a:lnTo>
                <a:lnTo>
                  <a:pt x="37" y="342"/>
                </a:lnTo>
                <a:lnTo>
                  <a:pt x="31" y="341"/>
                </a:lnTo>
                <a:lnTo>
                  <a:pt x="22" y="338"/>
                </a:lnTo>
                <a:lnTo>
                  <a:pt x="14" y="335"/>
                </a:lnTo>
                <a:lnTo>
                  <a:pt x="4" y="329"/>
                </a:lnTo>
                <a:lnTo>
                  <a:pt x="2" y="324"/>
                </a:lnTo>
                <a:lnTo>
                  <a:pt x="0" y="321"/>
                </a:lnTo>
                <a:lnTo>
                  <a:pt x="0" y="317"/>
                </a:lnTo>
                <a:lnTo>
                  <a:pt x="1" y="313"/>
                </a:lnTo>
                <a:lnTo>
                  <a:pt x="7" y="307"/>
                </a:lnTo>
                <a:lnTo>
                  <a:pt x="14" y="302"/>
                </a:lnTo>
                <a:lnTo>
                  <a:pt x="22" y="296"/>
                </a:lnTo>
                <a:lnTo>
                  <a:pt x="31" y="286"/>
                </a:lnTo>
                <a:lnTo>
                  <a:pt x="34" y="281"/>
                </a:lnTo>
                <a:lnTo>
                  <a:pt x="37" y="277"/>
                </a:lnTo>
                <a:lnTo>
                  <a:pt x="39" y="272"/>
                </a:lnTo>
                <a:lnTo>
                  <a:pt x="39" y="267"/>
                </a:lnTo>
                <a:lnTo>
                  <a:pt x="40" y="256"/>
                </a:lnTo>
                <a:lnTo>
                  <a:pt x="40" y="243"/>
                </a:lnTo>
                <a:lnTo>
                  <a:pt x="40" y="237"/>
                </a:lnTo>
                <a:lnTo>
                  <a:pt x="39" y="231"/>
                </a:lnTo>
                <a:lnTo>
                  <a:pt x="38" y="227"/>
                </a:lnTo>
                <a:lnTo>
                  <a:pt x="35" y="222"/>
                </a:lnTo>
                <a:lnTo>
                  <a:pt x="28" y="215"/>
                </a:lnTo>
                <a:lnTo>
                  <a:pt x="23" y="208"/>
                </a:lnTo>
                <a:lnTo>
                  <a:pt x="22" y="204"/>
                </a:lnTo>
                <a:lnTo>
                  <a:pt x="22" y="200"/>
                </a:lnTo>
                <a:lnTo>
                  <a:pt x="23" y="198"/>
                </a:lnTo>
                <a:lnTo>
                  <a:pt x="27" y="197"/>
                </a:lnTo>
                <a:lnTo>
                  <a:pt x="35" y="196"/>
                </a:lnTo>
                <a:lnTo>
                  <a:pt x="44" y="197"/>
                </a:lnTo>
                <a:lnTo>
                  <a:pt x="53" y="198"/>
                </a:lnTo>
                <a:lnTo>
                  <a:pt x="63" y="197"/>
                </a:lnTo>
                <a:lnTo>
                  <a:pt x="72" y="195"/>
                </a:lnTo>
                <a:lnTo>
                  <a:pt x="78" y="193"/>
                </a:lnTo>
                <a:lnTo>
                  <a:pt x="81" y="195"/>
                </a:lnTo>
                <a:lnTo>
                  <a:pt x="82" y="196"/>
                </a:lnTo>
                <a:lnTo>
                  <a:pt x="84" y="198"/>
                </a:lnTo>
                <a:lnTo>
                  <a:pt x="88" y="203"/>
                </a:lnTo>
                <a:lnTo>
                  <a:pt x="95" y="214"/>
                </a:lnTo>
                <a:lnTo>
                  <a:pt x="104" y="225"/>
                </a:lnTo>
                <a:lnTo>
                  <a:pt x="109" y="231"/>
                </a:lnTo>
                <a:lnTo>
                  <a:pt x="115" y="237"/>
                </a:lnTo>
                <a:lnTo>
                  <a:pt x="121" y="242"/>
                </a:lnTo>
                <a:lnTo>
                  <a:pt x="128" y="246"/>
                </a:lnTo>
                <a:lnTo>
                  <a:pt x="140" y="252"/>
                </a:lnTo>
                <a:lnTo>
                  <a:pt x="151" y="256"/>
                </a:lnTo>
                <a:lnTo>
                  <a:pt x="160" y="261"/>
                </a:lnTo>
                <a:lnTo>
                  <a:pt x="168" y="267"/>
                </a:lnTo>
                <a:lnTo>
                  <a:pt x="177" y="272"/>
                </a:lnTo>
                <a:lnTo>
                  <a:pt x="184" y="274"/>
                </a:lnTo>
                <a:lnTo>
                  <a:pt x="186" y="273"/>
                </a:lnTo>
                <a:lnTo>
                  <a:pt x="189" y="272"/>
                </a:lnTo>
                <a:lnTo>
                  <a:pt x="191" y="268"/>
                </a:lnTo>
                <a:lnTo>
                  <a:pt x="192" y="263"/>
                </a:lnTo>
                <a:lnTo>
                  <a:pt x="193" y="253"/>
                </a:lnTo>
                <a:lnTo>
                  <a:pt x="196" y="241"/>
                </a:lnTo>
                <a:lnTo>
                  <a:pt x="197" y="236"/>
                </a:lnTo>
                <a:lnTo>
                  <a:pt x="199" y="231"/>
                </a:lnTo>
                <a:lnTo>
                  <a:pt x="202" y="227"/>
                </a:lnTo>
                <a:lnTo>
                  <a:pt x="207" y="223"/>
                </a:lnTo>
                <a:lnTo>
                  <a:pt x="211" y="221"/>
                </a:lnTo>
                <a:lnTo>
                  <a:pt x="216" y="220"/>
                </a:lnTo>
                <a:lnTo>
                  <a:pt x="222" y="220"/>
                </a:lnTo>
                <a:lnTo>
                  <a:pt x="227" y="222"/>
                </a:lnTo>
                <a:lnTo>
                  <a:pt x="231" y="224"/>
                </a:lnTo>
                <a:lnTo>
                  <a:pt x="236" y="229"/>
                </a:lnTo>
                <a:lnTo>
                  <a:pt x="239" y="234"/>
                </a:lnTo>
                <a:lnTo>
                  <a:pt x="241" y="240"/>
                </a:lnTo>
                <a:lnTo>
                  <a:pt x="246" y="253"/>
                </a:lnTo>
                <a:lnTo>
                  <a:pt x="251" y="265"/>
                </a:lnTo>
                <a:lnTo>
                  <a:pt x="254" y="271"/>
                </a:lnTo>
                <a:lnTo>
                  <a:pt x="258" y="275"/>
                </a:lnTo>
                <a:lnTo>
                  <a:pt x="262" y="280"/>
                </a:lnTo>
                <a:lnTo>
                  <a:pt x="266" y="283"/>
                </a:lnTo>
                <a:lnTo>
                  <a:pt x="277" y="286"/>
                </a:lnTo>
                <a:lnTo>
                  <a:pt x="287" y="288"/>
                </a:lnTo>
                <a:lnTo>
                  <a:pt x="298" y="290"/>
                </a:lnTo>
                <a:lnTo>
                  <a:pt x="308" y="292"/>
                </a:lnTo>
                <a:lnTo>
                  <a:pt x="314" y="293"/>
                </a:lnTo>
                <a:lnTo>
                  <a:pt x="318" y="293"/>
                </a:lnTo>
                <a:lnTo>
                  <a:pt x="323" y="293"/>
                </a:lnTo>
                <a:lnTo>
                  <a:pt x="327" y="291"/>
                </a:lnTo>
                <a:lnTo>
                  <a:pt x="330" y="288"/>
                </a:lnTo>
                <a:lnTo>
                  <a:pt x="334" y="285"/>
                </a:lnTo>
                <a:lnTo>
                  <a:pt x="336" y="279"/>
                </a:lnTo>
                <a:lnTo>
                  <a:pt x="337" y="272"/>
                </a:lnTo>
                <a:lnTo>
                  <a:pt x="337" y="254"/>
                </a:lnTo>
                <a:lnTo>
                  <a:pt x="336" y="234"/>
                </a:lnTo>
                <a:lnTo>
                  <a:pt x="333" y="214"/>
                </a:lnTo>
                <a:lnTo>
                  <a:pt x="328" y="196"/>
                </a:lnTo>
                <a:lnTo>
                  <a:pt x="323" y="179"/>
                </a:lnTo>
                <a:lnTo>
                  <a:pt x="319" y="161"/>
                </a:lnTo>
                <a:lnTo>
                  <a:pt x="319" y="154"/>
                </a:lnTo>
                <a:lnTo>
                  <a:pt x="319" y="147"/>
                </a:lnTo>
                <a:lnTo>
                  <a:pt x="321" y="141"/>
                </a:lnTo>
                <a:lnTo>
                  <a:pt x="322" y="136"/>
                </a:lnTo>
                <a:lnTo>
                  <a:pt x="325" y="133"/>
                </a:lnTo>
                <a:lnTo>
                  <a:pt x="331" y="130"/>
                </a:lnTo>
                <a:lnTo>
                  <a:pt x="338" y="128"/>
                </a:lnTo>
                <a:lnTo>
                  <a:pt x="347" y="126"/>
                </a:lnTo>
                <a:lnTo>
                  <a:pt x="363" y="122"/>
                </a:lnTo>
                <a:lnTo>
                  <a:pt x="378" y="120"/>
                </a:lnTo>
                <a:lnTo>
                  <a:pt x="387" y="117"/>
                </a:lnTo>
                <a:lnTo>
                  <a:pt x="398" y="114"/>
                </a:lnTo>
                <a:lnTo>
                  <a:pt x="401" y="110"/>
                </a:lnTo>
                <a:lnTo>
                  <a:pt x="405" y="105"/>
                </a:lnTo>
                <a:lnTo>
                  <a:pt x="407" y="101"/>
                </a:lnTo>
                <a:lnTo>
                  <a:pt x="407" y="94"/>
                </a:lnTo>
                <a:lnTo>
                  <a:pt x="407" y="83"/>
                </a:lnTo>
                <a:lnTo>
                  <a:pt x="407" y="73"/>
                </a:lnTo>
                <a:lnTo>
                  <a:pt x="407" y="61"/>
                </a:lnTo>
                <a:lnTo>
                  <a:pt x="407" y="52"/>
                </a:lnTo>
                <a:lnTo>
                  <a:pt x="407" y="41"/>
                </a:lnTo>
                <a:lnTo>
                  <a:pt x="407" y="36"/>
                </a:lnTo>
                <a:lnTo>
                  <a:pt x="409" y="35"/>
                </a:lnTo>
                <a:lnTo>
                  <a:pt x="410" y="35"/>
                </a:lnTo>
                <a:lnTo>
                  <a:pt x="413" y="36"/>
                </a:lnTo>
                <a:lnTo>
                  <a:pt x="417" y="39"/>
                </a:lnTo>
                <a:lnTo>
                  <a:pt x="429" y="42"/>
                </a:lnTo>
                <a:lnTo>
                  <a:pt x="441" y="45"/>
                </a:lnTo>
                <a:lnTo>
                  <a:pt x="455" y="46"/>
                </a:lnTo>
                <a:lnTo>
                  <a:pt x="472" y="47"/>
                </a:lnTo>
                <a:lnTo>
                  <a:pt x="479" y="48"/>
                </a:lnTo>
                <a:lnTo>
                  <a:pt x="485" y="48"/>
                </a:lnTo>
                <a:lnTo>
                  <a:pt x="489" y="47"/>
                </a:lnTo>
                <a:lnTo>
                  <a:pt x="493" y="46"/>
                </a:lnTo>
                <a:lnTo>
                  <a:pt x="500" y="41"/>
                </a:lnTo>
                <a:lnTo>
                  <a:pt x="507" y="35"/>
                </a:lnTo>
                <a:lnTo>
                  <a:pt x="511" y="33"/>
                </a:lnTo>
                <a:lnTo>
                  <a:pt x="516" y="31"/>
                </a:lnTo>
                <a:lnTo>
                  <a:pt x="519" y="31"/>
                </a:lnTo>
                <a:lnTo>
                  <a:pt x="523" y="32"/>
                </a:lnTo>
                <a:lnTo>
                  <a:pt x="530" y="34"/>
                </a:lnTo>
                <a:lnTo>
                  <a:pt x="538" y="38"/>
                </a:lnTo>
                <a:lnTo>
                  <a:pt x="542" y="38"/>
                </a:lnTo>
                <a:lnTo>
                  <a:pt x="547" y="36"/>
                </a:lnTo>
                <a:lnTo>
                  <a:pt x="552" y="35"/>
                </a:lnTo>
                <a:lnTo>
                  <a:pt x="558" y="33"/>
                </a:lnTo>
                <a:lnTo>
                  <a:pt x="573" y="27"/>
                </a:lnTo>
                <a:lnTo>
                  <a:pt x="589" y="19"/>
                </a:lnTo>
                <a:lnTo>
                  <a:pt x="601" y="13"/>
                </a:lnTo>
                <a:lnTo>
                  <a:pt x="613" y="7"/>
                </a:lnTo>
                <a:lnTo>
                  <a:pt x="619" y="3"/>
                </a:lnTo>
                <a:lnTo>
                  <a:pt x="623" y="0"/>
                </a:lnTo>
                <a:lnTo>
                  <a:pt x="624" y="0"/>
                </a:lnTo>
                <a:lnTo>
                  <a:pt x="626" y="0"/>
                </a:lnTo>
                <a:lnTo>
                  <a:pt x="627" y="1"/>
                </a:lnTo>
                <a:lnTo>
                  <a:pt x="631" y="3"/>
                </a:lnTo>
                <a:lnTo>
                  <a:pt x="633" y="4"/>
                </a:lnTo>
                <a:lnTo>
                  <a:pt x="637" y="7"/>
                </a:lnTo>
                <a:lnTo>
                  <a:pt x="642" y="7"/>
                </a:lnTo>
                <a:lnTo>
                  <a:pt x="645" y="7"/>
                </a:lnTo>
                <a:lnTo>
                  <a:pt x="653" y="8"/>
                </a:lnTo>
                <a:lnTo>
                  <a:pt x="662" y="10"/>
                </a:lnTo>
                <a:lnTo>
                  <a:pt x="665" y="13"/>
                </a:lnTo>
                <a:lnTo>
                  <a:pt x="669" y="16"/>
                </a:lnTo>
                <a:lnTo>
                  <a:pt x="670" y="21"/>
                </a:lnTo>
                <a:lnTo>
                  <a:pt x="671" y="26"/>
                </a:lnTo>
                <a:lnTo>
                  <a:pt x="671" y="39"/>
                </a:lnTo>
                <a:lnTo>
                  <a:pt x="673" y="52"/>
                </a:lnTo>
                <a:lnTo>
                  <a:pt x="674" y="65"/>
                </a:lnTo>
                <a:lnTo>
                  <a:pt x="677" y="77"/>
                </a:lnTo>
                <a:lnTo>
                  <a:pt x="687" y="97"/>
                </a:lnTo>
                <a:lnTo>
                  <a:pt x="692" y="111"/>
                </a:lnTo>
                <a:lnTo>
                  <a:pt x="692" y="118"/>
                </a:lnTo>
                <a:lnTo>
                  <a:pt x="689" y="124"/>
                </a:lnTo>
                <a:lnTo>
                  <a:pt x="688" y="132"/>
                </a:lnTo>
                <a:lnTo>
                  <a:pt x="686" y="139"/>
                </a:lnTo>
                <a:lnTo>
                  <a:pt x="683" y="145"/>
                </a:lnTo>
                <a:lnTo>
                  <a:pt x="683" y="151"/>
                </a:lnTo>
                <a:lnTo>
                  <a:pt x="683" y="153"/>
                </a:lnTo>
                <a:lnTo>
                  <a:pt x="686" y="155"/>
                </a:lnTo>
                <a:lnTo>
                  <a:pt x="688" y="159"/>
                </a:lnTo>
                <a:lnTo>
                  <a:pt x="692" y="161"/>
                </a:lnTo>
                <a:lnTo>
                  <a:pt x="699" y="168"/>
                </a:lnTo>
                <a:lnTo>
                  <a:pt x="705" y="177"/>
                </a:lnTo>
                <a:lnTo>
                  <a:pt x="707" y="181"/>
                </a:lnTo>
                <a:lnTo>
                  <a:pt x="709" y="187"/>
                </a:lnTo>
                <a:lnTo>
                  <a:pt x="711" y="195"/>
                </a:lnTo>
                <a:lnTo>
                  <a:pt x="711" y="202"/>
                </a:lnTo>
                <a:lnTo>
                  <a:pt x="711" y="217"/>
                </a:lnTo>
                <a:lnTo>
                  <a:pt x="711" y="229"/>
                </a:lnTo>
                <a:lnTo>
                  <a:pt x="712" y="234"/>
                </a:lnTo>
                <a:lnTo>
                  <a:pt x="713" y="237"/>
                </a:lnTo>
                <a:lnTo>
                  <a:pt x="714" y="241"/>
                </a:lnTo>
                <a:lnTo>
                  <a:pt x="717" y="244"/>
                </a:lnTo>
                <a:lnTo>
                  <a:pt x="722" y="249"/>
                </a:lnTo>
                <a:lnTo>
                  <a:pt x="730" y="253"/>
                </a:lnTo>
                <a:lnTo>
                  <a:pt x="737" y="259"/>
                </a:lnTo>
                <a:lnTo>
                  <a:pt x="741" y="266"/>
                </a:lnTo>
                <a:lnTo>
                  <a:pt x="746" y="272"/>
                </a:lnTo>
                <a:lnTo>
                  <a:pt x="752" y="277"/>
                </a:lnTo>
                <a:lnTo>
                  <a:pt x="759" y="280"/>
                </a:lnTo>
                <a:lnTo>
                  <a:pt x="766" y="284"/>
                </a:lnTo>
                <a:lnTo>
                  <a:pt x="777" y="288"/>
                </a:lnTo>
                <a:lnTo>
                  <a:pt x="790" y="298"/>
                </a:lnTo>
                <a:lnTo>
                  <a:pt x="803" y="307"/>
                </a:lnTo>
                <a:lnTo>
                  <a:pt x="814" y="317"/>
                </a:lnTo>
                <a:lnTo>
                  <a:pt x="831" y="335"/>
                </a:lnTo>
                <a:lnTo>
                  <a:pt x="846" y="349"/>
                </a:lnTo>
                <a:lnTo>
                  <a:pt x="851" y="350"/>
                </a:lnTo>
                <a:lnTo>
                  <a:pt x="856" y="351"/>
                </a:lnTo>
                <a:lnTo>
                  <a:pt x="862" y="353"/>
                </a:lnTo>
                <a:lnTo>
                  <a:pt x="867" y="353"/>
                </a:lnTo>
                <a:lnTo>
                  <a:pt x="881" y="351"/>
                </a:lnTo>
                <a:lnTo>
                  <a:pt x="894" y="348"/>
                </a:lnTo>
                <a:lnTo>
                  <a:pt x="913" y="342"/>
                </a:lnTo>
                <a:lnTo>
                  <a:pt x="925" y="337"/>
                </a:lnTo>
                <a:lnTo>
                  <a:pt x="928" y="335"/>
                </a:lnTo>
                <a:lnTo>
                  <a:pt x="932" y="332"/>
                </a:lnTo>
                <a:lnTo>
                  <a:pt x="936" y="330"/>
                </a:lnTo>
                <a:lnTo>
                  <a:pt x="945" y="330"/>
                </a:lnTo>
                <a:lnTo>
                  <a:pt x="954" y="329"/>
                </a:lnTo>
                <a:lnTo>
                  <a:pt x="963" y="328"/>
                </a:lnTo>
                <a:lnTo>
                  <a:pt x="966" y="325"/>
                </a:lnTo>
                <a:lnTo>
                  <a:pt x="970" y="323"/>
                </a:lnTo>
                <a:lnTo>
                  <a:pt x="972" y="318"/>
                </a:lnTo>
                <a:lnTo>
                  <a:pt x="973" y="313"/>
                </a:lnTo>
                <a:lnTo>
                  <a:pt x="974" y="303"/>
                </a:lnTo>
                <a:lnTo>
                  <a:pt x="978" y="292"/>
                </a:lnTo>
                <a:lnTo>
                  <a:pt x="979" y="288"/>
                </a:lnTo>
                <a:lnTo>
                  <a:pt x="982" y="286"/>
                </a:lnTo>
                <a:lnTo>
                  <a:pt x="984" y="285"/>
                </a:lnTo>
                <a:lnTo>
                  <a:pt x="988" y="285"/>
                </a:lnTo>
                <a:lnTo>
                  <a:pt x="997" y="288"/>
                </a:lnTo>
                <a:lnTo>
                  <a:pt x="1008" y="293"/>
                </a:lnTo>
                <a:lnTo>
                  <a:pt x="1013" y="297"/>
                </a:lnTo>
                <a:lnTo>
                  <a:pt x="1017" y="300"/>
                </a:lnTo>
                <a:lnTo>
                  <a:pt x="1021" y="305"/>
                </a:lnTo>
                <a:lnTo>
                  <a:pt x="1024" y="311"/>
                </a:lnTo>
                <a:lnTo>
                  <a:pt x="1028" y="317"/>
                </a:lnTo>
                <a:lnTo>
                  <a:pt x="1032" y="322"/>
                </a:lnTo>
                <a:lnTo>
                  <a:pt x="1035" y="326"/>
                </a:lnTo>
                <a:lnTo>
                  <a:pt x="1040" y="330"/>
                </a:lnTo>
                <a:lnTo>
                  <a:pt x="1045" y="334"/>
                </a:lnTo>
                <a:lnTo>
                  <a:pt x="1049" y="335"/>
                </a:lnTo>
                <a:lnTo>
                  <a:pt x="1055" y="336"/>
                </a:lnTo>
                <a:lnTo>
                  <a:pt x="1061" y="335"/>
                </a:lnTo>
                <a:lnTo>
                  <a:pt x="1073" y="331"/>
                </a:lnTo>
                <a:lnTo>
                  <a:pt x="1084" y="326"/>
                </a:lnTo>
                <a:lnTo>
                  <a:pt x="1089" y="324"/>
                </a:lnTo>
                <a:lnTo>
                  <a:pt x="1095" y="322"/>
                </a:lnTo>
                <a:lnTo>
                  <a:pt x="1100" y="319"/>
                </a:lnTo>
                <a:lnTo>
                  <a:pt x="1106" y="319"/>
                </a:lnTo>
                <a:lnTo>
                  <a:pt x="1121" y="318"/>
                </a:lnTo>
                <a:lnTo>
                  <a:pt x="1134" y="316"/>
                </a:lnTo>
                <a:lnTo>
                  <a:pt x="1140" y="313"/>
                </a:lnTo>
                <a:lnTo>
                  <a:pt x="1143" y="311"/>
                </a:lnTo>
                <a:lnTo>
                  <a:pt x="1147" y="309"/>
                </a:lnTo>
                <a:lnTo>
                  <a:pt x="1149" y="305"/>
                </a:lnTo>
                <a:lnTo>
                  <a:pt x="1152" y="297"/>
                </a:lnTo>
                <a:lnTo>
                  <a:pt x="1156" y="287"/>
                </a:lnTo>
                <a:lnTo>
                  <a:pt x="1160" y="283"/>
                </a:lnTo>
                <a:lnTo>
                  <a:pt x="1163" y="279"/>
                </a:lnTo>
                <a:lnTo>
                  <a:pt x="1169" y="275"/>
                </a:lnTo>
                <a:lnTo>
                  <a:pt x="1175" y="272"/>
                </a:lnTo>
                <a:lnTo>
                  <a:pt x="1185" y="268"/>
                </a:lnTo>
                <a:lnTo>
                  <a:pt x="1196" y="266"/>
                </a:lnTo>
                <a:lnTo>
                  <a:pt x="1207" y="263"/>
                </a:lnTo>
                <a:lnTo>
                  <a:pt x="1218" y="261"/>
                </a:lnTo>
                <a:lnTo>
                  <a:pt x="1225" y="260"/>
                </a:lnTo>
                <a:lnTo>
                  <a:pt x="1229" y="260"/>
                </a:lnTo>
                <a:lnTo>
                  <a:pt x="1229" y="261"/>
                </a:lnTo>
                <a:lnTo>
                  <a:pt x="1228" y="267"/>
                </a:lnTo>
                <a:lnTo>
                  <a:pt x="1225" y="273"/>
                </a:lnTo>
                <a:lnTo>
                  <a:pt x="1224" y="280"/>
                </a:lnTo>
                <a:lnTo>
                  <a:pt x="1224" y="287"/>
                </a:lnTo>
                <a:lnTo>
                  <a:pt x="1226" y="293"/>
                </a:lnTo>
                <a:lnTo>
                  <a:pt x="1230" y="300"/>
                </a:lnTo>
                <a:lnTo>
                  <a:pt x="1232" y="307"/>
                </a:lnTo>
                <a:lnTo>
                  <a:pt x="1232" y="313"/>
                </a:lnTo>
                <a:lnTo>
                  <a:pt x="1232" y="321"/>
                </a:lnTo>
                <a:lnTo>
                  <a:pt x="1234" y="326"/>
                </a:lnTo>
                <a:lnTo>
                  <a:pt x="1235" y="332"/>
                </a:lnTo>
                <a:lnTo>
                  <a:pt x="1238" y="337"/>
                </a:lnTo>
                <a:lnTo>
                  <a:pt x="1244" y="343"/>
                </a:lnTo>
                <a:lnTo>
                  <a:pt x="1254" y="350"/>
                </a:lnTo>
                <a:lnTo>
                  <a:pt x="1265" y="359"/>
                </a:lnTo>
                <a:lnTo>
                  <a:pt x="1276" y="367"/>
                </a:lnTo>
                <a:lnTo>
                  <a:pt x="1285" y="375"/>
                </a:lnTo>
                <a:lnTo>
                  <a:pt x="1291" y="382"/>
                </a:lnTo>
                <a:lnTo>
                  <a:pt x="1297" y="387"/>
                </a:lnTo>
                <a:lnTo>
                  <a:pt x="1304" y="391"/>
                </a:lnTo>
                <a:lnTo>
                  <a:pt x="1312" y="392"/>
                </a:lnTo>
                <a:lnTo>
                  <a:pt x="1322" y="392"/>
                </a:lnTo>
                <a:lnTo>
                  <a:pt x="1332" y="393"/>
                </a:lnTo>
                <a:lnTo>
                  <a:pt x="1342" y="395"/>
                </a:lnTo>
                <a:lnTo>
                  <a:pt x="1351" y="399"/>
                </a:lnTo>
                <a:lnTo>
                  <a:pt x="1357" y="400"/>
                </a:lnTo>
                <a:lnTo>
                  <a:pt x="1363" y="401"/>
                </a:lnTo>
                <a:lnTo>
                  <a:pt x="1370" y="403"/>
                </a:lnTo>
                <a:lnTo>
                  <a:pt x="1379" y="403"/>
                </a:lnTo>
                <a:lnTo>
                  <a:pt x="1387" y="401"/>
                </a:lnTo>
                <a:lnTo>
                  <a:pt x="1395" y="399"/>
                </a:lnTo>
                <a:lnTo>
                  <a:pt x="1404" y="397"/>
                </a:lnTo>
                <a:lnTo>
                  <a:pt x="1412" y="392"/>
                </a:lnTo>
                <a:lnTo>
                  <a:pt x="1427" y="382"/>
                </a:lnTo>
                <a:lnTo>
                  <a:pt x="1442" y="370"/>
                </a:lnTo>
                <a:lnTo>
                  <a:pt x="1455" y="359"/>
                </a:lnTo>
                <a:lnTo>
                  <a:pt x="1467" y="348"/>
                </a:lnTo>
                <a:lnTo>
                  <a:pt x="1471" y="344"/>
                </a:lnTo>
                <a:lnTo>
                  <a:pt x="1476" y="341"/>
                </a:lnTo>
                <a:lnTo>
                  <a:pt x="1482" y="338"/>
                </a:lnTo>
                <a:lnTo>
                  <a:pt x="1488" y="336"/>
                </a:lnTo>
                <a:lnTo>
                  <a:pt x="1500" y="335"/>
                </a:lnTo>
                <a:lnTo>
                  <a:pt x="1513" y="336"/>
                </a:lnTo>
                <a:lnTo>
                  <a:pt x="1520" y="337"/>
                </a:lnTo>
                <a:lnTo>
                  <a:pt x="1526" y="340"/>
                </a:lnTo>
                <a:lnTo>
                  <a:pt x="1532" y="342"/>
                </a:lnTo>
                <a:lnTo>
                  <a:pt x="1538" y="345"/>
                </a:lnTo>
                <a:lnTo>
                  <a:pt x="1547" y="353"/>
                </a:lnTo>
                <a:lnTo>
                  <a:pt x="1557" y="360"/>
                </a:lnTo>
                <a:lnTo>
                  <a:pt x="1566" y="363"/>
                </a:lnTo>
                <a:lnTo>
                  <a:pt x="1574" y="365"/>
                </a:lnTo>
                <a:lnTo>
                  <a:pt x="1583" y="363"/>
                </a:lnTo>
                <a:lnTo>
                  <a:pt x="1595" y="361"/>
                </a:lnTo>
                <a:lnTo>
                  <a:pt x="1607" y="359"/>
                </a:lnTo>
                <a:lnTo>
                  <a:pt x="1618" y="359"/>
                </a:lnTo>
                <a:lnTo>
                  <a:pt x="1621" y="360"/>
                </a:lnTo>
                <a:lnTo>
                  <a:pt x="1625" y="361"/>
                </a:lnTo>
                <a:lnTo>
                  <a:pt x="1627" y="363"/>
                </a:lnTo>
                <a:lnTo>
                  <a:pt x="1628" y="366"/>
                </a:lnTo>
                <a:lnTo>
                  <a:pt x="1631" y="375"/>
                </a:lnTo>
                <a:lnTo>
                  <a:pt x="1635" y="386"/>
                </a:lnTo>
                <a:lnTo>
                  <a:pt x="1639" y="392"/>
                </a:lnTo>
                <a:lnTo>
                  <a:pt x="1643" y="398"/>
                </a:lnTo>
                <a:lnTo>
                  <a:pt x="1647" y="404"/>
                </a:lnTo>
                <a:lnTo>
                  <a:pt x="1653" y="411"/>
                </a:lnTo>
                <a:lnTo>
                  <a:pt x="1663" y="420"/>
                </a:lnTo>
                <a:lnTo>
                  <a:pt x="1672" y="430"/>
                </a:lnTo>
                <a:lnTo>
                  <a:pt x="1681" y="438"/>
                </a:lnTo>
                <a:lnTo>
                  <a:pt x="1688" y="448"/>
                </a:lnTo>
                <a:lnTo>
                  <a:pt x="1688" y="450"/>
                </a:lnTo>
                <a:lnTo>
                  <a:pt x="1688" y="451"/>
                </a:lnTo>
                <a:lnTo>
                  <a:pt x="1687" y="452"/>
                </a:lnTo>
                <a:lnTo>
                  <a:pt x="1685" y="452"/>
                </a:lnTo>
                <a:lnTo>
                  <a:pt x="1681" y="454"/>
                </a:lnTo>
                <a:lnTo>
                  <a:pt x="1677" y="454"/>
                </a:lnTo>
                <a:lnTo>
                  <a:pt x="1672" y="455"/>
                </a:lnTo>
                <a:lnTo>
                  <a:pt x="1669" y="457"/>
                </a:lnTo>
                <a:lnTo>
                  <a:pt x="1664" y="458"/>
                </a:lnTo>
                <a:lnTo>
                  <a:pt x="1663" y="462"/>
                </a:lnTo>
                <a:lnTo>
                  <a:pt x="1662" y="466"/>
                </a:lnTo>
                <a:lnTo>
                  <a:pt x="1660" y="473"/>
                </a:lnTo>
                <a:lnTo>
                  <a:pt x="1660" y="481"/>
                </a:lnTo>
                <a:lnTo>
                  <a:pt x="1662" y="491"/>
                </a:lnTo>
                <a:lnTo>
                  <a:pt x="1663" y="500"/>
                </a:lnTo>
                <a:lnTo>
                  <a:pt x="1664" y="510"/>
                </a:lnTo>
                <a:lnTo>
                  <a:pt x="1666" y="518"/>
                </a:lnTo>
                <a:lnTo>
                  <a:pt x="1670" y="524"/>
                </a:lnTo>
                <a:lnTo>
                  <a:pt x="1675" y="534"/>
                </a:lnTo>
                <a:lnTo>
                  <a:pt x="1679" y="545"/>
                </a:lnTo>
                <a:lnTo>
                  <a:pt x="1682" y="555"/>
                </a:lnTo>
                <a:lnTo>
                  <a:pt x="1684" y="567"/>
                </a:lnTo>
                <a:lnTo>
                  <a:pt x="1685" y="573"/>
                </a:lnTo>
                <a:lnTo>
                  <a:pt x="1687" y="577"/>
                </a:lnTo>
                <a:lnTo>
                  <a:pt x="1689" y="583"/>
                </a:lnTo>
                <a:lnTo>
                  <a:pt x="1692" y="587"/>
                </a:lnTo>
                <a:lnTo>
                  <a:pt x="1697" y="592"/>
                </a:lnTo>
                <a:lnTo>
                  <a:pt x="1704" y="596"/>
                </a:lnTo>
                <a:lnTo>
                  <a:pt x="1708" y="599"/>
                </a:lnTo>
                <a:lnTo>
                  <a:pt x="1711" y="600"/>
                </a:lnTo>
                <a:lnTo>
                  <a:pt x="1715" y="600"/>
                </a:lnTo>
                <a:lnTo>
                  <a:pt x="1717" y="599"/>
                </a:lnTo>
                <a:lnTo>
                  <a:pt x="1723" y="589"/>
                </a:lnTo>
                <a:lnTo>
                  <a:pt x="1728" y="578"/>
                </a:lnTo>
                <a:lnTo>
                  <a:pt x="1726" y="570"/>
                </a:lnTo>
                <a:lnTo>
                  <a:pt x="1725" y="561"/>
                </a:lnTo>
                <a:lnTo>
                  <a:pt x="1727" y="559"/>
                </a:lnTo>
                <a:lnTo>
                  <a:pt x="1731" y="559"/>
                </a:lnTo>
                <a:lnTo>
                  <a:pt x="1739" y="562"/>
                </a:lnTo>
                <a:lnTo>
                  <a:pt x="1746" y="565"/>
                </a:lnTo>
                <a:lnTo>
                  <a:pt x="1748" y="567"/>
                </a:lnTo>
                <a:lnTo>
                  <a:pt x="1752" y="568"/>
                </a:lnTo>
                <a:lnTo>
                  <a:pt x="1754" y="568"/>
                </a:lnTo>
                <a:lnTo>
                  <a:pt x="1757" y="565"/>
                </a:lnTo>
                <a:lnTo>
                  <a:pt x="1763" y="562"/>
                </a:lnTo>
                <a:lnTo>
                  <a:pt x="1770" y="559"/>
                </a:lnTo>
                <a:lnTo>
                  <a:pt x="1777" y="559"/>
                </a:lnTo>
                <a:lnTo>
                  <a:pt x="1784" y="561"/>
                </a:lnTo>
                <a:lnTo>
                  <a:pt x="1792" y="561"/>
                </a:lnTo>
                <a:lnTo>
                  <a:pt x="1801" y="561"/>
                </a:lnTo>
                <a:lnTo>
                  <a:pt x="1809" y="562"/>
                </a:lnTo>
                <a:lnTo>
                  <a:pt x="1816" y="564"/>
                </a:lnTo>
                <a:lnTo>
                  <a:pt x="1828" y="571"/>
                </a:lnTo>
                <a:lnTo>
                  <a:pt x="1839" y="577"/>
                </a:lnTo>
                <a:lnTo>
                  <a:pt x="1842" y="578"/>
                </a:lnTo>
                <a:lnTo>
                  <a:pt x="1846" y="581"/>
                </a:lnTo>
                <a:lnTo>
                  <a:pt x="1847" y="582"/>
                </a:lnTo>
                <a:lnTo>
                  <a:pt x="1848" y="583"/>
                </a:lnTo>
                <a:lnTo>
                  <a:pt x="1848" y="584"/>
                </a:lnTo>
                <a:lnTo>
                  <a:pt x="1847" y="586"/>
                </a:lnTo>
                <a:lnTo>
                  <a:pt x="1837" y="594"/>
                </a:lnTo>
                <a:lnTo>
                  <a:pt x="1829" y="602"/>
                </a:lnTo>
                <a:lnTo>
                  <a:pt x="1828" y="606"/>
                </a:lnTo>
                <a:lnTo>
                  <a:pt x="1827" y="611"/>
                </a:lnTo>
                <a:lnTo>
                  <a:pt x="1827" y="614"/>
                </a:lnTo>
                <a:lnTo>
                  <a:pt x="1827" y="619"/>
                </a:lnTo>
                <a:lnTo>
                  <a:pt x="1828" y="624"/>
                </a:lnTo>
                <a:lnTo>
                  <a:pt x="1830" y="628"/>
                </a:lnTo>
                <a:lnTo>
                  <a:pt x="1833" y="633"/>
                </a:lnTo>
                <a:lnTo>
                  <a:pt x="1836" y="638"/>
                </a:lnTo>
                <a:lnTo>
                  <a:pt x="1847" y="649"/>
                </a:lnTo>
                <a:lnTo>
                  <a:pt x="1859" y="663"/>
                </a:lnTo>
                <a:lnTo>
                  <a:pt x="1871" y="676"/>
                </a:lnTo>
                <a:lnTo>
                  <a:pt x="1880" y="687"/>
                </a:lnTo>
                <a:lnTo>
                  <a:pt x="1885" y="693"/>
                </a:lnTo>
                <a:lnTo>
                  <a:pt x="1889" y="700"/>
                </a:lnTo>
                <a:lnTo>
                  <a:pt x="1891" y="706"/>
                </a:lnTo>
                <a:lnTo>
                  <a:pt x="1892" y="712"/>
                </a:lnTo>
                <a:lnTo>
                  <a:pt x="1893" y="719"/>
                </a:lnTo>
                <a:lnTo>
                  <a:pt x="1896" y="726"/>
                </a:lnTo>
                <a:lnTo>
                  <a:pt x="1897" y="729"/>
                </a:lnTo>
                <a:lnTo>
                  <a:pt x="1899" y="732"/>
                </a:lnTo>
                <a:lnTo>
                  <a:pt x="1900" y="734"/>
                </a:lnTo>
                <a:lnTo>
                  <a:pt x="1904" y="737"/>
                </a:lnTo>
                <a:lnTo>
                  <a:pt x="1909" y="738"/>
                </a:lnTo>
                <a:lnTo>
                  <a:pt x="1915" y="737"/>
                </a:lnTo>
                <a:lnTo>
                  <a:pt x="1921" y="735"/>
                </a:lnTo>
                <a:lnTo>
                  <a:pt x="1927" y="733"/>
                </a:lnTo>
                <a:lnTo>
                  <a:pt x="1930" y="733"/>
                </a:lnTo>
                <a:lnTo>
                  <a:pt x="1933" y="734"/>
                </a:lnTo>
                <a:lnTo>
                  <a:pt x="1934" y="735"/>
                </a:lnTo>
                <a:lnTo>
                  <a:pt x="1936" y="738"/>
                </a:lnTo>
                <a:lnTo>
                  <a:pt x="1939" y="744"/>
                </a:lnTo>
                <a:lnTo>
                  <a:pt x="1941" y="750"/>
                </a:lnTo>
                <a:lnTo>
                  <a:pt x="1944" y="757"/>
                </a:lnTo>
                <a:lnTo>
                  <a:pt x="1952" y="765"/>
                </a:lnTo>
                <a:lnTo>
                  <a:pt x="1956" y="769"/>
                </a:lnTo>
                <a:lnTo>
                  <a:pt x="1961" y="771"/>
                </a:lnTo>
                <a:lnTo>
                  <a:pt x="1968" y="772"/>
                </a:lnTo>
                <a:lnTo>
                  <a:pt x="1975" y="772"/>
                </a:lnTo>
                <a:lnTo>
                  <a:pt x="1984" y="771"/>
                </a:lnTo>
                <a:lnTo>
                  <a:pt x="1992" y="769"/>
                </a:lnTo>
                <a:lnTo>
                  <a:pt x="1999" y="765"/>
                </a:lnTo>
                <a:lnTo>
                  <a:pt x="2006" y="762"/>
                </a:lnTo>
                <a:lnTo>
                  <a:pt x="2019" y="753"/>
                </a:lnTo>
                <a:lnTo>
                  <a:pt x="2029" y="747"/>
                </a:lnTo>
                <a:lnTo>
                  <a:pt x="2032" y="744"/>
                </a:lnTo>
                <a:lnTo>
                  <a:pt x="2034" y="741"/>
                </a:lnTo>
                <a:lnTo>
                  <a:pt x="2035" y="739"/>
                </a:lnTo>
                <a:lnTo>
                  <a:pt x="2035" y="735"/>
                </a:lnTo>
                <a:lnTo>
                  <a:pt x="2032" y="731"/>
                </a:lnTo>
                <a:lnTo>
                  <a:pt x="2029" y="723"/>
                </a:lnTo>
                <a:lnTo>
                  <a:pt x="2025" y="712"/>
                </a:lnTo>
                <a:lnTo>
                  <a:pt x="2023" y="695"/>
                </a:lnTo>
                <a:lnTo>
                  <a:pt x="2023" y="679"/>
                </a:lnTo>
                <a:lnTo>
                  <a:pt x="2023" y="669"/>
                </a:lnTo>
                <a:lnTo>
                  <a:pt x="2023" y="662"/>
                </a:lnTo>
                <a:lnTo>
                  <a:pt x="2021" y="655"/>
                </a:lnTo>
                <a:lnTo>
                  <a:pt x="2017" y="649"/>
                </a:lnTo>
                <a:lnTo>
                  <a:pt x="2012" y="644"/>
                </a:lnTo>
                <a:lnTo>
                  <a:pt x="2009" y="639"/>
                </a:lnTo>
                <a:lnTo>
                  <a:pt x="2006" y="634"/>
                </a:lnTo>
                <a:lnTo>
                  <a:pt x="2007" y="632"/>
                </a:lnTo>
                <a:lnTo>
                  <a:pt x="2009" y="631"/>
                </a:lnTo>
                <a:lnTo>
                  <a:pt x="2010" y="630"/>
                </a:lnTo>
                <a:lnTo>
                  <a:pt x="2013" y="630"/>
                </a:lnTo>
                <a:lnTo>
                  <a:pt x="2022" y="632"/>
                </a:lnTo>
                <a:lnTo>
                  <a:pt x="2031" y="633"/>
                </a:lnTo>
                <a:lnTo>
                  <a:pt x="2035" y="633"/>
                </a:lnTo>
                <a:lnTo>
                  <a:pt x="2040" y="632"/>
                </a:lnTo>
                <a:lnTo>
                  <a:pt x="2043" y="630"/>
                </a:lnTo>
                <a:lnTo>
                  <a:pt x="2046" y="626"/>
                </a:lnTo>
                <a:lnTo>
                  <a:pt x="2049" y="616"/>
                </a:lnTo>
                <a:lnTo>
                  <a:pt x="2054" y="605"/>
                </a:lnTo>
                <a:lnTo>
                  <a:pt x="2059" y="593"/>
                </a:lnTo>
                <a:lnTo>
                  <a:pt x="2063" y="584"/>
                </a:lnTo>
                <a:lnTo>
                  <a:pt x="2069" y="577"/>
                </a:lnTo>
                <a:lnTo>
                  <a:pt x="2078" y="569"/>
                </a:lnTo>
                <a:lnTo>
                  <a:pt x="2085" y="562"/>
                </a:lnTo>
                <a:lnTo>
                  <a:pt x="2091" y="558"/>
                </a:lnTo>
                <a:lnTo>
                  <a:pt x="2094" y="558"/>
                </a:lnTo>
                <a:lnTo>
                  <a:pt x="2097" y="559"/>
                </a:lnTo>
                <a:lnTo>
                  <a:pt x="2100" y="562"/>
                </a:lnTo>
                <a:lnTo>
                  <a:pt x="2103" y="564"/>
                </a:lnTo>
                <a:lnTo>
                  <a:pt x="2111" y="571"/>
                </a:lnTo>
                <a:lnTo>
                  <a:pt x="2118" y="578"/>
                </a:lnTo>
                <a:lnTo>
                  <a:pt x="2124" y="587"/>
                </a:lnTo>
                <a:lnTo>
                  <a:pt x="2129" y="596"/>
                </a:lnTo>
                <a:lnTo>
                  <a:pt x="2133" y="608"/>
                </a:lnTo>
                <a:lnTo>
                  <a:pt x="2136" y="621"/>
                </a:lnTo>
                <a:lnTo>
                  <a:pt x="2137" y="639"/>
                </a:lnTo>
                <a:lnTo>
                  <a:pt x="2139" y="660"/>
                </a:lnTo>
                <a:lnTo>
                  <a:pt x="2142" y="671"/>
                </a:lnTo>
                <a:lnTo>
                  <a:pt x="2143" y="681"/>
                </a:lnTo>
                <a:lnTo>
                  <a:pt x="2147" y="689"/>
                </a:lnTo>
                <a:lnTo>
                  <a:pt x="2150" y="695"/>
                </a:lnTo>
                <a:lnTo>
                  <a:pt x="2167" y="713"/>
                </a:lnTo>
                <a:lnTo>
                  <a:pt x="2180" y="729"/>
                </a:lnTo>
                <a:lnTo>
                  <a:pt x="2185" y="740"/>
                </a:lnTo>
                <a:lnTo>
                  <a:pt x="2189" y="754"/>
                </a:lnTo>
                <a:lnTo>
                  <a:pt x="2194" y="769"/>
                </a:lnTo>
                <a:lnTo>
                  <a:pt x="2200" y="781"/>
                </a:lnTo>
                <a:lnTo>
                  <a:pt x="2208" y="789"/>
                </a:lnTo>
                <a:lnTo>
                  <a:pt x="2216" y="795"/>
                </a:lnTo>
                <a:lnTo>
                  <a:pt x="2225" y="798"/>
                </a:lnTo>
                <a:lnTo>
                  <a:pt x="2236" y="802"/>
                </a:lnTo>
                <a:lnTo>
                  <a:pt x="2242" y="803"/>
                </a:lnTo>
                <a:lnTo>
                  <a:pt x="2246" y="804"/>
                </a:lnTo>
                <a:lnTo>
                  <a:pt x="2251" y="807"/>
                </a:lnTo>
                <a:lnTo>
                  <a:pt x="2256" y="809"/>
                </a:lnTo>
                <a:lnTo>
                  <a:pt x="2261" y="813"/>
                </a:lnTo>
                <a:lnTo>
                  <a:pt x="2264" y="817"/>
                </a:lnTo>
                <a:lnTo>
                  <a:pt x="2268" y="822"/>
                </a:lnTo>
                <a:lnTo>
                  <a:pt x="2270" y="827"/>
                </a:lnTo>
                <a:lnTo>
                  <a:pt x="2276" y="841"/>
                </a:lnTo>
                <a:lnTo>
                  <a:pt x="2283" y="858"/>
                </a:lnTo>
                <a:lnTo>
                  <a:pt x="2290" y="874"/>
                </a:lnTo>
                <a:lnTo>
                  <a:pt x="2298" y="889"/>
                </a:lnTo>
                <a:lnTo>
                  <a:pt x="2302" y="901"/>
                </a:lnTo>
                <a:lnTo>
                  <a:pt x="2307" y="911"/>
                </a:lnTo>
                <a:lnTo>
                  <a:pt x="2309" y="915"/>
                </a:lnTo>
                <a:lnTo>
                  <a:pt x="2314" y="917"/>
                </a:lnTo>
                <a:lnTo>
                  <a:pt x="2319" y="917"/>
                </a:lnTo>
                <a:lnTo>
                  <a:pt x="2327" y="915"/>
                </a:lnTo>
                <a:lnTo>
                  <a:pt x="2331" y="914"/>
                </a:lnTo>
                <a:lnTo>
                  <a:pt x="2334" y="912"/>
                </a:lnTo>
                <a:lnTo>
                  <a:pt x="2338" y="912"/>
                </a:lnTo>
                <a:lnTo>
                  <a:pt x="2342" y="914"/>
                </a:lnTo>
                <a:lnTo>
                  <a:pt x="2347" y="916"/>
                </a:lnTo>
                <a:lnTo>
                  <a:pt x="2352" y="920"/>
                </a:lnTo>
                <a:lnTo>
                  <a:pt x="2357" y="924"/>
                </a:lnTo>
                <a:lnTo>
                  <a:pt x="2361" y="928"/>
                </a:lnTo>
                <a:lnTo>
                  <a:pt x="2365" y="929"/>
                </a:lnTo>
                <a:lnTo>
                  <a:pt x="2369" y="929"/>
                </a:lnTo>
                <a:lnTo>
                  <a:pt x="2387" y="914"/>
                </a:lnTo>
                <a:lnTo>
                  <a:pt x="2399" y="901"/>
                </a:lnTo>
                <a:lnTo>
                  <a:pt x="2405" y="899"/>
                </a:lnTo>
                <a:lnTo>
                  <a:pt x="2409" y="899"/>
                </a:lnTo>
                <a:lnTo>
                  <a:pt x="2413" y="901"/>
                </a:lnTo>
                <a:lnTo>
                  <a:pt x="2419" y="901"/>
                </a:lnTo>
                <a:lnTo>
                  <a:pt x="2421" y="902"/>
                </a:lnTo>
                <a:lnTo>
                  <a:pt x="2425" y="901"/>
                </a:lnTo>
                <a:lnTo>
                  <a:pt x="2428" y="899"/>
                </a:lnTo>
                <a:lnTo>
                  <a:pt x="2431" y="897"/>
                </a:lnTo>
                <a:lnTo>
                  <a:pt x="2432" y="893"/>
                </a:lnTo>
                <a:lnTo>
                  <a:pt x="2432" y="890"/>
                </a:lnTo>
                <a:lnTo>
                  <a:pt x="2432" y="885"/>
                </a:lnTo>
                <a:lnTo>
                  <a:pt x="2429" y="880"/>
                </a:lnTo>
                <a:lnTo>
                  <a:pt x="2425" y="870"/>
                </a:lnTo>
                <a:lnTo>
                  <a:pt x="2420" y="858"/>
                </a:lnTo>
                <a:lnTo>
                  <a:pt x="2416" y="845"/>
                </a:lnTo>
                <a:lnTo>
                  <a:pt x="2414" y="833"/>
                </a:lnTo>
                <a:lnTo>
                  <a:pt x="2414" y="827"/>
                </a:lnTo>
                <a:lnTo>
                  <a:pt x="2415" y="821"/>
                </a:lnTo>
                <a:lnTo>
                  <a:pt x="2418" y="816"/>
                </a:lnTo>
                <a:lnTo>
                  <a:pt x="2420" y="811"/>
                </a:lnTo>
                <a:lnTo>
                  <a:pt x="2425" y="807"/>
                </a:lnTo>
                <a:lnTo>
                  <a:pt x="2429" y="803"/>
                </a:lnTo>
                <a:lnTo>
                  <a:pt x="2437" y="800"/>
                </a:lnTo>
                <a:lnTo>
                  <a:pt x="2443" y="798"/>
                </a:lnTo>
                <a:lnTo>
                  <a:pt x="2450" y="796"/>
                </a:lnTo>
                <a:lnTo>
                  <a:pt x="2457" y="792"/>
                </a:lnTo>
                <a:lnTo>
                  <a:pt x="2463" y="788"/>
                </a:lnTo>
                <a:lnTo>
                  <a:pt x="2470" y="782"/>
                </a:lnTo>
                <a:lnTo>
                  <a:pt x="2481" y="771"/>
                </a:lnTo>
                <a:lnTo>
                  <a:pt x="2491" y="760"/>
                </a:lnTo>
                <a:lnTo>
                  <a:pt x="2497" y="757"/>
                </a:lnTo>
                <a:lnTo>
                  <a:pt x="2503" y="753"/>
                </a:lnTo>
                <a:lnTo>
                  <a:pt x="2509" y="751"/>
                </a:lnTo>
                <a:lnTo>
                  <a:pt x="2515" y="750"/>
                </a:lnTo>
                <a:lnTo>
                  <a:pt x="2528" y="747"/>
                </a:lnTo>
                <a:lnTo>
                  <a:pt x="2540" y="746"/>
                </a:lnTo>
                <a:lnTo>
                  <a:pt x="2551" y="744"/>
                </a:lnTo>
                <a:lnTo>
                  <a:pt x="2560" y="741"/>
                </a:lnTo>
                <a:lnTo>
                  <a:pt x="2564" y="739"/>
                </a:lnTo>
                <a:lnTo>
                  <a:pt x="2566" y="735"/>
                </a:lnTo>
                <a:lnTo>
                  <a:pt x="2569" y="732"/>
                </a:lnTo>
                <a:lnTo>
                  <a:pt x="2571" y="727"/>
                </a:lnTo>
                <a:lnTo>
                  <a:pt x="2571" y="716"/>
                </a:lnTo>
                <a:lnTo>
                  <a:pt x="2571" y="706"/>
                </a:lnTo>
                <a:lnTo>
                  <a:pt x="2571" y="700"/>
                </a:lnTo>
                <a:lnTo>
                  <a:pt x="2573" y="694"/>
                </a:lnTo>
                <a:lnTo>
                  <a:pt x="2576" y="688"/>
                </a:lnTo>
                <a:lnTo>
                  <a:pt x="2580" y="682"/>
                </a:lnTo>
                <a:lnTo>
                  <a:pt x="2586" y="677"/>
                </a:lnTo>
                <a:lnTo>
                  <a:pt x="2594" y="672"/>
                </a:lnTo>
                <a:lnTo>
                  <a:pt x="2599" y="669"/>
                </a:lnTo>
                <a:lnTo>
                  <a:pt x="2607" y="668"/>
                </a:lnTo>
                <a:lnTo>
                  <a:pt x="2614" y="666"/>
                </a:lnTo>
                <a:lnTo>
                  <a:pt x="2619" y="668"/>
                </a:lnTo>
                <a:lnTo>
                  <a:pt x="2624" y="670"/>
                </a:lnTo>
                <a:lnTo>
                  <a:pt x="2628" y="672"/>
                </a:lnTo>
                <a:lnTo>
                  <a:pt x="2633" y="682"/>
                </a:lnTo>
                <a:lnTo>
                  <a:pt x="2635" y="691"/>
                </a:lnTo>
                <a:lnTo>
                  <a:pt x="2638" y="701"/>
                </a:lnTo>
                <a:lnTo>
                  <a:pt x="2641" y="712"/>
                </a:lnTo>
                <a:lnTo>
                  <a:pt x="2643" y="716"/>
                </a:lnTo>
                <a:lnTo>
                  <a:pt x="2647" y="721"/>
                </a:lnTo>
                <a:lnTo>
                  <a:pt x="2652" y="726"/>
                </a:lnTo>
                <a:lnTo>
                  <a:pt x="2657" y="728"/>
                </a:lnTo>
                <a:lnTo>
                  <a:pt x="2661" y="731"/>
                </a:lnTo>
                <a:lnTo>
                  <a:pt x="2666" y="731"/>
                </a:lnTo>
                <a:lnTo>
                  <a:pt x="2668" y="731"/>
                </a:lnTo>
                <a:lnTo>
                  <a:pt x="2670" y="729"/>
                </a:lnTo>
                <a:lnTo>
                  <a:pt x="2671" y="727"/>
                </a:lnTo>
                <a:lnTo>
                  <a:pt x="2672" y="726"/>
                </a:lnTo>
                <a:lnTo>
                  <a:pt x="2678" y="713"/>
                </a:lnTo>
                <a:lnTo>
                  <a:pt x="2685" y="697"/>
                </a:lnTo>
                <a:lnTo>
                  <a:pt x="2695" y="682"/>
                </a:lnTo>
                <a:lnTo>
                  <a:pt x="2701" y="669"/>
                </a:lnTo>
                <a:lnTo>
                  <a:pt x="2706" y="657"/>
                </a:lnTo>
                <a:lnTo>
                  <a:pt x="2714" y="646"/>
                </a:lnTo>
                <a:lnTo>
                  <a:pt x="2718" y="637"/>
                </a:lnTo>
                <a:lnTo>
                  <a:pt x="2722" y="632"/>
                </a:lnTo>
                <a:lnTo>
                  <a:pt x="2724" y="631"/>
                </a:lnTo>
                <a:lnTo>
                  <a:pt x="2725" y="631"/>
                </a:lnTo>
                <a:lnTo>
                  <a:pt x="2725" y="633"/>
                </a:lnTo>
                <a:lnTo>
                  <a:pt x="2727" y="636"/>
                </a:lnTo>
                <a:lnTo>
                  <a:pt x="2728" y="643"/>
                </a:lnTo>
                <a:lnTo>
                  <a:pt x="2729" y="652"/>
                </a:lnTo>
                <a:lnTo>
                  <a:pt x="2731" y="662"/>
                </a:lnTo>
                <a:lnTo>
                  <a:pt x="2735" y="672"/>
                </a:lnTo>
                <a:lnTo>
                  <a:pt x="2741" y="682"/>
                </a:lnTo>
                <a:lnTo>
                  <a:pt x="2745" y="691"/>
                </a:lnTo>
                <a:lnTo>
                  <a:pt x="2748" y="700"/>
                </a:lnTo>
                <a:lnTo>
                  <a:pt x="2749" y="708"/>
                </a:lnTo>
                <a:lnTo>
                  <a:pt x="2752" y="718"/>
                </a:lnTo>
                <a:lnTo>
                  <a:pt x="2753" y="727"/>
                </a:lnTo>
                <a:lnTo>
                  <a:pt x="2754" y="739"/>
                </a:lnTo>
                <a:lnTo>
                  <a:pt x="2755" y="751"/>
                </a:lnTo>
                <a:lnTo>
                  <a:pt x="2756" y="756"/>
                </a:lnTo>
                <a:lnTo>
                  <a:pt x="2758" y="759"/>
                </a:lnTo>
                <a:lnTo>
                  <a:pt x="2760" y="762"/>
                </a:lnTo>
                <a:lnTo>
                  <a:pt x="2762" y="760"/>
                </a:lnTo>
                <a:lnTo>
                  <a:pt x="2767" y="758"/>
                </a:lnTo>
                <a:lnTo>
                  <a:pt x="2771" y="758"/>
                </a:lnTo>
                <a:lnTo>
                  <a:pt x="2775" y="758"/>
                </a:lnTo>
                <a:lnTo>
                  <a:pt x="2780" y="760"/>
                </a:lnTo>
                <a:lnTo>
                  <a:pt x="2787" y="772"/>
                </a:lnTo>
                <a:lnTo>
                  <a:pt x="2794" y="785"/>
                </a:lnTo>
                <a:lnTo>
                  <a:pt x="2797" y="789"/>
                </a:lnTo>
                <a:lnTo>
                  <a:pt x="2800" y="792"/>
                </a:lnTo>
                <a:lnTo>
                  <a:pt x="2805" y="794"/>
                </a:lnTo>
                <a:lnTo>
                  <a:pt x="2809" y="796"/>
                </a:lnTo>
                <a:lnTo>
                  <a:pt x="2817" y="797"/>
                </a:lnTo>
                <a:lnTo>
                  <a:pt x="2824" y="797"/>
                </a:lnTo>
                <a:lnTo>
                  <a:pt x="2831" y="797"/>
                </a:lnTo>
                <a:lnTo>
                  <a:pt x="2838" y="798"/>
                </a:lnTo>
                <a:lnTo>
                  <a:pt x="2846" y="801"/>
                </a:lnTo>
                <a:lnTo>
                  <a:pt x="2851" y="805"/>
                </a:lnTo>
                <a:lnTo>
                  <a:pt x="2859" y="813"/>
                </a:lnTo>
                <a:lnTo>
                  <a:pt x="2867" y="817"/>
                </a:lnTo>
                <a:lnTo>
                  <a:pt x="2876" y="822"/>
                </a:lnTo>
                <a:lnTo>
                  <a:pt x="2887" y="826"/>
                </a:lnTo>
                <a:lnTo>
                  <a:pt x="2898" y="830"/>
                </a:lnTo>
                <a:lnTo>
                  <a:pt x="2909" y="838"/>
                </a:lnTo>
                <a:lnTo>
                  <a:pt x="2918" y="845"/>
                </a:lnTo>
                <a:lnTo>
                  <a:pt x="2928" y="853"/>
                </a:lnTo>
                <a:lnTo>
                  <a:pt x="2931" y="855"/>
                </a:lnTo>
                <a:lnTo>
                  <a:pt x="2936" y="858"/>
                </a:lnTo>
                <a:lnTo>
                  <a:pt x="2941" y="858"/>
                </a:lnTo>
                <a:lnTo>
                  <a:pt x="2944" y="858"/>
                </a:lnTo>
                <a:lnTo>
                  <a:pt x="2948" y="857"/>
                </a:lnTo>
                <a:lnTo>
                  <a:pt x="2951" y="854"/>
                </a:lnTo>
                <a:lnTo>
                  <a:pt x="2954" y="851"/>
                </a:lnTo>
                <a:lnTo>
                  <a:pt x="2956" y="847"/>
                </a:lnTo>
                <a:lnTo>
                  <a:pt x="2961" y="835"/>
                </a:lnTo>
                <a:lnTo>
                  <a:pt x="2968" y="823"/>
                </a:lnTo>
                <a:lnTo>
                  <a:pt x="2969" y="821"/>
                </a:lnTo>
                <a:lnTo>
                  <a:pt x="2972" y="820"/>
                </a:lnTo>
                <a:lnTo>
                  <a:pt x="2973" y="820"/>
                </a:lnTo>
                <a:lnTo>
                  <a:pt x="2975" y="820"/>
                </a:lnTo>
                <a:lnTo>
                  <a:pt x="2980" y="822"/>
                </a:lnTo>
                <a:lnTo>
                  <a:pt x="2985" y="826"/>
                </a:lnTo>
                <a:lnTo>
                  <a:pt x="2999" y="838"/>
                </a:lnTo>
                <a:lnTo>
                  <a:pt x="3013" y="849"/>
                </a:lnTo>
                <a:lnTo>
                  <a:pt x="3017" y="853"/>
                </a:lnTo>
                <a:lnTo>
                  <a:pt x="3020" y="854"/>
                </a:lnTo>
                <a:lnTo>
                  <a:pt x="3023" y="854"/>
                </a:lnTo>
                <a:lnTo>
                  <a:pt x="3025" y="854"/>
                </a:lnTo>
                <a:lnTo>
                  <a:pt x="3029" y="851"/>
                </a:lnTo>
                <a:lnTo>
                  <a:pt x="3033" y="846"/>
                </a:lnTo>
                <a:lnTo>
                  <a:pt x="3039" y="840"/>
                </a:lnTo>
                <a:lnTo>
                  <a:pt x="3046" y="833"/>
                </a:lnTo>
                <a:lnTo>
                  <a:pt x="3051" y="829"/>
                </a:lnTo>
                <a:lnTo>
                  <a:pt x="3055" y="826"/>
                </a:lnTo>
                <a:lnTo>
                  <a:pt x="3060" y="823"/>
                </a:lnTo>
                <a:lnTo>
                  <a:pt x="3062" y="822"/>
                </a:lnTo>
                <a:lnTo>
                  <a:pt x="3064" y="826"/>
                </a:lnTo>
                <a:lnTo>
                  <a:pt x="3067" y="833"/>
                </a:lnTo>
                <a:close/>
              </a:path>
            </a:pathLst>
          </a:custGeom>
          <a:solidFill>
            <a:srgbClr val="377CFF"/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/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56" name="辽宁"/>
          <p:cNvSpPr>
            <a:spLocks noEditPoints="1"/>
          </p:cNvSpPr>
          <p:nvPr>
            <p:custDataLst>
              <p:tags r:id="rId40"/>
            </p:custDataLst>
          </p:nvPr>
        </p:nvSpPr>
        <p:spPr bwMode="auto">
          <a:xfrm>
            <a:off x="7243445" y="2421890"/>
            <a:ext cx="675640" cy="614680"/>
          </a:xfrm>
          <a:custGeom>
            <a:avLst/>
            <a:gdLst>
              <a:gd name="T0" fmla="*/ 259 w 2212"/>
              <a:gd name="T1" fmla="*/ 1537 h 2187"/>
              <a:gd name="T2" fmla="*/ 137 w 2212"/>
              <a:gd name="T3" fmla="*/ 1452 h 2187"/>
              <a:gd name="T4" fmla="*/ 8 w 2212"/>
              <a:gd name="T5" fmla="*/ 1353 h 2187"/>
              <a:gd name="T6" fmla="*/ 26 w 2212"/>
              <a:gd name="T7" fmla="*/ 1249 h 2187"/>
              <a:gd name="T8" fmla="*/ 103 w 2212"/>
              <a:gd name="T9" fmla="*/ 1131 h 2187"/>
              <a:gd name="T10" fmla="*/ 154 w 2212"/>
              <a:gd name="T11" fmla="*/ 1037 h 2187"/>
              <a:gd name="T12" fmla="*/ 115 w 2212"/>
              <a:gd name="T13" fmla="*/ 918 h 2187"/>
              <a:gd name="T14" fmla="*/ 84 w 2212"/>
              <a:gd name="T15" fmla="*/ 727 h 2187"/>
              <a:gd name="T16" fmla="*/ 219 w 2212"/>
              <a:gd name="T17" fmla="*/ 704 h 2187"/>
              <a:gd name="T18" fmla="*/ 340 w 2212"/>
              <a:gd name="T19" fmla="*/ 910 h 2187"/>
              <a:gd name="T20" fmla="*/ 449 w 2212"/>
              <a:gd name="T21" fmla="*/ 787 h 2187"/>
              <a:gd name="T22" fmla="*/ 623 w 2212"/>
              <a:gd name="T23" fmla="*/ 652 h 2187"/>
              <a:gd name="T24" fmla="*/ 820 w 2212"/>
              <a:gd name="T25" fmla="*/ 538 h 2187"/>
              <a:gd name="T26" fmla="*/ 931 w 2212"/>
              <a:gd name="T27" fmla="*/ 415 h 2187"/>
              <a:gd name="T28" fmla="*/ 1051 w 2212"/>
              <a:gd name="T29" fmla="*/ 392 h 2187"/>
              <a:gd name="T30" fmla="*/ 1120 w 2212"/>
              <a:gd name="T31" fmla="*/ 362 h 2187"/>
              <a:gd name="T32" fmla="*/ 1258 w 2212"/>
              <a:gd name="T33" fmla="*/ 331 h 2187"/>
              <a:gd name="T34" fmla="*/ 1343 w 2212"/>
              <a:gd name="T35" fmla="*/ 211 h 2187"/>
              <a:gd name="T36" fmla="*/ 1422 w 2212"/>
              <a:gd name="T37" fmla="*/ 0 h 2187"/>
              <a:gd name="T38" fmla="*/ 1601 w 2212"/>
              <a:gd name="T39" fmla="*/ 94 h 2187"/>
              <a:gd name="T40" fmla="*/ 1638 w 2212"/>
              <a:gd name="T41" fmla="*/ 197 h 2187"/>
              <a:gd name="T42" fmla="*/ 1695 w 2212"/>
              <a:gd name="T43" fmla="*/ 236 h 2187"/>
              <a:gd name="T44" fmla="*/ 1797 w 2212"/>
              <a:gd name="T45" fmla="*/ 181 h 2187"/>
              <a:gd name="T46" fmla="*/ 1854 w 2212"/>
              <a:gd name="T47" fmla="*/ 319 h 2187"/>
              <a:gd name="T48" fmla="*/ 1930 w 2212"/>
              <a:gd name="T49" fmla="*/ 415 h 2187"/>
              <a:gd name="T50" fmla="*/ 2003 w 2212"/>
              <a:gd name="T51" fmla="*/ 508 h 2187"/>
              <a:gd name="T52" fmla="*/ 2001 w 2212"/>
              <a:gd name="T53" fmla="*/ 622 h 2187"/>
              <a:gd name="T54" fmla="*/ 2075 w 2212"/>
              <a:gd name="T55" fmla="*/ 758 h 2187"/>
              <a:gd name="T56" fmla="*/ 2191 w 2212"/>
              <a:gd name="T57" fmla="*/ 907 h 2187"/>
              <a:gd name="T58" fmla="*/ 2156 w 2212"/>
              <a:gd name="T59" fmla="*/ 1031 h 2187"/>
              <a:gd name="T60" fmla="*/ 2188 w 2212"/>
              <a:gd name="T61" fmla="*/ 1096 h 2187"/>
              <a:gd name="T62" fmla="*/ 2033 w 2212"/>
              <a:gd name="T63" fmla="*/ 1210 h 2187"/>
              <a:gd name="T64" fmla="*/ 1844 w 2212"/>
              <a:gd name="T65" fmla="*/ 1409 h 2187"/>
              <a:gd name="T66" fmla="*/ 1732 w 2212"/>
              <a:gd name="T67" fmla="*/ 1586 h 2187"/>
              <a:gd name="T68" fmla="*/ 1548 w 2212"/>
              <a:gd name="T69" fmla="*/ 1630 h 2187"/>
              <a:gd name="T70" fmla="*/ 1334 w 2212"/>
              <a:gd name="T71" fmla="*/ 1752 h 2187"/>
              <a:gd name="T72" fmla="*/ 1129 w 2212"/>
              <a:gd name="T73" fmla="*/ 1956 h 2187"/>
              <a:gd name="T74" fmla="*/ 1116 w 2212"/>
              <a:gd name="T75" fmla="*/ 1997 h 2187"/>
              <a:gd name="T76" fmla="*/ 1078 w 2212"/>
              <a:gd name="T77" fmla="*/ 2064 h 2187"/>
              <a:gd name="T78" fmla="*/ 995 w 2212"/>
              <a:gd name="T79" fmla="*/ 2048 h 2187"/>
              <a:gd name="T80" fmla="*/ 975 w 2212"/>
              <a:gd name="T81" fmla="*/ 2107 h 2187"/>
              <a:gd name="T82" fmla="*/ 853 w 2212"/>
              <a:gd name="T83" fmla="*/ 2185 h 2187"/>
              <a:gd name="T84" fmla="*/ 857 w 2212"/>
              <a:gd name="T85" fmla="*/ 2091 h 2187"/>
              <a:gd name="T86" fmla="*/ 966 w 2212"/>
              <a:gd name="T87" fmla="*/ 2027 h 2187"/>
              <a:gd name="T88" fmla="*/ 975 w 2212"/>
              <a:gd name="T89" fmla="*/ 1946 h 2187"/>
              <a:gd name="T90" fmla="*/ 1042 w 2212"/>
              <a:gd name="T91" fmla="*/ 1886 h 2187"/>
              <a:gd name="T92" fmla="*/ 940 w 2212"/>
              <a:gd name="T93" fmla="*/ 1897 h 2187"/>
              <a:gd name="T94" fmla="*/ 903 w 2212"/>
              <a:gd name="T95" fmla="*/ 1739 h 2187"/>
              <a:gd name="T96" fmla="*/ 1002 w 2212"/>
              <a:gd name="T97" fmla="*/ 1599 h 2187"/>
              <a:gd name="T98" fmla="*/ 1070 w 2212"/>
              <a:gd name="T99" fmla="*/ 1496 h 2187"/>
              <a:gd name="T100" fmla="*/ 1059 w 2212"/>
              <a:gd name="T101" fmla="*/ 1302 h 2187"/>
              <a:gd name="T102" fmla="*/ 952 w 2212"/>
              <a:gd name="T103" fmla="*/ 1152 h 2187"/>
              <a:gd name="T104" fmla="*/ 905 w 2212"/>
              <a:gd name="T105" fmla="*/ 1225 h 2187"/>
              <a:gd name="T106" fmla="*/ 786 w 2212"/>
              <a:gd name="T107" fmla="*/ 1207 h 2187"/>
              <a:gd name="T108" fmla="*/ 655 w 2212"/>
              <a:gd name="T109" fmla="*/ 1301 h 2187"/>
              <a:gd name="T110" fmla="*/ 618 w 2212"/>
              <a:gd name="T111" fmla="*/ 1401 h 2187"/>
              <a:gd name="T112" fmla="*/ 534 w 2212"/>
              <a:gd name="T113" fmla="*/ 1566 h 2187"/>
              <a:gd name="T114" fmla="*/ 878 w 2212"/>
              <a:gd name="T115" fmla="*/ 1788 h 2187"/>
              <a:gd name="T116" fmla="*/ 850 w 2212"/>
              <a:gd name="T117" fmla="*/ 1838 h 2187"/>
              <a:gd name="T118" fmla="*/ 899 w 2212"/>
              <a:gd name="T119" fmla="*/ 1886 h 2187"/>
              <a:gd name="T120" fmla="*/ 845 w 2212"/>
              <a:gd name="T121" fmla="*/ 1899 h 2187"/>
              <a:gd name="T122" fmla="*/ 1229 w 2212"/>
              <a:gd name="T123" fmla="*/ 1939 h 2187"/>
              <a:gd name="T124" fmla="*/ 1350 w 2212"/>
              <a:gd name="T125" fmla="*/ 1990 h 2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2" h="2187">
                <a:moveTo>
                  <a:pt x="372" y="1668"/>
                </a:moveTo>
                <a:lnTo>
                  <a:pt x="368" y="1659"/>
                </a:lnTo>
                <a:lnTo>
                  <a:pt x="365" y="1648"/>
                </a:lnTo>
                <a:lnTo>
                  <a:pt x="364" y="1642"/>
                </a:lnTo>
                <a:lnTo>
                  <a:pt x="362" y="1638"/>
                </a:lnTo>
                <a:lnTo>
                  <a:pt x="360" y="1635"/>
                </a:lnTo>
                <a:lnTo>
                  <a:pt x="358" y="1635"/>
                </a:lnTo>
                <a:lnTo>
                  <a:pt x="348" y="1635"/>
                </a:lnTo>
                <a:lnTo>
                  <a:pt x="340" y="1635"/>
                </a:lnTo>
                <a:lnTo>
                  <a:pt x="336" y="1634"/>
                </a:lnTo>
                <a:lnTo>
                  <a:pt x="334" y="1632"/>
                </a:lnTo>
                <a:lnTo>
                  <a:pt x="332" y="1629"/>
                </a:lnTo>
                <a:lnTo>
                  <a:pt x="330" y="1624"/>
                </a:lnTo>
                <a:lnTo>
                  <a:pt x="327" y="1612"/>
                </a:lnTo>
                <a:lnTo>
                  <a:pt x="322" y="1602"/>
                </a:lnTo>
                <a:lnTo>
                  <a:pt x="319" y="1597"/>
                </a:lnTo>
                <a:lnTo>
                  <a:pt x="315" y="1592"/>
                </a:lnTo>
                <a:lnTo>
                  <a:pt x="311" y="1587"/>
                </a:lnTo>
                <a:lnTo>
                  <a:pt x="307" y="1584"/>
                </a:lnTo>
                <a:lnTo>
                  <a:pt x="289" y="1572"/>
                </a:lnTo>
                <a:lnTo>
                  <a:pt x="275" y="1560"/>
                </a:lnTo>
                <a:lnTo>
                  <a:pt x="269" y="1554"/>
                </a:lnTo>
                <a:lnTo>
                  <a:pt x="264" y="1546"/>
                </a:lnTo>
                <a:lnTo>
                  <a:pt x="259" y="1537"/>
                </a:lnTo>
                <a:lnTo>
                  <a:pt x="258" y="1528"/>
                </a:lnTo>
                <a:lnTo>
                  <a:pt x="258" y="1514"/>
                </a:lnTo>
                <a:lnTo>
                  <a:pt x="260" y="1497"/>
                </a:lnTo>
                <a:lnTo>
                  <a:pt x="260" y="1490"/>
                </a:lnTo>
                <a:lnTo>
                  <a:pt x="259" y="1481"/>
                </a:lnTo>
                <a:lnTo>
                  <a:pt x="257" y="1473"/>
                </a:lnTo>
                <a:lnTo>
                  <a:pt x="253" y="1464"/>
                </a:lnTo>
                <a:lnTo>
                  <a:pt x="251" y="1460"/>
                </a:lnTo>
                <a:lnTo>
                  <a:pt x="247" y="1457"/>
                </a:lnTo>
                <a:lnTo>
                  <a:pt x="244" y="1454"/>
                </a:lnTo>
                <a:lnTo>
                  <a:pt x="240" y="1452"/>
                </a:lnTo>
                <a:lnTo>
                  <a:pt x="232" y="1448"/>
                </a:lnTo>
                <a:lnTo>
                  <a:pt x="222" y="1447"/>
                </a:lnTo>
                <a:lnTo>
                  <a:pt x="213" y="1447"/>
                </a:lnTo>
                <a:lnTo>
                  <a:pt x="204" y="1448"/>
                </a:lnTo>
                <a:lnTo>
                  <a:pt x="196" y="1451"/>
                </a:lnTo>
                <a:lnTo>
                  <a:pt x="189" y="1453"/>
                </a:lnTo>
                <a:lnTo>
                  <a:pt x="177" y="1459"/>
                </a:lnTo>
                <a:lnTo>
                  <a:pt x="166" y="1461"/>
                </a:lnTo>
                <a:lnTo>
                  <a:pt x="162" y="1461"/>
                </a:lnTo>
                <a:lnTo>
                  <a:pt x="156" y="1461"/>
                </a:lnTo>
                <a:lnTo>
                  <a:pt x="150" y="1459"/>
                </a:lnTo>
                <a:lnTo>
                  <a:pt x="144" y="1457"/>
                </a:lnTo>
                <a:lnTo>
                  <a:pt x="137" y="1452"/>
                </a:lnTo>
                <a:lnTo>
                  <a:pt x="131" y="1448"/>
                </a:lnTo>
                <a:lnTo>
                  <a:pt x="124" y="1442"/>
                </a:lnTo>
                <a:lnTo>
                  <a:pt x="118" y="1437"/>
                </a:lnTo>
                <a:lnTo>
                  <a:pt x="113" y="1432"/>
                </a:lnTo>
                <a:lnTo>
                  <a:pt x="109" y="1426"/>
                </a:lnTo>
                <a:lnTo>
                  <a:pt x="107" y="1420"/>
                </a:lnTo>
                <a:lnTo>
                  <a:pt x="106" y="1414"/>
                </a:lnTo>
                <a:lnTo>
                  <a:pt x="106" y="1405"/>
                </a:lnTo>
                <a:lnTo>
                  <a:pt x="105" y="1401"/>
                </a:lnTo>
                <a:lnTo>
                  <a:pt x="103" y="1399"/>
                </a:lnTo>
                <a:lnTo>
                  <a:pt x="101" y="1399"/>
                </a:lnTo>
                <a:lnTo>
                  <a:pt x="97" y="1401"/>
                </a:lnTo>
                <a:lnTo>
                  <a:pt x="94" y="1402"/>
                </a:lnTo>
                <a:lnTo>
                  <a:pt x="86" y="1407"/>
                </a:lnTo>
                <a:lnTo>
                  <a:pt x="78" y="1408"/>
                </a:lnTo>
                <a:lnTo>
                  <a:pt x="74" y="1408"/>
                </a:lnTo>
                <a:lnTo>
                  <a:pt x="69" y="1407"/>
                </a:lnTo>
                <a:lnTo>
                  <a:pt x="63" y="1404"/>
                </a:lnTo>
                <a:lnTo>
                  <a:pt x="56" y="1399"/>
                </a:lnTo>
                <a:lnTo>
                  <a:pt x="42" y="1389"/>
                </a:lnTo>
                <a:lnTo>
                  <a:pt x="26" y="1374"/>
                </a:lnTo>
                <a:lnTo>
                  <a:pt x="19" y="1367"/>
                </a:lnTo>
                <a:lnTo>
                  <a:pt x="13" y="1360"/>
                </a:lnTo>
                <a:lnTo>
                  <a:pt x="8" y="1353"/>
                </a:lnTo>
                <a:lnTo>
                  <a:pt x="6" y="1347"/>
                </a:lnTo>
                <a:lnTo>
                  <a:pt x="2" y="1335"/>
                </a:lnTo>
                <a:lnTo>
                  <a:pt x="0" y="1323"/>
                </a:lnTo>
                <a:lnTo>
                  <a:pt x="0" y="1317"/>
                </a:lnTo>
                <a:lnTo>
                  <a:pt x="2" y="1311"/>
                </a:lnTo>
                <a:lnTo>
                  <a:pt x="6" y="1306"/>
                </a:lnTo>
                <a:lnTo>
                  <a:pt x="11" y="1300"/>
                </a:lnTo>
                <a:lnTo>
                  <a:pt x="15" y="1296"/>
                </a:lnTo>
                <a:lnTo>
                  <a:pt x="23" y="1292"/>
                </a:lnTo>
                <a:lnTo>
                  <a:pt x="30" y="1291"/>
                </a:lnTo>
                <a:lnTo>
                  <a:pt x="38" y="1290"/>
                </a:lnTo>
                <a:lnTo>
                  <a:pt x="44" y="1288"/>
                </a:lnTo>
                <a:lnTo>
                  <a:pt x="50" y="1287"/>
                </a:lnTo>
                <a:lnTo>
                  <a:pt x="52" y="1285"/>
                </a:lnTo>
                <a:lnTo>
                  <a:pt x="53" y="1284"/>
                </a:lnTo>
                <a:lnTo>
                  <a:pt x="55" y="1282"/>
                </a:lnTo>
                <a:lnTo>
                  <a:pt x="56" y="1281"/>
                </a:lnTo>
                <a:lnTo>
                  <a:pt x="55" y="1276"/>
                </a:lnTo>
                <a:lnTo>
                  <a:pt x="53" y="1272"/>
                </a:lnTo>
                <a:lnTo>
                  <a:pt x="51" y="1269"/>
                </a:lnTo>
                <a:lnTo>
                  <a:pt x="49" y="1265"/>
                </a:lnTo>
                <a:lnTo>
                  <a:pt x="42" y="1259"/>
                </a:lnTo>
                <a:lnTo>
                  <a:pt x="34" y="1254"/>
                </a:lnTo>
                <a:lnTo>
                  <a:pt x="26" y="1249"/>
                </a:lnTo>
                <a:lnTo>
                  <a:pt x="19" y="1243"/>
                </a:lnTo>
                <a:lnTo>
                  <a:pt x="17" y="1239"/>
                </a:lnTo>
                <a:lnTo>
                  <a:pt x="14" y="1237"/>
                </a:lnTo>
                <a:lnTo>
                  <a:pt x="13" y="1233"/>
                </a:lnTo>
                <a:lnTo>
                  <a:pt x="13" y="1229"/>
                </a:lnTo>
                <a:lnTo>
                  <a:pt x="13" y="1226"/>
                </a:lnTo>
                <a:lnTo>
                  <a:pt x="15" y="1225"/>
                </a:lnTo>
                <a:lnTo>
                  <a:pt x="18" y="1222"/>
                </a:lnTo>
                <a:lnTo>
                  <a:pt x="20" y="1221"/>
                </a:lnTo>
                <a:lnTo>
                  <a:pt x="27" y="1220"/>
                </a:lnTo>
                <a:lnTo>
                  <a:pt x="37" y="1219"/>
                </a:lnTo>
                <a:lnTo>
                  <a:pt x="46" y="1219"/>
                </a:lnTo>
                <a:lnTo>
                  <a:pt x="55" y="1219"/>
                </a:lnTo>
                <a:lnTo>
                  <a:pt x="63" y="1218"/>
                </a:lnTo>
                <a:lnTo>
                  <a:pt x="68" y="1215"/>
                </a:lnTo>
                <a:lnTo>
                  <a:pt x="72" y="1212"/>
                </a:lnTo>
                <a:lnTo>
                  <a:pt x="76" y="1206"/>
                </a:lnTo>
                <a:lnTo>
                  <a:pt x="80" y="1197"/>
                </a:lnTo>
                <a:lnTo>
                  <a:pt x="83" y="1189"/>
                </a:lnTo>
                <a:lnTo>
                  <a:pt x="90" y="1171"/>
                </a:lnTo>
                <a:lnTo>
                  <a:pt x="95" y="1157"/>
                </a:lnTo>
                <a:lnTo>
                  <a:pt x="99" y="1146"/>
                </a:lnTo>
                <a:lnTo>
                  <a:pt x="101" y="1138"/>
                </a:lnTo>
                <a:lnTo>
                  <a:pt x="103" y="1131"/>
                </a:lnTo>
                <a:lnTo>
                  <a:pt x="105" y="1125"/>
                </a:lnTo>
                <a:lnTo>
                  <a:pt x="107" y="1123"/>
                </a:lnTo>
                <a:lnTo>
                  <a:pt x="109" y="1120"/>
                </a:lnTo>
                <a:lnTo>
                  <a:pt x="115" y="1117"/>
                </a:lnTo>
                <a:lnTo>
                  <a:pt x="127" y="1111"/>
                </a:lnTo>
                <a:lnTo>
                  <a:pt x="132" y="1107"/>
                </a:lnTo>
                <a:lnTo>
                  <a:pt x="135" y="1103"/>
                </a:lnTo>
                <a:lnTo>
                  <a:pt x="138" y="1100"/>
                </a:lnTo>
                <a:lnTo>
                  <a:pt x="139" y="1096"/>
                </a:lnTo>
                <a:lnTo>
                  <a:pt x="140" y="1093"/>
                </a:lnTo>
                <a:lnTo>
                  <a:pt x="139" y="1089"/>
                </a:lnTo>
                <a:lnTo>
                  <a:pt x="138" y="1086"/>
                </a:lnTo>
                <a:lnTo>
                  <a:pt x="135" y="1082"/>
                </a:lnTo>
                <a:lnTo>
                  <a:pt x="134" y="1079"/>
                </a:lnTo>
                <a:lnTo>
                  <a:pt x="133" y="1076"/>
                </a:lnTo>
                <a:lnTo>
                  <a:pt x="133" y="1073"/>
                </a:lnTo>
                <a:lnTo>
                  <a:pt x="134" y="1070"/>
                </a:lnTo>
                <a:lnTo>
                  <a:pt x="139" y="1065"/>
                </a:lnTo>
                <a:lnTo>
                  <a:pt x="145" y="1060"/>
                </a:lnTo>
                <a:lnTo>
                  <a:pt x="149" y="1056"/>
                </a:lnTo>
                <a:lnTo>
                  <a:pt x="152" y="1051"/>
                </a:lnTo>
                <a:lnTo>
                  <a:pt x="154" y="1046"/>
                </a:lnTo>
                <a:lnTo>
                  <a:pt x="154" y="1042"/>
                </a:lnTo>
                <a:lnTo>
                  <a:pt x="154" y="1037"/>
                </a:lnTo>
                <a:lnTo>
                  <a:pt x="152" y="1032"/>
                </a:lnTo>
                <a:lnTo>
                  <a:pt x="147" y="1027"/>
                </a:lnTo>
                <a:lnTo>
                  <a:pt x="141" y="1023"/>
                </a:lnTo>
                <a:lnTo>
                  <a:pt x="134" y="1019"/>
                </a:lnTo>
                <a:lnTo>
                  <a:pt x="132" y="1016"/>
                </a:lnTo>
                <a:lnTo>
                  <a:pt x="131" y="1011"/>
                </a:lnTo>
                <a:lnTo>
                  <a:pt x="132" y="1007"/>
                </a:lnTo>
                <a:lnTo>
                  <a:pt x="139" y="1000"/>
                </a:lnTo>
                <a:lnTo>
                  <a:pt x="149" y="993"/>
                </a:lnTo>
                <a:lnTo>
                  <a:pt x="152" y="991"/>
                </a:lnTo>
                <a:lnTo>
                  <a:pt x="153" y="986"/>
                </a:lnTo>
                <a:lnTo>
                  <a:pt x="152" y="981"/>
                </a:lnTo>
                <a:lnTo>
                  <a:pt x="151" y="976"/>
                </a:lnTo>
                <a:lnTo>
                  <a:pt x="147" y="972"/>
                </a:lnTo>
                <a:lnTo>
                  <a:pt x="143" y="966"/>
                </a:lnTo>
                <a:lnTo>
                  <a:pt x="138" y="961"/>
                </a:lnTo>
                <a:lnTo>
                  <a:pt x="131" y="957"/>
                </a:lnTo>
                <a:lnTo>
                  <a:pt x="120" y="953"/>
                </a:lnTo>
                <a:lnTo>
                  <a:pt x="115" y="951"/>
                </a:lnTo>
                <a:lnTo>
                  <a:pt x="114" y="949"/>
                </a:lnTo>
                <a:lnTo>
                  <a:pt x="114" y="947"/>
                </a:lnTo>
                <a:lnTo>
                  <a:pt x="114" y="942"/>
                </a:lnTo>
                <a:lnTo>
                  <a:pt x="114" y="934"/>
                </a:lnTo>
                <a:lnTo>
                  <a:pt x="115" y="918"/>
                </a:lnTo>
                <a:lnTo>
                  <a:pt x="114" y="907"/>
                </a:lnTo>
                <a:lnTo>
                  <a:pt x="115" y="897"/>
                </a:lnTo>
                <a:lnTo>
                  <a:pt x="119" y="886"/>
                </a:lnTo>
                <a:lnTo>
                  <a:pt x="120" y="881"/>
                </a:lnTo>
                <a:lnTo>
                  <a:pt x="120" y="875"/>
                </a:lnTo>
                <a:lnTo>
                  <a:pt x="120" y="869"/>
                </a:lnTo>
                <a:lnTo>
                  <a:pt x="119" y="863"/>
                </a:lnTo>
                <a:lnTo>
                  <a:pt x="118" y="852"/>
                </a:lnTo>
                <a:lnTo>
                  <a:pt x="118" y="838"/>
                </a:lnTo>
                <a:lnTo>
                  <a:pt x="119" y="825"/>
                </a:lnTo>
                <a:lnTo>
                  <a:pt x="121" y="811"/>
                </a:lnTo>
                <a:lnTo>
                  <a:pt x="122" y="805"/>
                </a:lnTo>
                <a:lnTo>
                  <a:pt x="124" y="798"/>
                </a:lnTo>
                <a:lnTo>
                  <a:pt x="124" y="792"/>
                </a:lnTo>
                <a:lnTo>
                  <a:pt x="122" y="786"/>
                </a:lnTo>
                <a:lnTo>
                  <a:pt x="119" y="775"/>
                </a:lnTo>
                <a:lnTo>
                  <a:pt x="114" y="765"/>
                </a:lnTo>
                <a:lnTo>
                  <a:pt x="108" y="755"/>
                </a:lnTo>
                <a:lnTo>
                  <a:pt x="101" y="748"/>
                </a:lnTo>
                <a:lnTo>
                  <a:pt x="94" y="741"/>
                </a:lnTo>
                <a:lnTo>
                  <a:pt x="89" y="735"/>
                </a:lnTo>
                <a:lnTo>
                  <a:pt x="87" y="733"/>
                </a:lnTo>
                <a:lnTo>
                  <a:pt x="86" y="730"/>
                </a:lnTo>
                <a:lnTo>
                  <a:pt x="84" y="727"/>
                </a:lnTo>
                <a:lnTo>
                  <a:pt x="84" y="722"/>
                </a:lnTo>
                <a:lnTo>
                  <a:pt x="86" y="718"/>
                </a:lnTo>
                <a:lnTo>
                  <a:pt x="88" y="714"/>
                </a:lnTo>
                <a:lnTo>
                  <a:pt x="93" y="709"/>
                </a:lnTo>
                <a:lnTo>
                  <a:pt x="97" y="703"/>
                </a:lnTo>
                <a:lnTo>
                  <a:pt x="108" y="693"/>
                </a:lnTo>
                <a:lnTo>
                  <a:pt x="121" y="682"/>
                </a:lnTo>
                <a:lnTo>
                  <a:pt x="134" y="670"/>
                </a:lnTo>
                <a:lnTo>
                  <a:pt x="146" y="657"/>
                </a:lnTo>
                <a:lnTo>
                  <a:pt x="153" y="646"/>
                </a:lnTo>
                <a:lnTo>
                  <a:pt x="157" y="639"/>
                </a:lnTo>
                <a:lnTo>
                  <a:pt x="159" y="639"/>
                </a:lnTo>
                <a:lnTo>
                  <a:pt x="160" y="640"/>
                </a:lnTo>
                <a:lnTo>
                  <a:pt x="163" y="645"/>
                </a:lnTo>
                <a:lnTo>
                  <a:pt x="166" y="652"/>
                </a:lnTo>
                <a:lnTo>
                  <a:pt x="172" y="667"/>
                </a:lnTo>
                <a:lnTo>
                  <a:pt x="179" y="682"/>
                </a:lnTo>
                <a:lnTo>
                  <a:pt x="183" y="687"/>
                </a:lnTo>
                <a:lnTo>
                  <a:pt x="188" y="693"/>
                </a:lnTo>
                <a:lnTo>
                  <a:pt x="194" y="697"/>
                </a:lnTo>
                <a:lnTo>
                  <a:pt x="200" y="699"/>
                </a:lnTo>
                <a:lnTo>
                  <a:pt x="206" y="702"/>
                </a:lnTo>
                <a:lnTo>
                  <a:pt x="212" y="703"/>
                </a:lnTo>
                <a:lnTo>
                  <a:pt x="219" y="704"/>
                </a:lnTo>
                <a:lnTo>
                  <a:pt x="226" y="704"/>
                </a:lnTo>
                <a:lnTo>
                  <a:pt x="239" y="704"/>
                </a:lnTo>
                <a:lnTo>
                  <a:pt x="251" y="705"/>
                </a:lnTo>
                <a:lnTo>
                  <a:pt x="256" y="708"/>
                </a:lnTo>
                <a:lnTo>
                  <a:pt x="260" y="710"/>
                </a:lnTo>
                <a:lnTo>
                  <a:pt x="263" y="714"/>
                </a:lnTo>
                <a:lnTo>
                  <a:pt x="265" y="718"/>
                </a:lnTo>
                <a:lnTo>
                  <a:pt x="267" y="730"/>
                </a:lnTo>
                <a:lnTo>
                  <a:pt x="270" y="742"/>
                </a:lnTo>
                <a:lnTo>
                  <a:pt x="272" y="754"/>
                </a:lnTo>
                <a:lnTo>
                  <a:pt x="278" y="766"/>
                </a:lnTo>
                <a:lnTo>
                  <a:pt x="286" y="780"/>
                </a:lnTo>
                <a:lnTo>
                  <a:pt x="296" y="794"/>
                </a:lnTo>
                <a:lnTo>
                  <a:pt x="305" y="811"/>
                </a:lnTo>
                <a:lnTo>
                  <a:pt x="315" y="828"/>
                </a:lnTo>
                <a:lnTo>
                  <a:pt x="324" y="843"/>
                </a:lnTo>
                <a:lnTo>
                  <a:pt x="332" y="856"/>
                </a:lnTo>
                <a:lnTo>
                  <a:pt x="334" y="862"/>
                </a:lnTo>
                <a:lnTo>
                  <a:pt x="336" y="869"/>
                </a:lnTo>
                <a:lnTo>
                  <a:pt x="338" y="875"/>
                </a:lnTo>
                <a:lnTo>
                  <a:pt x="339" y="882"/>
                </a:lnTo>
                <a:lnTo>
                  <a:pt x="339" y="895"/>
                </a:lnTo>
                <a:lnTo>
                  <a:pt x="339" y="905"/>
                </a:lnTo>
                <a:lnTo>
                  <a:pt x="340" y="910"/>
                </a:lnTo>
                <a:lnTo>
                  <a:pt x="341" y="912"/>
                </a:lnTo>
                <a:lnTo>
                  <a:pt x="343" y="915"/>
                </a:lnTo>
                <a:lnTo>
                  <a:pt x="347" y="917"/>
                </a:lnTo>
                <a:lnTo>
                  <a:pt x="355" y="919"/>
                </a:lnTo>
                <a:lnTo>
                  <a:pt x="365" y="920"/>
                </a:lnTo>
                <a:lnTo>
                  <a:pt x="368" y="919"/>
                </a:lnTo>
                <a:lnTo>
                  <a:pt x="372" y="918"/>
                </a:lnTo>
                <a:lnTo>
                  <a:pt x="374" y="915"/>
                </a:lnTo>
                <a:lnTo>
                  <a:pt x="376" y="911"/>
                </a:lnTo>
                <a:lnTo>
                  <a:pt x="374" y="899"/>
                </a:lnTo>
                <a:lnTo>
                  <a:pt x="374" y="887"/>
                </a:lnTo>
                <a:lnTo>
                  <a:pt x="376" y="880"/>
                </a:lnTo>
                <a:lnTo>
                  <a:pt x="378" y="873"/>
                </a:lnTo>
                <a:lnTo>
                  <a:pt x="382" y="866"/>
                </a:lnTo>
                <a:lnTo>
                  <a:pt x="386" y="859"/>
                </a:lnTo>
                <a:lnTo>
                  <a:pt x="397" y="846"/>
                </a:lnTo>
                <a:lnTo>
                  <a:pt x="404" y="832"/>
                </a:lnTo>
                <a:lnTo>
                  <a:pt x="410" y="821"/>
                </a:lnTo>
                <a:lnTo>
                  <a:pt x="415" y="811"/>
                </a:lnTo>
                <a:lnTo>
                  <a:pt x="420" y="803"/>
                </a:lnTo>
                <a:lnTo>
                  <a:pt x="426" y="797"/>
                </a:lnTo>
                <a:lnTo>
                  <a:pt x="433" y="793"/>
                </a:lnTo>
                <a:lnTo>
                  <a:pt x="440" y="791"/>
                </a:lnTo>
                <a:lnTo>
                  <a:pt x="449" y="787"/>
                </a:lnTo>
                <a:lnTo>
                  <a:pt x="459" y="781"/>
                </a:lnTo>
                <a:lnTo>
                  <a:pt x="464" y="777"/>
                </a:lnTo>
                <a:lnTo>
                  <a:pt x="468" y="773"/>
                </a:lnTo>
                <a:lnTo>
                  <a:pt x="471" y="768"/>
                </a:lnTo>
                <a:lnTo>
                  <a:pt x="472" y="764"/>
                </a:lnTo>
                <a:lnTo>
                  <a:pt x="471" y="753"/>
                </a:lnTo>
                <a:lnTo>
                  <a:pt x="469" y="741"/>
                </a:lnTo>
                <a:lnTo>
                  <a:pt x="469" y="735"/>
                </a:lnTo>
                <a:lnTo>
                  <a:pt x="471" y="730"/>
                </a:lnTo>
                <a:lnTo>
                  <a:pt x="472" y="724"/>
                </a:lnTo>
                <a:lnTo>
                  <a:pt x="477" y="721"/>
                </a:lnTo>
                <a:lnTo>
                  <a:pt x="492" y="711"/>
                </a:lnTo>
                <a:lnTo>
                  <a:pt x="513" y="699"/>
                </a:lnTo>
                <a:lnTo>
                  <a:pt x="536" y="689"/>
                </a:lnTo>
                <a:lnTo>
                  <a:pt x="552" y="680"/>
                </a:lnTo>
                <a:lnTo>
                  <a:pt x="560" y="676"/>
                </a:lnTo>
                <a:lnTo>
                  <a:pt x="571" y="668"/>
                </a:lnTo>
                <a:lnTo>
                  <a:pt x="582" y="659"/>
                </a:lnTo>
                <a:lnTo>
                  <a:pt x="593" y="649"/>
                </a:lnTo>
                <a:lnTo>
                  <a:pt x="603" y="642"/>
                </a:lnTo>
                <a:lnTo>
                  <a:pt x="609" y="640"/>
                </a:lnTo>
                <a:lnTo>
                  <a:pt x="613" y="642"/>
                </a:lnTo>
                <a:lnTo>
                  <a:pt x="619" y="647"/>
                </a:lnTo>
                <a:lnTo>
                  <a:pt x="623" y="652"/>
                </a:lnTo>
                <a:lnTo>
                  <a:pt x="626" y="654"/>
                </a:lnTo>
                <a:lnTo>
                  <a:pt x="630" y="655"/>
                </a:lnTo>
                <a:lnTo>
                  <a:pt x="632" y="655"/>
                </a:lnTo>
                <a:lnTo>
                  <a:pt x="639" y="651"/>
                </a:lnTo>
                <a:lnTo>
                  <a:pt x="648" y="642"/>
                </a:lnTo>
                <a:lnTo>
                  <a:pt x="663" y="628"/>
                </a:lnTo>
                <a:lnTo>
                  <a:pt x="678" y="613"/>
                </a:lnTo>
                <a:lnTo>
                  <a:pt x="689" y="600"/>
                </a:lnTo>
                <a:lnTo>
                  <a:pt x="705" y="581"/>
                </a:lnTo>
                <a:lnTo>
                  <a:pt x="720" y="561"/>
                </a:lnTo>
                <a:lnTo>
                  <a:pt x="735" y="545"/>
                </a:lnTo>
                <a:lnTo>
                  <a:pt x="742" y="539"/>
                </a:lnTo>
                <a:lnTo>
                  <a:pt x="748" y="535"/>
                </a:lnTo>
                <a:lnTo>
                  <a:pt x="754" y="533"/>
                </a:lnTo>
                <a:lnTo>
                  <a:pt x="758" y="532"/>
                </a:lnTo>
                <a:lnTo>
                  <a:pt x="769" y="531"/>
                </a:lnTo>
                <a:lnTo>
                  <a:pt x="779" y="528"/>
                </a:lnTo>
                <a:lnTo>
                  <a:pt x="787" y="526"/>
                </a:lnTo>
                <a:lnTo>
                  <a:pt x="795" y="523"/>
                </a:lnTo>
                <a:lnTo>
                  <a:pt x="800" y="522"/>
                </a:lnTo>
                <a:lnTo>
                  <a:pt x="805" y="522"/>
                </a:lnTo>
                <a:lnTo>
                  <a:pt x="807" y="525"/>
                </a:lnTo>
                <a:lnTo>
                  <a:pt x="811" y="528"/>
                </a:lnTo>
                <a:lnTo>
                  <a:pt x="820" y="538"/>
                </a:lnTo>
                <a:lnTo>
                  <a:pt x="831" y="548"/>
                </a:lnTo>
                <a:lnTo>
                  <a:pt x="833" y="551"/>
                </a:lnTo>
                <a:lnTo>
                  <a:pt x="837" y="552"/>
                </a:lnTo>
                <a:lnTo>
                  <a:pt x="839" y="553"/>
                </a:lnTo>
                <a:lnTo>
                  <a:pt x="842" y="552"/>
                </a:lnTo>
                <a:lnTo>
                  <a:pt x="845" y="548"/>
                </a:lnTo>
                <a:lnTo>
                  <a:pt x="848" y="542"/>
                </a:lnTo>
                <a:lnTo>
                  <a:pt x="855" y="531"/>
                </a:lnTo>
                <a:lnTo>
                  <a:pt x="862" y="516"/>
                </a:lnTo>
                <a:lnTo>
                  <a:pt x="869" y="508"/>
                </a:lnTo>
                <a:lnTo>
                  <a:pt x="880" y="497"/>
                </a:lnTo>
                <a:lnTo>
                  <a:pt x="884" y="490"/>
                </a:lnTo>
                <a:lnTo>
                  <a:pt x="889" y="484"/>
                </a:lnTo>
                <a:lnTo>
                  <a:pt x="894" y="478"/>
                </a:lnTo>
                <a:lnTo>
                  <a:pt x="896" y="474"/>
                </a:lnTo>
                <a:lnTo>
                  <a:pt x="900" y="462"/>
                </a:lnTo>
                <a:lnTo>
                  <a:pt x="903" y="449"/>
                </a:lnTo>
                <a:lnTo>
                  <a:pt x="907" y="436"/>
                </a:lnTo>
                <a:lnTo>
                  <a:pt x="912" y="426"/>
                </a:lnTo>
                <a:lnTo>
                  <a:pt x="913" y="424"/>
                </a:lnTo>
                <a:lnTo>
                  <a:pt x="915" y="421"/>
                </a:lnTo>
                <a:lnTo>
                  <a:pt x="919" y="419"/>
                </a:lnTo>
                <a:lnTo>
                  <a:pt x="922" y="418"/>
                </a:lnTo>
                <a:lnTo>
                  <a:pt x="931" y="415"/>
                </a:lnTo>
                <a:lnTo>
                  <a:pt x="941" y="415"/>
                </a:lnTo>
                <a:lnTo>
                  <a:pt x="951" y="416"/>
                </a:lnTo>
                <a:lnTo>
                  <a:pt x="959" y="418"/>
                </a:lnTo>
                <a:lnTo>
                  <a:pt x="966" y="416"/>
                </a:lnTo>
                <a:lnTo>
                  <a:pt x="970" y="415"/>
                </a:lnTo>
                <a:lnTo>
                  <a:pt x="974" y="412"/>
                </a:lnTo>
                <a:lnTo>
                  <a:pt x="976" y="409"/>
                </a:lnTo>
                <a:lnTo>
                  <a:pt x="978" y="407"/>
                </a:lnTo>
                <a:lnTo>
                  <a:pt x="981" y="405"/>
                </a:lnTo>
                <a:lnTo>
                  <a:pt x="984" y="406"/>
                </a:lnTo>
                <a:lnTo>
                  <a:pt x="989" y="408"/>
                </a:lnTo>
                <a:lnTo>
                  <a:pt x="994" y="412"/>
                </a:lnTo>
                <a:lnTo>
                  <a:pt x="1000" y="415"/>
                </a:lnTo>
                <a:lnTo>
                  <a:pt x="1004" y="416"/>
                </a:lnTo>
                <a:lnTo>
                  <a:pt x="1010" y="418"/>
                </a:lnTo>
                <a:lnTo>
                  <a:pt x="1016" y="419"/>
                </a:lnTo>
                <a:lnTo>
                  <a:pt x="1022" y="419"/>
                </a:lnTo>
                <a:lnTo>
                  <a:pt x="1028" y="418"/>
                </a:lnTo>
                <a:lnTo>
                  <a:pt x="1033" y="415"/>
                </a:lnTo>
                <a:lnTo>
                  <a:pt x="1039" y="413"/>
                </a:lnTo>
                <a:lnTo>
                  <a:pt x="1044" y="408"/>
                </a:lnTo>
                <a:lnTo>
                  <a:pt x="1047" y="403"/>
                </a:lnTo>
                <a:lnTo>
                  <a:pt x="1050" y="397"/>
                </a:lnTo>
                <a:lnTo>
                  <a:pt x="1051" y="392"/>
                </a:lnTo>
                <a:lnTo>
                  <a:pt x="1052" y="386"/>
                </a:lnTo>
                <a:lnTo>
                  <a:pt x="1051" y="381"/>
                </a:lnTo>
                <a:lnTo>
                  <a:pt x="1047" y="377"/>
                </a:lnTo>
                <a:lnTo>
                  <a:pt x="1038" y="374"/>
                </a:lnTo>
                <a:lnTo>
                  <a:pt x="1028" y="369"/>
                </a:lnTo>
                <a:lnTo>
                  <a:pt x="1025" y="368"/>
                </a:lnTo>
                <a:lnTo>
                  <a:pt x="1021" y="364"/>
                </a:lnTo>
                <a:lnTo>
                  <a:pt x="1019" y="362"/>
                </a:lnTo>
                <a:lnTo>
                  <a:pt x="1018" y="358"/>
                </a:lnTo>
                <a:lnTo>
                  <a:pt x="1018" y="355"/>
                </a:lnTo>
                <a:lnTo>
                  <a:pt x="1020" y="351"/>
                </a:lnTo>
                <a:lnTo>
                  <a:pt x="1022" y="348"/>
                </a:lnTo>
                <a:lnTo>
                  <a:pt x="1027" y="345"/>
                </a:lnTo>
                <a:lnTo>
                  <a:pt x="1033" y="343"/>
                </a:lnTo>
                <a:lnTo>
                  <a:pt x="1039" y="340"/>
                </a:lnTo>
                <a:lnTo>
                  <a:pt x="1047" y="340"/>
                </a:lnTo>
                <a:lnTo>
                  <a:pt x="1056" y="340"/>
                </a:lnTo>
                <a:lnTo>
                  <a:pt x="1069" y="344"/>
                </a:lnTo>
                <a:lnTo>
                  <a:pt x="1078" y="348"/>
                </a:lnTo>
                <a:lnTo>
                  <a:pt x="1084" y="351"/>
                </a:lnTo>
                <a:lnTo>
                  <a:pt x="1092" y="356"/>
                </a:lnTo>
                <a:lnTo>
                  <a:pt x="1101" y="359"/>
                </a:lnTo>
                <a:lnTo>
                  <a:pt x="1110" y="362"/>
                </a:lnTo>
                <a:lnTo>
                  <a:pt x="1120" y="362"/>
                </a:lnTo>
                <a:lnTo>
                  <a:pt x="1127" y="362"/>
                </a:lnTo>
                <a:lnTo>
                  <a:pt x="1133" y="362"/>
                </a:lnTo>
                <a:lnTo>
                  <a:pt x="1141" y="363"/>
                </a:lnTo>
                <a:lnTo>
                  <a:pt x="1149" y="365"/>
                </a:lnTo>
                <a:lnTo>
                  <a:pt x="1159" y="370"/>
                </a:lnTo>
                <a:lnTo>
                  <a:pt x="1163" y="373"/>
                </a:lnTo>
                <a:lnTo>
                  <a:pt x="1166" y="374"/>
                </a:lnTo>
                <a:lnTo>
                  <a:pt x="1170" y="375"/>
                </a:lnTo>
                <a:lnTo>
                  <a:pt x="1173" y="375"/>
                </a:lnTo>
                <a:lnTo>
                  <a:pt x="1176" y="375"/>
                </a:lnTo>
                <a:lnTo>
                  <a:pt x="1177" y="373"/>
                </a:lnTo>
                <a:lnTo>
                  <a:pt x="1178" y="371"/>
                </a:lnTo>
                <a:lnTo>
                  <a:pt x="1179" y="369"/>
                </a:lnTo>
                <a:lnTo>
                  <a:pt x="1183" y="362"/>
                </a:lnTo>
                <a:lnTo>
                  <a:pt x="1190" y="350"/>
                </a:lnTo>
                <a:lnTo>
                  <a:pt x="1193" y="345"/>
                </a:lnTo>
                <a:lnTo>
                  <a:pt x="1197" y="340"/>
                </a:lnTo>
                <a:lnTo>
                  <a:pt x="1202" y="338"/>
                </a:lnTo>
                <a:lnTo>
                  <a:pt x="1204" y="337"/>
                </a:lnTo>
                <a:lnTo>
                  <a:pt x="1217" y="340"/>
                </a:lnTo>
                <a:lnTo>
                  <a:pt x="1227" y="342"/>
                </a:lnTo>
                <a:lnTo>
                  <a:pt x="1235" y="342"/>
                </a:lnTo>
                <a:lnTo>
                  <a:pt x="1242" y="339"/>
                </a:lnTo>
                <a:lnTo>
                  <a:pt x="1258" y="331"/>
                </a:lnTo>
                <a:lnTo>
                  <a:pt x="1274" y="324"/>
                </a:lnTo>
                <a:lnTo>
                  <a:pt x="1286" y="319"/>
                </a:lnTo>
                <a:lnTo>
                  <a:pt x="1293" y="313"/>
                </a:lnTo>
                <a:lnTo>
                  <a:pt x="1294" y="311"/>
                </a:lnTo>
                <a:lnTo>
                  <a:pt x="1296" y="308"/>
                </a:lnTo>
                <a:lnTo>
                  <a:pt x="1294" y="307"/>
                </a:lnTo>
                <a:lnTo>
                  <a:pt x="1292" y="305"/>
                </a:lnTo>
                <a:lnTo>
                  <a:pt x="1284" y="300"/>
                </a:lnTo>
                <a:lnTo>
                  <a:pt x="1277" y="293"/>
                </a:lnTo>
                <a:lnTo>
                  <a:pt x="1273" y="288"/>
                </a:lnTo>
                <a:lnTo>
                  <a:pt x="1272" y="283"/>
                </a:lnTo>
                <a:lnTo>
                  <a:pt x="1271" y="277"/>
                </a:lnTo>
                <a:lnTo>
                  <a:pt x="1273" y="271"/>
                </a:lnTo>
                <a:lnTo>
                  <a:pt x="1275" y="266"/>
                </a:lnTo>
                <a:lnTo>
                  <a:pt x="1279" y="260"/>
                </a:lnTo>
                <a:lnTo>
                  <a:pt x="1284" y="252"/>
                </a:lnTo>
                <a:lnTo>
                  <a:pt x="1289" y="247"/>
                </a:lnTo>
                <a:lnTo>
                  <a:pt x="1294" y="241"/>
                </a:lnTo>
                <a:lnTo>
                  <a:pt x="1300" y="236"/>
                </a:lnTo>
                <a:lnTo>
                  <a:pt x="1306" y="231"/>
                </a:lnTo>
                <a:lnTo>
                  <a:pt x="1312" y="228"/>
                </a:lnTo>
                <a:lnTo>
                  <a:pt x="1324" y="222"/>
                </a:lnTo>
                <a:lnTo>
                  <a:pt x="1336" y="214"/>
                </a:lnTo>
                <a:lnTo>
                  <a:pt x="1343" y="211"/>
                </a:lnTo>
                <a:lnTo>
                  <a:pt x="1350" y="208"/>
                </a:lnTo>
                <a:lnTo>
                  <a:pt x="1359" y="207"/>
                </a:lnTo>
                <a:lnTo>
                  <a:pt x="1366" y="207"/>
                </a:lnTo>
                <a:lnTo>
                  <a:pt x="1369" y="210"/>
                </a:lnTo>
                <a:lnTo>
                  <a:pt x="1375" y="214"/>
                </a:lnTo>
                <a:lnTo>
                  <a:pt x="1379" y="216"/>
                </a:lnTo>
                <a:lnTo>
                  <a:pt x="1381" y="216"/>
                </a:lnTo>
                <a:lnTo>
                  <a:pt x="1385" y="216"/>
                </a:lnTo>
                <a:lnTo>
                  <a:pt x="1387" y="213"/>
                </a:lnTo>
                <a:lnTo>
                  <a:pt x="1392" y="207"/>
                </a:lnTo>
                <a:lnTo>
                  <a:pt x="1396" y="199"/>
                </a:lnTo>
                <a:lnTo>
                  <a:pt x="1398" y="191"/>
                </a:lnTo>
                <a:lnTo>
                  <a:pt x="1400" y="180"/>
                </a:lnTo>
                <a:lnTo>
                  <a:pt x="1400" y="168"/>
                </a:lnTo>
                <a:lnTo>
                  <a:pt x="1401" y="155"/>
                </a:lnTo>
                <a:lnTo>
                  <a:pt x="1403" y="130"/>
                </a:lnTo>
                <a:lnTo>
                  <a:pt x="1404" y="109"/>
                </a:lnTo>
                <a:lnTo>
                  <a:pt x="1407" y="87"/>
                </a:lnTo>
                <a:lnTo>
                  <a:pt x="1407" y="66"/>
                </a:lnTo>
                <a:lnTo>
                  <a:pt x="1410" y="44"/>
                </a:lnTo>
                <a:lnTo>
                  <a:pt x="1413" y="22"/>
                </a:lnTo>
                <a:lnTo>
                  <a:pt x="1416" y="10"/>
                </a:lnTo>
                <a:lnTo>
                  <a:pt x="1419" y="2"/>
                </a:lnTo>
                <a:lnTo>
                  <a:pt x="1422" y="0"/>
                </a:lnTo>
                <a:lnTo>
                  <a:pt x="1425" y="0"/>
                </a:lnTo>
                <a:lnTo>
                  <a:pt x="1429" y="2"/>
                </a:lnTo>
                <a:lnTo>
                  <a:pt x="1432" y="3"/>
                </a:lnTo>
                <a:lnTo>
                  <a:pt x="1438" y="4"/>
                </a:lnTo>
                <a:lnTo>
                  <a:pt x="1443" y="6"/>
                </a:lnTo>
                <a:lnTo>
                  <a:pt x="1449" y="10"/>
                </a:lnTo>
                <a:lnTo>
                  <a:pt x="1451" y="15"/>
                </a:lnTo>
                <a:lnTo>
                  <a:pt x="1456" y="25"/>
                </a:lnTo>
                <a:lnTo>
                  <a:pt x="1462" y="36"/>
                </a:lnTo>
                <a:lnTo>
                  <a:pt x="1466" y="42"/>
                </a:lnTo>
                <a:lnTo>
                  <a:pt x="1469" y="47"/>
                </a:lnTo>
                <a:lnTo>
                  <a:pt x="1474" y="50"/>
                </a:lnTo>
                <a:lnTo>
                  <a:pt x="1479" y="54"/>
                </a:lnTo>
                <a:lnTo>
                  <a:pt x="1491" y="62"/>
                </a:lnTo>
                <a:lnTo>
                  <a:pt x="1507" y="69"/>
                </a:lnTo>
                <a:lnTo>
                  <a:pt x="1525" y="78"/>
                </a:lnTo>
                <a:lnTo>
                  <a:pt x="1539" y="82"/>
                </a:lnTo>
                <a:lnTo>
                  <a:pt x="1550" y="86"/>
                </a:lnTo>
                <a:lnTo>
                  <a:pt x="1561" y="87"/>
                </a:lnTo>
                <a:lnTo>
                  <a:pt x="1571" y="90"/>
                </a:lnTo>
                <a:lnTo>
                  <a:pt x="1582" y="90"/>
                </a:lnTo>
                <a:lnTo>
                  <a:pt x="1592" y="91"/>
                </a:lnTo>
                <a:lnTo>
                  <a:pt x="1599" y="93"/>
                </a:lnTo>
                <a:lnTo>
                  <a:pt x="1601" y="94"/>
                </a:lnTo>
                <a:lnTo>
                  <a:pt x="1604" y="97"/>
                </a:lnTo>
                <a:lnTo>
                  <a:pt x="1605" y="100"/>
                </a:lnTo>
                <a:lnTo>
                  <a:pt x="1606" y="104"/>
                </a:lnTo>
                <a:lnTo>
                  <a:pt x="1608" y="113"/>
                </a:lnTo>
                <a:lnTo>
                  <a:pt x="1614" y="123"/>
                </a:lnTo>
                <a:lnTo>
                  <a:pt x="1618" y="129"/>
                </a:lnTo>
                <a:lnTo>
                  <a:pt x="1623" y="134"/>
                </a:lnTo>
                <a:lnTo>
                  <a:pt x="1627" y="137"/>
                </a:lnTo>
                <a:lnTo>
                  <a:pt x="1633" y="142"/>
                </a:lnTo>
                <a:lnTo>
                  <a:pt x="1638" y="145"/>
                </a:lnTo>
                <a:lnTo>
                  <a:pt x="1642" y="148"/>
                </a:lnTo>
                <a:lnTo>
                  <a:pt x="1644" y="151"/>
                </a:lnTo>
                <a:lnTo>
                  <a:pt x="1646" y="154"/>
                </a:lnTo>
                <a:lnTo>
                  <a:pt x="1646" y="157"/>
                </a:lnTo>
                <a:lnTo>
                  <a:pt x="1646" y="160"/>
                </a:lnTo>
                <a:lnTo>
                  <a:pt x="1646" y="162"/>
                </a:lnTo>
                <a:lnTo>
                  <a:pt x="1645" y="166"/>
                </a:lnTo>
                <a:lnTo>
                  <a:pt x="1642" y="173"/>
                </a:lnTo>
                <a:lnTo>
                  <a:pt x="1638" y="179"/>
                </a:lnTo>
                <a:lnTo>
                  <a:pt x="1637" y="186"/>
                </a:lnTo>
                <a:lnTo>
                  <a:pt x="1636" y="191"/>
                </a:lnTo>
                <a:lnTo>
                  <a:pt x="1636" y="193"/>
                </a:lnTo>
                <a:lnTo>
                  <a:pt x="1637" y="195"/>
                </a:lnTo>
                <a:lnTo>
                  <a:pt x="1638" y="197"/>
                </a:lnTo>
                <a:lnTo>
                  <a:pt x="1639" y="198"/>
                </a:lnTo>
                <a:lnTo>
                  <a:pt x="1645" y="200"/>
                </a:lnTo>
                <a:lnTo>
                  <a:pt x="1651" y="200"/>
                </a:lnTo>
                <a:lnTo>
                  <a:pt x="1655" y="201"/>
                </a:lnTo>
                <a:lnTo>
                  <a:pt x="1656" y="203"/>
                </a:lnTo>
                <a:lnTo>
                  <a:pt x="1657" y="204"/>
                </a:lnTo>
                <a:lnTo>
                  <a:pt x="1658" y="206"/>
                </a:lnTo>
                <a:lnTo>
                  <a:pt x="1656" y="210"/>
                </a:lnTo>
                <a:lnTo>
                  <a:pt x="1653" y="214"/>
                </a:lnTo>
                <a:lnTo>
                  <a:pt x="1650" y="219"/>
                </a:lnTo>
                <a:lnTo>
                  <a:pt x="1648" y="228"/>
                </a:lnTo>
                <a:lnTo>
                  <a:pt x="1648" y="231"/>
                </a:lnTo>
                <a:lnTo>
                  <a:pt x="1649" y="235"/>
                </a:lnTo>
                <a:lnTo>
                  <a:pt x="1650" y="239"/>
                </a:lnTo>
                <a:lnTo>
                  <a:pt x="1653" y="243"/>
                </a:lnTo>
                <a:lnTo>
                  <a:pt x="1658" y="245"/>
                </a:lnTo>
                <a:lnTo>
                  <a:pt x="1662" y="248"/>
                </a:lnTo>
                <a:lnTo>
                  <a:pt x="1665" y="250"/>
                </a:lnTo>
                <a:lnTo>
                  <a:pt x="1670" y="251"/>
                </a:lnTo>
                <a:lnTo>
                  <a:pt x="1674" y="251"/>
                </a:lnTo>
                <a:lnTo>
                  <a:pt x="1678" y="250"/>
                </a:lnTo>
                <a:lnTo>
                  <a:pt x="1682" y="248"/>
                </a:lnTo>
                <a:lnTo>
                  <a:pt x="1687" y="245"/>
                </a:lnTo>
                <a:lnTo>
                  <a:pt x="1695" y="236"/>
                </a:lnTo>
                <a:lnTo>
                  <a:pt x="1703" y="226"/>
                </a:lnTo>
                <a:lnTo>
                  <a:pt x="1711" y="216"/>
                </a:lnTo>
                <a:lnTo>
                  <a:pt x="1718" y="204"/>
                </a:lnTo>
                <a:lnTo>
                  <a:pt x="1725" y="188"/>
                </a:lnTo>
                <a:lnTo>
                  <a:pt x="1733" y="169"/>
                </a:lnTo>
                <a:lnTo>
                  <a:pt x="1743" y="150"/>
                </a:lnTo>
                <a:lnTo>
                  <a:pt x="1750" y="136"/>
                </a:lnTo>
                <a:lnTo>
                  <a:pt x="1755" y="130"/>
                </a:lnTo>
                <a:lnTo>
                  <a:pt x="1759" y="125"/>
                </a:lnTo>
                <a:lnTo>
                  <a:pt x="1764" y="122"/>
                </a:lnTo>
                <a:lnTo>
                  <a:pt x="1770" y="119"/>
                </a:lnTo>
                <a:lnTo>
                  <a:pt x="1776" y="118"/>
                </a:lnTo>
                <a:lnTo>
                  <a:pt x="1782" y="119"/>
                </a:lnTo>
                <a:lnTo>
                  <a:pt x="1784" y="121"/>
                </a:lnTo>
                <a:lnTo>
                  <a:pt x="1787" y="123"/>
                </a:lnTo>
                <a:lnTo>
                  <a:pt x="1789" y="126"/>
                </a:lnTo>
                <a:lnTo>
                  <a:pt x="1789" y="130"/>
                </a:lnTo>
                <a:lnTo>
                  <a:pt x="1787" y="147"/>
                </a:lnTo>
                <a:lnTo>
                  <a:pt x="1785" y="163"/>
                </a:lnTo>
                <a:lnTo>
                  <a:pt x="1787" y="167"/>
                </a:lnTo>
                <a:lnTo>
                  <a:pt x="1788" y="170"/>
                </a:lnTo>
                <a:lnTo>
                  <a:pt x="1789" y="173"/>
                </a:lnTo>
                <a:lnTo>
                  <a:pt x="1793" y="176"/>
                </a:lnTo>
                <a:lnTo>
                  <a:pt x="1797" y="181"/>
                </a:lnTo>
                <a:lnTo>
                  <a:pt x="1802" y="187"/>
                </a:lnTo>
                <a:lnTo>
                  <a:pt x="1803" y="189"/>
                </a:lnTo>
                <a:lnTo>
                  <a:pt x="1804" y="193"/>
                </a:lnTo>
                <a:lnTo>
                  <a:pt x="1806" y="198"/>
                </a:lnTo>
                <a:lnTo>
                  <a:pt x="1806" y="203"/>
                </a:lnTo>
                <a:lnTo>
                  <a:pt x="1803" y="211"/>
                </a:lnTo>
                <a:lnTo>
                  <a:pt x="1801" y="218"/>
                </a:lnTo>
                <a:lnTo>
                  <a:pt x="1800" y="222"/>
                </a:lnTo>
                <a:lnTo>
                  <a:pt x="1800" y="225"/>
                </a:lnTo>
                <a:lnTo>
                  <a:pt x="1801" y="229"/>
                </a:lnTo>
                <a:lnTo>
                  <a:pt x="1803" y="233"/>
                </a:lnTo>
                <a:lnTo>
                  <a:pt x="1810" y="242"/>
                </a:lnTo>
                <a:lnTo>
                  <a:pt x="1820" y="251"/>
                </a:lnTo>
                <a:lnTo>
                  <a:pt x="1825" y="256"/>
                </a:lnTo>
                <a:lnTo>
                  <a:pt x="1829" y="262"/>
                </a:lnTo>
                <a:lnTo>
                  <a:pt x="1834" y="268"/>
                </a:lnTo>
                <a:lnTo>
                  <a:pt x="1837" y="276"/>
                </a:lnTo>
                <a:lnTo>
                  <a:pt x="1840" y="291"/>
                </a:lnTo>
                <a:lnTo>
                  <a:pt x="1842" y="302"/>
                </a:lnTo>
                <a:lnTo>
                  <a:pt x="1844" y="307"/>
                </a:lnTo>
                <a:lnTo>
                  <a:pt x="1846" y="311"/>
                </a:lnTo>
                <a:lnTo>
                  <a:pt x="1847" y="314"/>
                </a:lnTo>
                <a:lnTo>
                  <a:pt x="1851" y="317"/>
                </a:lnTo>
                <a:lnTo>
                  <a:pt x="1854" y="319"/>
                </a:lnTo>
                <a:lnTo>
                  <a:pt x="1858" y="320"/>
                </a:lnTo>
                <a:lnTo>
                  <a:pt x="1862" y="320"/>
                </a:lnTo>
                <a:lnTo>
                  <a:pt x="1864" y="320"/>
                </a:lnTo>
                <a:lnTo>
                  <a:pt x="1871" y="319"/>
                </a:lnTo>
                <a:lnTo>
                  <a:pt x="1878" y="319"/>
                </a:lnTo>
                <a:lnTo>
                  <a:pt x="1882" y="319"/>
                </a:lnTo>
                <a:lnTo>
                  <a:pt x="1885" y="320"/>
                </a:lnTo>
                <a:lnTo>
                  <a:pt x="1888" y="321"/>
                </a:lnTo>
                <a:lnTo>
                  <a:pt x="1890" y="325"/>
                </a:lnTo>
                <a:lnTo>
                  <a:pt x="1892" y="329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6" y="352"/>
                </a:lnTo>
                <a:lnTo>
                  <a:pt x="1898" y="363"/>
                </a:lnTo>
                <a:lnTo>
                  <a:pt x="1900" y="368"/>
                </a:lnTo>
                <a:lnTo>
                  <a:pt x="1901" y="373"/>
                </a:lnTo>
                <a:lnTo>
                  <a:pt x="1904" y="377"/>
                </a:lnTo>
                <a:lnTo>
                  <a:pt x="1908" y="382"/>
                </a:lnTo>
                <a:lnTo>
                  <a:pt x="1916" y="392"/>
                </a:lnTo>
                <a:lnTo>
                  <a:pt x="1925" y="401"/>
                </a:lnTo>
                <a:lnTo>
                  <a:pt x="1927" y="406"/>
                </a:lnTo>
                <a:lnTo>
                  <a:pt x="1929" y="411"/>
                </a:lnTo>
                <a:lnTo>
                  <a:pt x="1930" y="415"/>
                </a:lnTo>
                <a:lnTo>
                  <a:pt x="1932" y="420"/>
                </a:lnTo>
                <a:lnTo>
                  <a:pt x="1932" y="431"/>
                </a:lnTo>
                <a:lnTo>
                  <a:pt x="1932" y="439"/>
                </a:lnTo>
                <a:lnTo>
                  <a:pt x="1933" y="441"/>
                </a:lnTo>
                <a:lnTo>
                  <a:pt x="1935" y="445"/>
                </a:lnTo>
                <a:lnTo>
                  <a:pt x="1938" y="446"/>
                </a:lnTo>
                <a:lnTo>
                  <a:pt x="1942" y="446"/>
                </a:lnTo>
                <a:lnTo>
                  <a:pt x="1952" y="447"/>
                </a:lnTo>
                <a:lnTo>
                  <a:pt x="1961" y="450"/>
                </a:lnTo>
                <a:lnTo>
                  <a:pt x="1965" y="452"/>
                </a:lnTo>
                <a:lnTo>
                  <a:pt x="1969" y="457"/>
                </a:lnTo>
                <a:lnTo>
                  <a:pt x="1972" y="462"/>
                </a:lnTo>
                <a:lnTo>
                  <a:pt x="1974" y="469"/>
                </a:lnTo>
                <a:lnTo>
                  <a:pt x="1980" y="482"/>
                </a:lnTo>
                <a:lnTo>
                  <a:pt x="1985" y="493"/>
                </a:lnTo>
                <a:lnTo>
                  <a:pt x="1989" y="501"/>
                </a:lnTo>
                <a:lnTo>
                  <a:pt x="1991" y="509"/>
                </a:lnTo>
                <a:lnTo>
                  <a:pt x="1992" y="516"/>
                </a:lnTo>
                <a:lnTo>
                  <a:pt x="1995" y="521"/>
                </a:lnTo>
                <a:lnTo>
                  <a:pt x="1996" y="521"/>
                </a:lnTo>
                <a:lnTo>
                  <a:pt x="1997" y="520"/>
                </a:lnTo>
                <a:lnTo>
                  <a:pt x="1999" y="516"/>
                </a:lnTo>
                <a:lnTo>
                  <a:pt x="2001" y="513"/>
                </a:lnTo>
                <a:lnTo>
                  <a:pt x="2003" y="508"/>
                </a:lnTo>
                <a:lnTo>
                  <a:pt x="2005" y="504"/>
                </a:lnTo>
                <a:lnTo>
                  <a:pt x="2008" y="502"/>
                </a:lnTo>
                <a:lnTo>
                  <a:pt x="2011" y="501"/>
                </a:lnTo>
                <a:lnTo>
                  <a:pt x="2018" y="501"/>
                </a:lnTo>
                <a:lnTo>
                  <a:pt x="2028" y="503"/>
                </a:lnTo>
                <a:lnTo>
                  <a:pt x="2033" y="504"/>
                </a:lnTo>
                <a:lnTo>
                  <a:pt x="2036" y="507"/>
                </a:lnTo>
                <a:lnTo>
                  <a:pt x="2040" y="509"/>
                </a:lnTo>
                <a:lnTo>
                  <a:pt x="2042" y="512"/>
                </a:lnTo>
                <a:lnTo>
                  <a:pt x="2043" y="514"/>
                </a:lnTo>
                <a:lnTo>
                  <a:pt x="2043" y="518"/>
                </a:lnTo>
                <a:lnTo>
                  <a:pt x="2042" y="521"/>
                </a:lnTo>
                <a:lnTo>
                  <a:pt x="2040" y="525"/>
                </a:lnTo>
                <a:lnTo>
                  <a:pt x="2033" y="537"/>
                </a:lnTo>
                <a:lnTo>
                  <a:pt x="2023" y="551"/>
                </a:lnTo>
                <a:lnTo>
                  <a:pt x="2014" y="564"/>
                </a:lnTo>
                <a:lnTo>
                  <a:pt x="2008" y="575"/>
                </a:lnTo>
                <a:lnTo>
                  <a:pt x="2004" y="582"/>
                </a:lnTo>
                <a:lnTo>
                  <a:pt x="1999" y="590"/>
                </a:lnTo>
                <a:lnTo>
                  <a:pt x="1998" y="594"/>
                </a:lnTo>
                <a:lnTo>
                  <a:pt x="1998" y="598"/>
                </a:lnTo>
                <a:lnTo>
                  <a:pt x="1998" y="603"/>
                </a:lnTo>
                <a:lnTo>
                  <a:pt x="1998" y="609"/>
                </a:lnTo>
                <a:lnTo>
                  <a:pt x="2001" y="622"/>
                </a:lnTo>
                <a:lnTo>
                  <a:pt x="2002" y="635"/>
                </a:lnTo>
                <a:lnTo>
                  <a:pt x="2003" y="647"/>
                </a:lnTo>
                <a:lnTo>
                  <a:pt x="2004" y="657"/>
                </a:lnTo>
                <a:lnTo>
                  <a:pt x="2012" y="668"/>
                </a:lnTo>
                <a:lnTo>
                  <a:pt x="2022" y="686"/>
                </a:lnTo>
                <a:lnTo>
                  <a:pt x="2023" y="698"/>
                </a:lnTo>
                <a:lnTo>
                  <a:pt x="2024" y="710"/>
                </a:lnTo>
                <a:lnTo>
                  <a:pt x="2027" y="714"/>
                </a:lnTo>
                <a:lnTo>
                  <a:pt x="2029" y="715"/>
                </a:lnTo>
                <a:lnTo>
                  <a:pt x="2033" y="714"/>
                </a:lnTo>
                <a:lnTo>
                  <a:pt x="2039" y="709"/>
                </a:lnTo>
                <a:lnTo>
                  <a:pt x="2046" y="704"/>
                </a:lnTo>
                <a:lnTo>
                  <a:pt x="2052" y="701"/>
                </a:lnTo>
                <a:lnTo>
                  <a:pt x="2056" y="698"/>
                </a:lnTo>
                <a:lnTo>
                  <a:pt x="2061" y="699"/>
                </a:lnTo>
                <a:lnTo>
                  <a:pt x="2065" y="701"/>
                </a:lnTo>
                <a:lnTo>
                  <a:pt x="2068" y="703"/>
                </a:lnTo>
                <a:lnTo>
                  <a:pt x="2070" y="708"/>
                </a:lnTo>
                <a:lnTo>
                  <a:pt x="2070" y="712"/>
                </a:lnTo>
                <a:lnTo>
                  <a:pt x="2070" y="726"/>
                </a:lnTo>
                <a:lnTo>
                  <a:pt x="2070" y="740"/>
                </a:lnTo>
                <a:lnTo>
                  <a:pt x="2071" y="746"/>
                </a:lnTo>
                <a:lnTo>
                  <a:pt x="2073" y="753"/>
                </a:lnTo>
                <a:lnTo>
                  <a:pt x="2075" y="758"/>
                </a:lnTo>
                <a:lnTo>
                  <a:pt x="2078" y="764"/>
                </a:lnTo>
                <a:lnTo>
                  <a:pt x="2084" y="773"/>
                </a:lnTo>
                <a:lnTo>
                  <a:pt x="2092" y="785"/>
                </a:lnTo>
                <a:lnTo>
                  <a:pt x="2099" y="798"/>
                </a:lnTo>
                <a:lnTo>
                  <a:pt x="2108" y="813"/>
                </a:lnTo>
                <a:lnTo>
                  <a:pt x="2116" y="830"/>
                </a:lnTo>
                <a:lnTo>
                  <a:pt x="2125" y="848"/>
                </a:lnTo>
                <a:lnTo>
                  <a:pt x="2135" y="866"/>
                </a:lnTo>
                <a:lnTo>
                  <a:pt x="2143" y="879"/>
                </a:lnTo>
                <a:lnTo>
                  <a:pt x="2153" y="876"/>
                </a:lnTo>
                <a:lnTo>
                  <a:pt x="2161" y="874"/>
                </a:lnTo>
                <a:lnTo>
                  <a:pt x="2165" y="881"/>
                </a:lnTo>
                <a:lnTo>
                  <a:pt x="2166" y="887"/>
                </a:lnTo>
                <a:lnTo>
                  <a:pt x="2167" y="890"/>
                </a:lnTo>
                <a:lnTo>
                  <a:pt x="2168" y="891"/>
                </a:lnTo>
                <a:lnTo>
                  <a:pt x="2171" y="891"/>
                </a:lnTo>
                <a:lnTo>
                  <a:pt x="2175" y="890"/>
                </a:lnTo>
                <a:lnTo>
                  <a:pt x="2181" y="888"/>
                </a:lnTo>
                <a:lnTo>
                  <a:pt x="2186" y="887"/>
                </a:lnTo>
                <a:lnTo>
                  <a:pt x="2188" y="887"/>
                </a:lnTo>
                <a:lnTo>
                  <a:pt x="2190" y="887"/>
                </a:lnTo>
                <a:lnTo>
                  <a:pt x="2191" y="888"/>
                </a:lnTo>
                <a:lnTo>
                  <a:pt x="2192" y="890"/>
                </a:lnTo>
                <a:lnTo>
                  <a:pt x="2191" y="907"/>
                </a:lnTo>
                <a:lnTo>
                  <a:pt x="2190" y="920"/>
                </a:lnTo>
                <a:lnTo>
                  <a:pt x="2200" y="923"/>
                </a:lnTo>
                <a:lnTo>
                  <a:pt x="2211" y="926"/>
                </a:lnTo>
                <a:lnTo>
                  <a:pt x="2212" y="928"/>
                </a:lnTo>
                <a:lnTo>
                  <a:pt x="2211" y="929"/>
                </a:lnTo>
                <a:lnTo>
                  <a:pt x="2210" y="930"/>
                </a:lnTo>
                <a:lnTo>
                  <a:pt x="2209" y="932"/>
                </a:lnTo>
                <a:lnTo>
                  <a:pt x="2203" y="936"/>
                </a:lnTo>
                <a:lnTo>
                  <a:pt x="2198" y="939"/>
                </a:lnTo>
                <a:lnTo>
                  <a:pt x="2194" y="942"/>
                </a:lnTo>
                <a:lnTo>
                  <a:pt x="2192" y="945"/>
                </a:lnTo>
                <a:lnTo>
                  <a:pt x="2190" y="949"/>
                </a:lnTo>
                <a:lnTo>
                  <a:pt x="2188" y="954"/>
                </a:lnTo>
                <a:lnTo>
                  <a:pt x="2190" y="962"/>
                </a:lnTo>
                <a:lnTo>
                  <a:pt x="2191" y="970"/>
                </a:lnTo>
                <a:lnTo>
                  <a:pt x="2192" y="979"/>
                </a:lnTo>
                <a:lnTo>
                  <a:pt x="2193" y="985"/>
                </a:lnTo>
                <a:lnTo>
                  <a:pt x="2193" y="988"/>
                </a:lnTo>
                <a:lnTo>
                  <a:pt x="2192" y="992"/>
                </a:lnTo>
                <a:lnTo>
                  <a:pt x="2190" y="995"/>
                </a:lnTo>
                <a:lnTo>
                  <a:pt x="2187" y="999"/>
                </a:lnTo>
                <a:lnTo>
                  <a:pt x="2177" y="1011"/>
                </a:lnTo>
                <a:lnTo>
                  <a:pt x="2163" y="1025"/>
                </a:lnTo>
                <a:lnTo>
                  <a:pt x="2156" y="1031"/>
                </a:lnTo>
                <a:lnTo>
                  <a:pt x="2152" y="1036"/>
                </a:lnTo>
                <a:lnTo>
                  <a:pt x="2150" y="1038"/>
                </a:lnTo>
                <a:lnTo>
                  <a:pt x="2149" y="1041"/>
                </a:lnTo>
                <a:lnTo>
                  <a:pt x="2149" y="1042"/>
                </a:lnTo>
                <a:lnTo>
                  <a:pt x="2150" y="1044"/>
                </a:lnTo>
                <a:lnTo>
                  <a:pt x="2153" y="1045"/>
                </a:lnTo>
                <a:lnTo>
                  <a:pt x="2155" y="1046"/>
                </a:lnTo>
                <a:lnTo>
                  <a:pt x="2158" y="1046"/>
                </a:lnTo>
                <a:lnTo>
                  <a:pt x="2161" y="1046"/>
                </a:lnTo>
                <a:lnTo>
                  <a:pt x="2167" y="1045"/>
                </a:lnTo>
                <a:lnTo>
                  <a:pt x="2174" y="1043"/>
                </a:lnTo>
                <a:lnTo>
                  <a:pt x="2181" y="1041"/>
                </a:lnTo>
                <a:lnTo>
                  <a:pt x="2192" y="1041"/>
                </a:lnTo>
                <a:lnTo>
                  <a:pt x="2199" y="1043"/>
                </a:lnTo>
                <a:lnTo>
                  <a:pt x="2204" y="1044"/>
                </a:lnTo>
                <a:lnTo>
                  <a:pt x="2205" y="1046"/>
                </a:lnTo>
                <a:lnTo>
                  <a:pt x="2205" y="1049"/>
                </a:lnTo>
                <a:lnTo>
                  <a:pt x="2201" y="1055"/>
                </a:lnTo>
                <a:lnTo>
                  <a:pt x="2197" y="1062"/>
                </a:lnTo>
                <a:lnTo>
                  <a:pt x="2193" y="1069"/>
                </a:lnTo>
                <a:lnTo>
                  <a:pt x="2191" y="1077"/>
                </a:lnTo>
                <a:lnTo>
                  <a:pt x="2190" y="1084"/>
                </a:lnTo>
                <a:lnTo>
                  <a:pt x="2188" y="1092"/>
                </a:lnTo>
                <a:lnTo>
                  <a:pt x="2188" y="1096"/>
                </a:lnTo>
                <a:lnTo>
                  <a:pt x="2187" y="1100"/>
                </a:lnTo>
                <a:lnTo>
                  <a:pt x="2184" y="1102"/>
                </a:lnTo>
                <a:lnTo>
                  <a:pt x="2181" y="1105"/>
                </a:lnTo>
                <a:lnTo>
                  <a:pt x="2173" y="1107"/>
                </a:lnTo>
                <a:lnTo>
                  <a:pt x="2165" y="1107"/>
                </a:lnTo>
                <a:lnTo>
                  <a:pt x="2160" y="1108"/>
                </a:lnTo>
                <a:lnTo>
                  <a:pt x="2158" y="1109"/>
                </a:lnTo>
                <a:lnTo>
                  <a:pt x="2155" y="1115"/>
                </a:lnTo>
                <a:lnTo>
                  <a:pt x="2149" y="1127"/>
                </a:lnTo>
                <a:lnTo>
                  <a:pt x="2136" y="1142"/>
                </a:lnTo>
                <a:lnTo>
                  <a:pt x="2124" y="1155"/>
                </a:lnTo>
                <a:lnTo>
                  <a:pt x="2119" y="1161"/>
                </a:lnTo>
                <a:lnTo>
                  <a:pt x="2115" y="1165"/>
                </a:lnTo>
                <a:lnTo>
                  <a:pt x="2106" y="1168"/>
                </a:lnTo>
                <a:lnTo>
                  <a:pt x="2095" y="1170"/>
                </a:lnTo>
                <a:lnTo>
                  <a:pt x="2087" y="1172"/>
                </a:lnTo>
                <a:lnTo>
                  <a:pt x="2081" y="1175"/>
                </a:lnTo>
                <a:lnTo>
                  <a:pt x="2075" y="1177"/>
                </a:lnTo>
                <a:lnTo>
                  <a:pt x="2071" y="1181"/>
                </a:lnTo>
                <a:lnTo>
                  <a:pt x="2062" y="1188"/>
                </a:lnTo>
                <a:lnTo>
                  <a:pt x="2054" y="1194"/>
                </a:lnTo>
                <a:lnTo>
                  <a:pt x="2047" y="1200"/>
                </a:lnTo>
                <a:lnTo>
                  <a:pt x="2040" y="1206"/>
                </a:lnTo>
                <a:lnTo>
                  <a:pt x="2033" y="1210"/>
                </a:lnTo>
                <a:lnTo>
                  <a:pt x="2022" y="1214"/>
                </a:lnTo>
                <a:lnTo>
                  <a:pt x="2012" y="1220"/>
                </a:lnTo>
                <a:lnTo>
                  <a:pt x="2005" y="1226"/>
                </a:lnTo>
                <a:lnTo>
                  <a:pt x="2003" y="1228"/>
                </a:lnTo>
                <a:lnTo>
                  <a:pt x="2001" y="1232"/>
                </a:lnTo>
                <a:lnTo>
                  <a:pt x="1999" y="1235"/>
                </a:lnTo>
                <a:lnTo>
                  <a:pt x="1998" y="1238"/>
                </a:lnTo>
                <a:lnTo>
                  <a:pt x="1997" y="1244"/>
                </a:lnTo>
                <a:lnTo>
                  <a:pt x="1995" y="1250"/>
                </a:lnTo>
                <a:lnTo>
                  <a:pt x="1992" y="1254"/>
                </a:lnTo>
                <a:lnTo>
                  <a:pt x="1989" y="1258"/>
                </a:lnTo>
                <a:lnTo>
                  <a:pt x="1979" y="1265"/>
                </a:lnTo>
                <a:lnTo>
                  <a:pt x="1970" y="1272"/>
                </a:lnTo>
                <a:lnTo>
                  <a:pt x="1958" y="1281"/>
                </a:lnTo>
                <a:lnTo>
                  <a:pt x="1945" y="1290"/>
                </a:lnTo>
                <a:lnTo>
                  <a:pt x="1933" y="1298"/>
                </a:lnTo>
                <a:lnTo>
                  <a:pt x="1923" y="1308"/>
                </a:lnTo>
                <a:lnTo>
                  <a:pt x="1916" y="1317"/>
                </a:lnTo>
                <a:lnTo>
                  <a:pt x="1910" y="1329"/>
                </a:lnTo>
                <a:lnTo>
                  <a:pt x="1902" y="1341"/>
                </a:lnTo>
                <a:lnTo>
                  <a:pt x="1892" y="1353"/>
                </a:lnTo>
                <a:lnTo>
                  <a:pt x="1878" y="1369"/>
                </a:lnTo>
                <a:lnTo>
                  <a:pt x="1862" y="1389"/>
                </a:lnTo>
                <a:lnTo>
                  <a:pt x="1844" y="1409"/>
                </a:lnTo>
                <a:lnTo>
                  <a:pt x="1827" y="1426"/>
                </a:lnTo>
                <a:lnTo>
                  <a:pt x="1821" y="1430"/>
                </a:lnTo>
                <a:lnTo>
                  <a:pt x="1818" y="1436"/>
                </a:lnTo>
                <a:lnTo>
                  <a:pt x="1815" y="1441"/>
                </a:lnTo>
                <a:lnTo>
                  <a:pt x="1814" y="1445"/>
                </a:lnTo>
                <a:lnTo>
                  <a:pt x="1813" y="1446"/>
                </a:lnTo>
                <a:lnTo>
                  <a:pt x="1812" y="1448"/>
                </a:lnTo>
                <a:lnTo>
                  <a:pt x="1809" y="1457"/>
                </a:lnTo>
                <a:lnTo>
                  <a:pt x="1808" y="1466"/>
                </a:lnTo>
                <a:lnTo>
                  <a:pt x="1807" y="1477"/>
                </a:lnTo>
                <a:lnTo>
                  <a:pt x="1807" y="1485"/>
                </a:lnTo>
                <a:lnTo>
                  <a:pt x="1800" y="1500"/>
                </a:lnTo>
                <a:lnTo>
                  <a:pt x="1790" y="1520"/>
                </a:lnTo>
                <a:lnTo>
                  <a:pt x="1785" y="1529"/>
                </a:lnTo>
                <a:lnTo>
                  <a:pt x="1782" y="1537"/>
                </a:lnTo>
                <a:lnTo>
                  <a:pt x="1776" y="1544"/>
                </a:lnTo>
                <a:lnTo>
                  <a:pt x="1769" y="1554"/>
                </a:lnTo>
                <a:lnTo>
                  <a:pt x="1763" y="1563"/>
                </a:lnTo>
                <a:lnTo>
                  <a:pt x="1757" y="1571"/>
                </a:lnTo>
                <a:lnTo>
                  <a:pt x="1751" y="1575"/>
                </a:lnTo>
                <a:lnTo>
                  <a:pt x="1745" y="1580"/>
                </a:lnTo>
                <a:lnTo>
                  <a:pt x="1740" y="1582"/>
                </a:lnTo>
                <a:lnTo>
                  <a:pt x="1736" y="1585"/>
                </a:lnTo>
                <a:lnTo>
                  <a:pt x="1732" y="1586"/>
                </a:lnTo>
                <a:lnTo>
                  <a:pt x="1727" y="1586"/>
                </a:lnTo>
                <a:lnTo>
                  <a:pt x="1708" y="1582"/>
                </a:lnTo>
                <a:lnTo>
                  <a:pt x="1682" y="1578"/>
                </a:lnTo>
                <a:lnTo>
                  <a:pt x="1676" y="1579"/>
                </a:lnTo>
                <a:lnTo>
                  <a:pt x="1671" y="1580"/>
                </a:lnTo>
                <a:lnTo>
                  <a:pt x="1667" y="1582"/>
                </a:lnTo>
                <a:lnTo>
                  <a:pt x="1662" y="1586"/>
                </a:lnTo>
                <a:lnTo>
                  <a:pt x="1657" y="1588"/>
                </a:lnTo>
                <a:lnTo>
                  <a:pt x="1651" y="1592"/>
                </a:lnTo>
                <a:lnTo>
                  <a:pt x="1645" y="1594"/>
                </a:lnTo>
                <a:lnTo>
                  <a:pt x="1639" y="1596"/>
                </a:lnTo>
                <a:lnTo>
                  <a:pt x="1633" y="1596"/>
                </a:lnTo>
                <a:lnTo>
                  <a:pt x="1627" y="1594"/>
                </a:lnTo>
                <a:lnTo>
                  <a:pt x="1620" y="1593"/>
                </a:lnTo>
                <a:lnTo>
                  <a:pt x="1615" y="1592"/>
                </a:lnTo>
                <a:lnTo>
                  <a:pt x="1609" y="1590"/>
                </a:lnTo>
                <a:lnTo>
                  <a:pt x="1604" y="1590"/>
                </a:lnTo>
                <a:lnTo>
                  <a:pt x="1598" y="1590"/>
                </a:lnTo>
                <a:lnTo>
                  <a:pt x="1592" y="1591"/>
                </a:lnTo>
                <a:lnTo>
                  <a:pt x="1585" y="1594"/>
                </a:lnTo>
                <a:lnTo>
                  <a:pt x="1577" y="1600"/>
                </a:lnTo>
                <a:lnTo>
                  <a:pt x="1570" y="1607"/>
                </a:lnTo>
                <a:lnTo>
                  <a:pt x="1562" y="1615"/>
                </a:lnTo>
                <a:lnTo>
                  <a:pt x="1548" y="1630"/>
                </a:lnTo>
                <a:lnTo>
                  <a:pt x="1536" y="1641"/>
                </a:lnTo>
                <a:lnTo>
                  <a:pt x="1479" y="1678"/>
                </a:lnTo>
                <a:lnTo>
                  <a:pt x="1466" y="1687"/>
                </a:lnTo>
                <a:lnTo>
                  <a:pt x="1456" y="1694"/>
                </a:lnTo>
                <a:lnTo>
                  <a:pt x="1450" y="1697"/>
                </a:lnTo>
                <a:lnTo>
                  <a:pt x="1442" y="1698"/>
                </a:lnTo>
                <a:lnTo>
                  <a:pt x="1431" y="1697"/>
                </a:lnTo>
                <a:lnTo>
                  <a:pt x="1417" y="1695"/>
                </a:lnTo>
                <a:lnTo>
                  <a:pt x="1410" y="1694"/>
                </a:lnTo>
                <a:lnTo>
                  <a:pt x="1405" y="1695"/>
                </a:lnTo>
                <a:lnTo>
                  <a:pt x="1401" y="1697"/>
                </a:lnTo>
                <a:lnTo>
                  <a:pt x="1398" y="1699"/>
                </a:lnTo>
                <a:lnTo>
                  <a:pt x="1394" y="1706"/>
                </a:lnTo>
                <a:lnTo>
                  <a:pt x="1391" y="1717"/>
                </a:lnTo>
                <a:lnTo>
                  <a:pt x="1390" y="1720"/>
                </a:lnTo>
                <a:lnTo>
                  <a:pt x="1387" y="1723"/>
                </a:lnTo>
                <a:lnTo>
                  <a:pt x="1385" y="1725"/>
                </a:lnTo>
                <a:lnTo>
                  <a:pt x="1381" y="1728"/>
                </a:lnTo>
                <a:lnTo>
                  <a:pt x="1374" y="1731"/>
                </a:lnTo>
                <a:lnTo>
                  <a:pt x="1365" y="1736"/>
                </a:lnTo>
                <a:lnTo>
                  <a:pt x="1355" y="1739"/>
                </a:lnTo>
                <a:lnTo>
                  <a:pt x="1347" y="1743"/>
                </a:lnTo>
                <a:lnTo>
                  <a:pt x="1340" y="1748"/>
                </a:lnTo>
                <a:lnTo>
                  <a:pt x="1334" y="1752"/>
                </a:lnTo>
                <a:lnTo>
                  <a:pt x="1322" y="1767"/>
                </a:lnTo>
                <a:lnTo>
                  <a:pt x="1304" y="1786"/>
                </a:lnTo>
                <a:lnTo>
                  <a:pt x="1286" y="1804"/>
                </a:lnTo>
                <a:lnTo>
                  <a:pt x="1272" y="1817"/>
                </a:lnTo>
                <a:lnTo>
                  <a:pt x="1259" y="1824"/>
                </a:lnTo>
                <a:lnTo>
                  <a:pt x="1247" y="1829"/>
                </a:lnTo>
                <a:lnTo>
                  <a:pt x="1234" y="1833"/>
                </a:lnTo>
                <a:lnTo>
                  <a:pt x="1222" y="1838"/>
                </a:lnTo>
                <a:lnTo>
                  <a:pt x="1216" y="1843"/>
                </a:lnTo>
                <a:lnTo>
                  <a:pt x="1210" y="1850"/>
                </a:lnTo>
                <a:lnTo>
                  <a:pt x="1204" y="1858"/>
                </a:lnTo>
                <a:lnTo>
                  <a:pt x="1198" y="1868"/>
                </a:lnTo>
                <a:lnTo>
                  <a:pt x="1189" y="1886"/>
                </a:lnTo>
                <a:lnTo>
                  <a:pt x="1180" y="1897"/>
                </a:lnTo>
                <a:lnTo>
                  <a:pt x="1174" y="1905"/>
                </a:lnTo>
                <a:lnTo>
                  <a:pt x="1168" y="1911"/>
                </a:lnTo>
                <a:lnTo>
                  <a:pt x="1163" y="1914"/>
                </a:lnTo>
                <a:lnTo>
                  <a:pt x="1158" y="1918"/>
                </a:lnTo>
                <a:lnTo>
                  <a:pt x="1154" y="1920"/>
                </a:lnTo>
                <a:lnTo>
                  <a:pt x="1148" y="1924"/>
                </a:lnTo>
                <a:lnTo>
                  <a:pt x="1141" y="1931"/>
                </a:lnTo>
                <a:lnTo>
                  <a:pt x="1135" y="1939"/>
                </a:lnTo>
                <a:lnTo>
                  <a:pt x="1130" y="1949"/>
                </a:lnTo>
                <a:lnTo>
                  <a:pt x="1129" y="1956"/>
                </a:lnTo>
                <a:lnTo>
                  <a:pt x="1129" y="1957"/>
                </a:lnTo>
                <a:lnTo>
                  <a:pt x="1130" y="1959"/>
                </a:lnTo>
                <a:lnTo>
                  <a:pt x="1132" y="1959"/>
                </a:lnTo>
                <a:lnTo>
                  <a:pt x="1134" y="1959"/>
                </a:lnTo>
                <a:lnTo>
                  <a:pt x="1140" y="1959"/>
                </a:lnTo>
                <a:lnTo>
                  <a:pt x="1145" y="1960"/>
                </a:lnTo>
                <a:lnTo>
                  <a:pt x="1147" y="1962"/>
                </a:lnTo>
                <a:lnTo>
                  <a:pt x="1148" y="1964"/>
                </a:lnTo>
                <a:lnTo>
                  <a:pt x="1148" y="1965"/>
                </a:lnTo>
                <a:lnTo>
                  <a:pt x="1147" y="1968"/>
                </a:lnTo>
                <a:lnTo>
                  <a:pt x="1144" y="1972"/>
                </a:lnTo>
                <a:lnTo>
                  <a:pt x="1138" y="1977"/>
                </a:lnTo>
                <a:lnTo>
                  <a:pt x="1134" y="1978"/>
                </a:lnTo>
                <a:lnTo>
                  <a:pt x="1130" y="1978"/>
                </a:lnTo>
                <a:lnTo>
                  <a:pt x="1127" y="1979"/>
                </a:lnTo>
                <a:lnTo>
                  <a:pt x="1122" y="1978"/>
                </a:lnTo>
                <a:lnTo>
                  <a:pt x="1117" y="1978"/>
                </a:lnTo>
                <a:lnTo>
                  <a:pt x="1115" y="1978"/>
                </a:lnTo>
                <a:lnTo>
                  <a:pt x="1113" y="1979"/>
                </a:lnTo>
                <a:lnTo>
                  <a:pt x="1113" y="1981"/>
                </a:lnTo>
                <a:lnTo>
                  <a:pt x="1113" y="1985"/>
                </a:lnTo>
                <a:lnTo>
                  <a:pt x="1114" y="1990"/>
                </a:lnTo>
                <a:lnTo>
                  <a:pt x="1115" y="1994"/>
                </a:lnTo>
                <a:lnTo>
                  <a:pt x="1116" y="1997"/>
                </a:lnTo>
                <a:lnTo>
                  <a:pt x="1115" y="2002"/>
                </a:lnTo>
                <a:lnTo>
                  <a:pt x="1114" y="2006"/>
                </a:lnTo>
                <a:lnTo>
                  <a:pt x="1110" y="2013"/>
                </a:lnTo>
                <a:lnTo>
                  <a:pt x="1105" y="2020"/>
                </a:lnTo>
                <a:lnTo>
                  <a:pt x="1098" y="2025"/>
                </a:lnTo>
                <a:lnTo>
                  <a:pt x="1091" y="2028"/>
                </a:lnTo>
                <a:lnTo>
                  <a:pt x="1088" y="2029"/>
                </a:lnTo>
                <a:lnTo>
                  <a:pt x="1083" y="2031"/>
                </a:lnTo>
                <a:lnTo>
                  <a:pt x="1079" y="2031"/>
                </a:lnTo>
                <a:lnTo>
                  <a:pt x="1077" y="2029"/>
                </a:lnTo>
                <a:lnTo>
                  <a:pt x="1073" y="2029"/>
                </a:lnTo>
                <a:lnTo>
                  <a:pt x="1070" y="2028"/>
                </a:lnTo>
                <a:lnTo>
                  <a:pt x="1067" y="2029"/>
                </a:lnTo>
                <a:lnTo>
                  <a:pt x="1066" y="2031"/>
                </a:lnTo>
                <a:lnTo>
                  <a:pt x="1065" y="2032"/>
                </a:lnTo>
                <a:lnTo>
                  <a:pt x="1066" y="2034"/>
                </a:lnTo>
                <a:lnTo>
                  <a:pt x="1069" y="2037"/>
                </a:lnTo>
                <a:lnTo>
                  <a:pt x="1072" y="2039"/>
                </a:lnTo>
                <a:lnTo>
                  <a:pt x="1076" y="2042"/>
                </a:lnTo>
                <a:lnTo>
                  <a:pt x="1079" y="2047"/>
                </a:lnTo>
                <a:lnTo>
                  <a:pt x="1081" y="2052"/>
                </a:lnTo>
                <a:lnTo>
                  <a:pt x="1081" y="2057"/>
                </a:lnTo>
                <a:lnTo>
                  <a:pt x="1081" y="2060"/>
                </a:lnTo>
                <a:lnTo>
                  <a:pt x="1078" y="2064"/>
                </a:lnTo>
                <a:lnTo>
                  <a:pt x="1076" y="2065"/>
                </a:lnTo>
                <a:lnTo>
                  <a:pt x="1071" y="2066"/>
                </a:lnTo>
                <a:lnTo>
                  <a:pt x="1066" y="2064"/>
                </a:lnTo>
                <a:lnTo>
                  <a:pt x="1061" y="2061"/>
                </a:lnTo>
                <a:lnTo>
                  <a:pt x="1057" y="2059"/>
                </a:lnTo>
                <a:lnTo>
                  <a:pt x="1052" y="2054"/>
                </a:lnTo>
                <a:lnTo>
                  <a:pt x="1044" y="2045"/>
                </a:lnTo>
                <a:lnTo>
                  <a:pt x="1037" y="2035"/>
                </a:lnTo>
                <a:lnTo>
                  <a:pt x="1033" y="2031"/>
                </a:lnTo>
                <a:lnTo>
                  <a:pt x="1029" y="2027"/>
                </a:lnTo>
                <a:lnTo>
                  <a:pt x="1027" y="2026"/>
                </a:lnTo>
                <a:lnTo>
                  <a:pt x="1023" y="2025"/>
                </a:lnTo>
                <a:lnTo>
                  <a:pt x="1021" y="2025"/>
                </a:lnTo>
                <a:lnTo>
                  <a:pt x="1020" y="2026"/>
                </a:lnTo>
                <a:lnTo>
                  <a:pt x="1019" y="2027"/>
                </a:lnTo>
                <a:lnTo>
                  <a:pt x="1018" y="2029"/>
                </a:lnTo>
                <a:lnTo>
                  <a:pt x="1018" y="2035"/>
                </a:lnTo>
                <a:lnTo>
                  <a:pt x="1016" y="2040"/>
                </a:lnTo>
                <a:lnTo>
                  <a:pt x="1015" y="2042"/>
                </a:lnTo>
                <a:lnTo>
                  <a:pt x="1014" y="2044"/>
                </a:lnTo>
                <a:lnTo>
                  <a:pt x="1012" y="2045"/>
                </a:lnTo>
                <a:lnTo>
                  <a:pt x="1008" y="2045"/>
                </a:lnTo>
                <a:lnTo>
                  <a:pt x="1002" y="2046"/>
                </a:lnTo>
                <a:lnTo>
                  <a:pt x="995" y="2048"/>
                </a:lnTo>
                <a:lnTo>
                  <a:pt x="993" y="2050"/>
                </a:lnTo>
                <a:lnTo>
                  <a:pt x="989" y="2052"/>
                </a:lnTo>
                <a:lnTo>
                  <a:pt x="988" y="2056"/>
                </a:lnTo>
                <a:lnTo>
                  <a:pt x="987" y="2059"/>
                </a:lnTo>
                <a:lnTo>
                  <a:pt x="987" y="2063"/>
                </a:lnTo>
                <a:lnTo>
                  <a:pt x="988" y="2066"/>
                </a:lnTo>
                <a:lnTo>
                  <a:pt x="990" y="2069"/>
                </a:lnTo>
                <a:lnTo>
                  <a:pt x="993" y="2072"/>
                </a:lnTo>
                <a:lnTo>
                  <a:pt x="1000" y="2076"/>
                </a:lnTo>
                <a:lnTo>
                  <a:pt x="1008" y="2079"/>
                </a:lnTo>
                <a:lnTo>
                  <a:pt x="1014" y="2084"/>
                </a:lnTo>
                <a:lnTo>
                  <a:pt x="1020" y="2090"/>
                </a:lnTo>
                <a:lnTo>
                  <a:pt x="1022" y="2094"/>
                </a:lnTo>
                <a:lnTo>
                  <a:pt x="1023" y="2097"/>
                </a:lnTo>
                <a:lnTo>
                  <a:pt x="1023" y="2100"/>
                </a:lnTo>
                <a:lnTo>
                  <a:pt x="1023" y="2102"/>
                </a:lnTo>
                <a:lnTo>
                  <a:pt x="1021" y="2103"/>
                </a:lnTo>
                <a:lnTo>
                  <a:pt x="1018" y="2104"/>
                </a:lnTo>
                <a:lnTo>
                  <a:pt x="1014" y="2105"/>
                </a:lnTo>
                <a:lnTo>
                  <a:pt x="1008" y="2105"/>
                </a:lnTo>
                <a:lnTo>
                  <a:pt x="997" y="2105"/>
                </a:lnTo>
                <a:lnTo>
                  <a:pt x="985" y="2105"/>
                </a:lnTo>
                <a:lnTo>
                  <a:pt x="979" y="2105"/>
                </a:lnTo>
                <a:lnTo>
                  <a:pt x="975" y="2107"/>
                </a:lnTo>
                <a:lnTo>
                  <a:pt x="971" y="2108"/>
                </a:lnTo>
                <a:lnTo>
                  <a:pt x="969" y="2110"/>
                </a:lnTo>
                <a:lnTo>
                  <a:pt x="964" y="2116"/>
                </a:lnTo>
                <a:lnTo>
                  <a:pt x="960" y="2123"/>
                </a:lnTo>
                <a:lnTo>
                  <a:pt x="957" y="2128"/>
                </a:lnTo>
                <a:lnTo>
                  <a:pt x="952" y="2133"/>
                </a:lnTo>
                <a:lnTo>
                  <a:pt x="945" y="2134"/>
                </a:lnTo>
                <a:lnTo>
                  <a:pt x="934" y="2135"/>
                </a:lnTo>
                <a:lnTo>
                  <a:pt x="924" y="2135"/>
                </a:lnTo>
                <a:lnTo>
                  <a:pt x="915" y="2136"/>
                </a:lnTo>
                <a:lnTo>
                  <a:pt x="908" y="2139"/>
                </a:lnTo>
                <a:lnTo>
                  <a:pt x="903" y="2142"/>
                </a:lnTo>
                <a:lnTo>
                  <a:pt x="897" y="2147"/>
                </a:lnTo>
                <a:lnTo>
                  <a:pt x="891" y="2151"/>
                </a:lnTo>
                <a:lnTo>
                  <a:pt x="884" y="2153"/>
                </a:lnTo>
                <a:lnTo>
                  <a:pt x="877" y="2153"/>
                </a:lnTo>
                <a:lnTo>
                  <a:pt x="872" y="2153"/>
                </a:lnTo>
                <a:lnTo>
                  <a:pt x="870" y="2154"/>
                </a:lnTo>
                <a:lnTo>
                  <a:pt x="867" y="2157"/>
                </a:lnTo>
                <a:lnTo>
                  <a:pt x="864" y="2160"/>
                </a:lnTo>
                <a:lnTo>
                  <a:pt x="861" y="2167"/>
                </a:lnTo>
                <a:lnTo>
                  <a:pt x="859" y="2174"/>
                </a:lnTo>
                <a:lnTo>
                  <a:pt x="857" y="2182"/>
                </a:lnTo>
                <a:lnTo>
                  <a:pt x="853" y="2185"/>
                </a:lnTo>
                <a:lnTo>
                  <a:pt x="852" y="2186"/>
                </a:lnTo>
                <a:lnTo>
                  <a:pt x="850" y="2187"/>
                </a:lnTo>
                <a:lnTo>
                  <a:pt x="846" y="2187"/>
                </a:lnTo>
                <a:lnTo>
                  <a:pt x="844" y="2186"/>
                </a:lnTo>
                <a:lnTo>
                  <a:pt x="840" y="2185"/>
                </a:lnTo>
                <a:lnTo>
                  <a:pt x="838" y="2183"/>
                </a:lnTo>
                <a:lnTo>
                  <a:pt x="837" y="2179"/>
                </a:lnTo>
                <a:lnTo>
                  <a:pt x="834" y="2176"/>
                </a:lnTo>
                <a:lnTo>
                  <a:pt x="833" y="2165"/>
                </a:lnTo>
                <a:lnTo>
                  <a:pt x="832" y="2153"/>
                </a:lnTo>
                <a:lnTo>
                  <a:pt x="832" y="2146"/>
                </a:lnTo>
                <a:lnTo>
                  <a:pt x="830" y="2140"/>
                </a:lnTo>
                <a:lnTo>
                  <a:pt x="827" y="2134"/>
                </a:lnTo>
                <a:lnTo>
                  <a:pt x="825" y="2129"/>
                </a:lnTo>
                <a:lnTo>
                  <a:pt x="819" y="2120"/>
                </a:lnTo>
                <a:lnTo>
                  <a:pt x="817" y="2114"/>
                </a:lnTo>
                <a:lnTo>
                  <a:pt x="817" y="2109"/>
                </a:lnTo>
                <a:lnTo>
                  <a:pt x="818" y="2103"/>
                </a:lnTo>
                <a:lnTo>
                  <a:pt x="819" y="2100"/>
                </a:lnTo>
                <a:lnTo>
                  <a:pt x="821" y="2097"/>
                </a:lnTo>
                <a:lnTo>
                  <a:pt x="825" y="2096"/>
                </a:lnTo>
                <a:lnTo>
                  <a:pt x="830" y="2095"/>
                </a:lnTo>
                <a:lnTo>
                  <a:pt x="843" y="2094"/>
                </a:lnTo>
                <a:lnTo>
                  <a:pt x="857" y="2091"/>
                </a:lnTo>
                <a:lnTo>
                  <a:pt x="871" y="2088"/>
                </a:lnTo>
                <a:lnTo>
                  <a:pt x="883" y="2083"/>
                </a:lnTo>
                <a:lnTo>
                  <a:pt x="887" y="2079"/>
                </a:lnTo>
                <a:lnTo>
                  <a:pt x="889" y="2076"/>
                </a:lnTo>
                <a:lnTo>
                  <a:pt x="890" y="2072"/>
                </a:lnTo>
                <a:lnTo>
                  <a:pt x="891" y="2069"/>
                </a:lnTo>
                <a:lnTo>
                  <a:pt x="890" y="2059"/>
                </a:lnTo>
                <a:lnTo>
                  <a:pt x="889" y="2050"/>
                </a:lnTo>
                <a:lnTo>
                  <a:pt x="890" y="2046"/>
                </a:lnTo>
                <a:lnTo>
                  <a:pt x="891" y="2042"/>
                </a:lnTo>
                <a:lnTo>
                  <a:pt x="894" y="2040"/>
                </a:lnTo>
                <a:lnTo>
                  <a:pt x="896" y="2038"/>
                </a:lnTo>
                <a:lnTo>
                  <a:pt x="900" y="2037"/>
                </a:lnTo>
                <a:lnTo>
                  <a:pt x="903" y="2037"/>
                </a:lnTo>
                <a:lnTo>
                  <a:pt x="907" y="2038"/>
                </a:lnTo>
                <a:lnTo>
                  <a:pt x="909" y="2039"/>
                </a:lnTo>
                <a:lnTo>
                  <a:pt x="915" y="2042"/>
                </a:lnTo>
                <a:lnTo>
                  <a:pt x="921" y="2045"/>
                </a:lnTo>
                <a:lnTo>
                  <a:pt x="928" y="2046"/>
                </a:lnTo>
                <a:lnTo>
                  <a:pt x="938" y="2044"/>
                </a:lnTo>
                <a:lnTo>
                  <a:pt x="944" y="2041"/>
                </a:lnTo>
                <a:lnTo>
                  <a:pt x="951" y="2038"/>
                </a:lnTo>
                <a:lnTo>
                  <a:pt x="958" y="2033"/>
                </a:lnTo>
                <a:lnTo>
                  <a:pt x="966" y="2027"/>
                </a:lnTo>
                <a:lnTo>
                  <a:pt x="975" y="2020"/>
                </a:lnTo>
                <a:lnTo>
                  <a:pt x="981" y="2013"/>
                </a:lnTo>
                <a:lnTo>
                  <a:pt x="987" y="2006"/>
                </a:lnTo>
                <a:lnTo>
                  <a:pt x="990" y="2000"/>
                </a:lnTo>
                <a:lnTo>
                  <a:pt x="993" y="1993"/>
                </a:lnTo>
                <a:lnTo>
                  <a:pt x="993" y="1988"/>
                </a:lnTo>
                <a:lnTo>
                  <a:pt x="993" y="1983"/>
                </a:lnTo>
                <a:lnTo>
                  <a:pt x="990" y="1979"/>
                </a:lnTo>
                <a:lnTo>
                  <a:pt x="988" y="1977"/>
                </a:lnTo>
                <a:lnTo>
                  <a:pt x="984" y="1975"/>
                </a:lnTo>
                <a:lnTo>
                  <a:pt x="979" y="1974"/>
                </a:lnTo>
                <a:lnTo>
                  <a:pt x="976" y="1974"/>
                </a:lnTo>
                <a:lnTo>
                  <a:pt x="968" y="1974"/>
                </a:lnTo>
                <a:lnTo>
                  <a:pt x="960" y="1972"/>
                </a:lnTo>
                <a:lnTo>
                  <a:pt x="958" y="1971"/>
                </a:lnTo>
                <a:lnTo>
                  <a:pt x="957" y="1970"/>
                </a:lnTo>
                <a:lnTo>
                  <a:pt x="956" y="1968"/>
                </a:lnTo>
                <a:lnTo>
                  <a:pt x="956" y="1965"/>
                </a:lnTo>
                <a:lnTo>
                  <a:pt x="958" y="1962"/>
                </a:lnTo>
                <a:lnTo>
                  <a:pt x="963" y="1957"/>
                </a:lnTo>
                <a:lnTo>
                  <a:pt x="966" y="1955"/>
                </a:lnTo>
                <a:lnTo>
                  <a:pt x="971" y="1952"/>
                </a:lnTo>
                <a:lnTo>
                  <a:pt x="974" y="1950"/>
                </a:lnTo>
                <a:lnTo>
                  <a:pt x="975" y="1946"/>
                </a:lnTo>
                <a:lnTo>
                  <a:pt x="974" y="1945"/>
                </a:lnTo>
                <a:lnTo>
                  <a:pt x="972" y="1944"/>
                </a:lnTo>
                <a:lnTo>
                  <a:pt x="969" y="1941"/>
                </a:lnTo>
                <a:lnTo>
                  <a:pt x="965" y="1940"/>
                </a:lnTo>
                <a:lnTo>
                  <a:pt x="960" y="1939"/>
                </a:lnTo>
                <a:lnTo>
                  <a:pt x="959" y="1938"/>
                </a:lnTo>
                <a:lnTo>
                  <a:pt x="959" y="1936"/>
                </a:lnTo>
                <a:lnTo>
                  <a:pt x="960" y="1933"/>
                </a:lnTo>
                <a:lnTo>
                  <a:pt x="964" y="1932"/>
                </a:lnTo>
                <a:lnTo>
                  <a:pt x="968" y="1930"/>
                </a:lnTo>
                <a:lnTo>
                  <a:pt x="972" y="1928"/>
                </a:lnTo>
                <a:lnTo>
                  <a:pt x="978" y="1928"/>
                </a:lnTo>
                <a:lnTo>
                  <a:pt x="983" y="1927"/>
                </a:lnTo>
                <a:lnTo>
                  <a:pt x="988" y="1926"/>
                </a:lnTo>
                <a:lnTo>
                  <a:pt x="991" y="1925"/>
                </a:lnTo>
                <a:lnTo>
                  <a:pt x="995" y="1922"/>
                </a:lnTo>
                <a:lnTo>
                  <a:pt x="998" y="1918"/>
                </a:lnTo>
                <a:lnTo>
                  <a:pt x="1001" y="1912"/>
                </a:lnTo>
                <a:lnTo>
                  <a:pt x="1001" y="1907"/>
                </a:lnTo>
                <a:lnTo>
                  <a:pt x="1003" y="1902"/>
                </a:lnTo>
                <a:lnTo>
                  <a:pt x="1009" y="1899"/>
                </a:lnTo>
                <a:lnTo>
                  <a:pt x="1019" y="1894"/>
                </a:lnTo>
                <a:lnTo>
                  <a:pt x="1031" y="1890"/>
                </a:lnTo>
                <a:lnTo>
                  <a:pt x="1042" y="1886"/>
                </a:lnTo>
                <a:lnTo>
                  <a:pt x="1054" y="1882"/>
                </a:lnTo>
                <a:lnTo>
                  <a:pt x="1064" y="1880"/>
                </a:lnTo>
                <a:lnTo>
                  <a:pt x="1069" y="1878"/>
                </a:lnTo>
                <a:lnTo>
                  <a:pt x="1072" y="1876"/>
                </a:lnTo>
                <a:lnTo>
                  <a:pt x="1075" y="1873"/>
                </a:lnTo>
                <a:lnTo>
                  <a:pt x="1077" y="1870"/>
                </a:lnTo>
                <a:lnTo>
                  <a:pt x="1078" y="1867"/>
                </a:lnTo>
                <a:lnTo>
                  <a:pt x="1077" y="1864"/>
                </a:lnTo>
                <a:lnTo>
                  <a:pt x="1076" y="1862"/>
                </a:lnTo>
                <a:lnTo>
                  <a:pt x="1073" y="1859"/>
                </a:lnTo>
                <a:lnTo>
                  <a:pt x="1065" y="1858"/>
                </a:lnTo>
                <a:lnTo>
                  <a:pt x="1052" y="1858"/>
                </a:lnTo>
                <a:lnTo>
                  <a:pt x="1037" y="1859"/>
                </a:lnTo>
                <a:lnTo>
                  <a:pt x="1023" y="1862"/>
                </a:lnTo>
                <a:lnTo>
                  <a:pt x="1012" y="1867"/>
                </a:lnTo>
                <a:lnTo>
                  <a:pt x="998" y="1875"/>
                </a:lnTo>
                <a:lnTo>
                  <a:pt x="985" y="1882"/>
                </a:lnTo>
                <a:lnTo>
                  <a:pt x="975" y="1890"/>
                </a:lnTo>
                <a:lnTo>
                  <a:pt x="970" y="1893"/>
                </a:lnTo>
                <a:lnTo>
                  <a:pt x="964" y="1895"/>
                </a:lnTo>
                <a:lnTo>
                  <a:pt x="958" y="1897"/>
                </a:lnTo>
                <a:lnTo>
                  <a:pt x="952" y="1899"/>
                </a:lnTo>
                <a:lnTo>
                  <a:pt x="945" y="1899"/>
                </a:lnTo>
                <a:lnTo>
                  <a:pt x="940" y="1897"/>
                </a:lnTo>
                <a:lnTo>
                  <a:pt x="935" y="1897"/>
                </a:lnTo>
                <a:lnTo>
                  <a:pt x="932" y="1895"/>
                </a:lnTo>
                <a:lnTo>
                  <a:pt x="926" y="1889"/>
                </a:lnTo>
                <a:lnTo>
                  <a:pt x="919" y="1880"/>
                </a:lnTo>
                <a:lnTo>
                  <a:pt x="913" y="1867"/>
                </a:lnTo>
                <a:lnTo>
                  <a:pt x="909" y="1853"/>
                </a:lnTo>
                <a:lnTo>
                  <a:pt x="908" y="1848"/>
                </a:lnTo>
                <a:lnTo>
                  <a:pt x="909" y="1843"/>
                </a:lnTo>
                <a:lnTo>
                  <a:pt x="911" y="1839"/>
                </a:lnTo>
                <a:lnTo>
                  <a:pt x="914" y="1837"/>
                </a:lnTo>
                <a:lnTo>
                  <a:pt x="920" y="1833"/>
                </a:lnTo>
                <a:lnTo>
                  <a:pt x="925" y="1830"/>
                </a:lnTo>
                <a:lnTo>
                  <a:pt x="926" y="1826"/>
                </a:lnTo>
                <a:lnTo>
                  <a:pt x="927" y="1821"/>
                </a:lnTo>
                <a:lnTo>
                  <a:pt x="927" y="1814"/>
                </a:lnTo>
                <a:lnTo>
                  <a:pt x="927" y="1806"/>
                </a:lnTo>
                <a:lnTo>
                  <a:pt x="926" y="1788"/>
                </a:lnTo>
                <a:lnTo>
                  <a:pt x="925" y="1773"/>
                </a:lnTo>
                <a:lnTo>
                  <a:pt x="924" y="1766"/>
                </a:lnTo>
                <a:lnTo>
                  <a:pt x="922" y="1760"/>
                </a:lnTo>
                <a:lnTo>
                  <a:pt x="920" y="1756"/>
                </a:lnTo>
                <a:lnTo>
                  <a:pt x="916" y="1751"/>
                </a:lnTo>
                <a:lnTo>
                  <a:pt x="911" y="1745"/>
                </a:lnTo>
                <a:lnTo>
                  <a:pt x="903" y="1739"/>
                </a:lnTo>
                <a:lnTo>
                  <a:pt x="901" y="1735"/>
                </a:lnTo>
                <a:lnTo>
                  <a:pt x="899" y="1730"/>
                </a:lnTo>
                <a:lnTo>
                  <a:pt x="897" y="1723"/>
                </a:lnTo>
                <a:lnTo>
                  <a:pt x="897" y="1716"/>
                </a:lnTo>
                <a:lnTo>
                  <a:pt x="899" y="1708"/>
                </a:lnTo>
                <a:lnTo>
                  <a:pt x="900" y="1701"/>
                </a:lnTo>
                <a:lnTo>
                  <a:pt x="902" y="1694"/>
                </a:lnTo>
                <a:lnTo>
                  <a:pt x="905" y="1687"/>
                </a:lnTo>
                <a:lnTo>
                  <a:pt x="907" y="1682"/>
                </a:lnTo>
                <a:lnTo>
                  <a:pt x="911" y="1679"/>
                </a:lnTo>
                <a:lnTo>
                  <a:pt x="915" y="1675"/>
                </a:lnTo>
                <a:lnTo>
                  <a:pt x="921" y="1672"/>
                </a:lnTo>
                <a:lnTo>
                  <a:pt x="932" y="1666"/>
                </a:lnTo>
                <a:lnTo>
                  <a:pt x="943" y="1661"/>
                </a:lnTo>
                <a:lnTo>
                  <a:pt x="960" y="1648"/>
                </a:lnTo>
                <a:lnTo>
                  <a:pt x="977" y="1637"/>
                </a:lnTo>
                <a:lnTo>
                  <a:pt x="982" y="1635"/>
                </a:lnTo>
                <a:lnTo>
                  <a:pt x="987" y="1630"/>
                </a:lnTo>
                <a:lnTo>
                  <a:pt x="993" y="1625"/>
                </a:lnTo>
                <a:lnTo>
                  <a:pt x="996" y="1619"/>
                </a:lnTo>
                <a:lnTo>
                  <a:pt x="1001" y="1613"/>
                </a:lnTo>
                <a:lnTo>
                  <a:pt x="1003" y="1609"/>
                </a:lnTo>
                <a:lnTo>
                  <a:pt x="1003" y="1603"/>
                </a:lnTo>
                <a:lnTo>
                  <a:pt x="1002" y="1599"/>
                </a:lnTo>
                <a:lnTo>
                  <a:pt x="1001" y="1596"/>
                </a:lnTo>
                <a:lnTo>
                  <a:pt x="1000" y="1592"/>
                </a:lnTo>
                <a:lnTo>
                  <a:pt x="1000" y="1590"/>
                </a:lnTo>
                <a:lnTo>
                  <a:pt x="1001" y="1588"/>
                </a:lnTo>
                <a:lnTo>
                  <a:pt x="1004" y="1585"/>
                </a:lnTo>
                <a:lnTo>
                  <a:pt x="1010" y="1582"/>
                </a:lnTo>
                <a:lnTo>
                  <a:pt x="1015" y="1578"/>
                </a:lnTo>
                <a:lnTo>
                  <a:pt x="1021" y="1571"/>
                </a:lnTo>
                <a:lnTo>
                  <a:pt x="1025" y="1562"/>
                </a:lnTo>
                <a:lnTo>
                  <a:pt x="1029" y="1554"/>
                </a:lnTo>
                <a:lnTo>
                  <a:pt x="1034" y="1548"/>
                </a:lnTo>
                <a:lnTo>
                  <a:pt x="1039" y="1542"/>
                </a:lnTo>
                <a:lnTo>
                  <a:pt x="1041" y="1539"/>
                </a:lnTo>
                <a:lnTo>
                  <a:pt x="1042" y="1535"/>
                </a:lnTo>
                <a:lnTo>
                  <a:pt x="1044" y="1531"/>
                </a:lnTo>
                <a:lnTo>
                  <a:pt x="1044" y="1527"/>
                </a:lnTo>
                <a:lnTo>
                  <a:pt x="1044" y="1523"/>
                </a:lnTo>
                <a:lnTo>
                  <a:pt x="1045" y="1518"/>
                </a:lnTo>
                <a:lnTo>
                  <a:pt x="1047" y="1516"/>
                </a:lnTo>
                <a:lnTo>
                  <a:pt x="1048" y="1512"/>
                </a:lnTo>
                <a:lnTo>
                  <a:pt x="1056" y="1508"/>
                </a:lnTo>
                <a:lnTo>
                  <a:pt x="1063" y="1503"/>
                </a:lnTo>
                <a:lnTo>
                  <a:pt x="1066" y="1499"/>
                </a:lnTo>
                <a:lnTo>
                  <a:pt x="1070" y="1496"/>
                </a:lnTo>
                <a:lnTo>
                  <a:pt x="1072" y="1491"/>
                </a:lnTo>
                <a:lnTo>
                  <a:pt x="1073" y="1486"/>
                </a:lnTo>
                <a:lnTo>
                  <a:pt x="1075" y="1476"/>
                </a:lnTo>
                <a:lnTo>
                  <a:pt x="1073" y="1466"/>
                </a:lnTo>
                <a:lnTo>
                  <a:pt x="1073" y="1461"/>
                </a:lnTo>
                <a:lnTo>
                  <a:pt x="1073" y="1458"/>
                </a:lnTo>
                <a:lnTo>
                  <a:pt x="1073" y="1454"/>
                </a:lnTo>
                <a:lnTo>
                  <a:pt x="1076" y="1449"/>
                </a:lnTo>
                <a:lnTo>
                  <a:pt x="1082" y="1440"/>
                </a:lnTo>
                <a:lnTo>
                  <a:pt x="1091" y="1427"/>
                </a:lnTo>
                <a:lnTo>
                  <a:pt x="1103" y="1413"/>
                </a:lnTo>
                <a:lnTo>
                  <a:pt x="1110" y="1398"/>
                </a:lnTo>
                <a:lnTo>
                  <a:pt x="1113" y="1392"/>
                </a:lnTo>
                <a:lnTo>
                  <a:pt x="1114" y="1386"/>
                </a:lnTo>
                <a:lnTo>
                  <a:pt x="1115" y="1380"/>
                </a:lnTo>
                <a:lnTo>
                  <a:pt x="1115" y="1374"/>
                </a:lnTo>
                <a:lnTo>
                  <a:pt x="1113" y="1367"/>
                </a:lnTo>
                <a:lnTo>
                  <a:pt x="1110" y="1361"/>
                </a:lnTo>
                <a:lnTo>
                  <a:pt x="1105" y="1354"/>
                </a:lnTo>
                <a:lnTo>
                  <a:pt x="1101" y="1348"/>
                </a:lnTo>
                <a:lnTo>
                  <a:pt x="1089" y="1335"/>
                </a:lnTo>
                <a:lnTo>
                  <a:pt x="1079" y="1325"/>
                </a:lnTo>
                <a:lnTo>
                  <a:pt x="1070" y="1314"/>
                </a:lnTo>
                <a:lnTo>
                  <a:pt x="1059" y="1302"/>
                </a:lnTo>
                <a:lnTo>
                  <a:pt x="1050" y="1291"/>
                </a:lnTo>
                <a:lnTo>
                  <a:pt x="1042" y="1283"/>
                </a:lnTo>
                <a:lnTo>
                  <a:pt x="1028" y="1272"/>
                </a:lnTo>
                <a:lnTo>
                  <a:pt x="1009" y="1259"/>
                </a:lnTo>
                <a:lnTo>
                  <a:pt x="1006" y="1257"/>
                </a:lnTo>
                <a:lnTo>
                  <a:pt x="1003" y="1253"/>
                </a:lnTo>
                <a:lnTo>
                  <a:pt x="1002" y="1250"/>
                </a:lnTo>
                <a:lnTo>
                  <a:pt x="1001" y="1247"/>
                </a:lnTo>
                <a:lnTo>
                  <a:pt x="1001" y="1239"/>
                </a:lnTo>
                <a:lnTo>
                  <a:pt x="1002" y="1231"/>
                </a:lnTo>
                <a:lnTo>
                  <a:pt x="1002" y="1222"/>
                </a:lnTo>
                <a:lnTo>
                  <a:pt x="1001" y="1214"/>
                </a:lnTo>
                <a:lnTo>
                  <a:pt x="998" y="1207"/>
                </a:lnTo>
                <a:lnTo>
                  <a:pt x="994" y="1199"/>
                </a:lnTo>
                <a:lnTo>
                  <a:pt x="987" y="1188"/>
                </a:lnTo>
                <a:lnTo>
                  <a:pt x="978" y="1174"/>
                </a:lnTo>
                <a:lnTo>
                  <a:pt x="969" y="1159"/>
                </a:lnTo>
                <a:lnTo>
                  <a:pt x="963" y="1149"/>
                </a:lnTo>
                <a:lnTo>
                  <a:pt x="960" y="1146"/>
                </a:lnTo>
                <a:lnTo>
                  <a:pt x="959" y="1145"/>
                </a:lnTo>
                <a:lnTo>
                  <a:pt x="957" y="1145"/>
                </a:lnTo>
                <a:lnTo>
                  <a:pt x="954" y="1146"/>
                </a:lnTo>
                <a:lnTo>
                  <a:pt x="953" y="1150"/>
                </a:lnTo>
                <a:lnTo>
                  <a:pt x="952" y="1152"/>
                </a:lnTo>
                <a:lnTo>
                  <a:pt x="951" y="1157"/>
                </a:lnTo>
                <a:lnTo>
                  <a:pt x="951" y="1162"/>
                </a:lnTo>
                <a:lnTo>
                  <a:pt x="950" y="1165"/>
                </a:lnTo>
                <a:lnTo>
                  <a:pt x="950" y="1168"/>
                </a:lnTo>
                <a:lnTo>
                  <a:pt x="949" y="1168"/>
                </a:lnTo>
                <a:lnTo>
                  <a:pt x="947" y="1168"/>
                </a:lnTo>
                <a:lnTo>
                  <a:pt x="945" y="1163"/>
                </a:lnTo>
                <a:lnTo>
                  <a:pt x="940" y="1157"/>
                </a:lnTo>
                <a:lnTo>
                  <a:pt x="938" y="1153"/>
                </a:lnTo>
                <a:lnTo>
                  <a:pt x="935" y="1151"/>
                </a:lnTo>
                <a:lnTo>
                  <a:pt x="932" y="1151"/>
                </a:lnTo>
                <a:lnTo>
                  <a:pt x="930" y="1151"/>
                </a:lnTo>
                <a:lnTo>
                  <a:pt x="927" y="1151"/>
                </a:lnTo>
                <a:lnTo>
                  <a:pt x="925" y="1153"/>
                </a:lnTo>
                <a:lnTo>
                  <a:pt x="922" y="1156"/>
                </a:lnTo>
                <a:lnTo>
                  <a:pt x="921" y="1159"/>
                </a:lnTo>
                <a:lnTo>
                  <a:pt x="924" y="1177"/>
                </a:lnTo>
                <a:lnTo>
                  <a:pt x="928" y="1194"/>
                </a:lnTo>
                <a:lnTo>
                  <a:pt x="927" y="1201"/>
                </a:lnTo>
                <a:lnTo>
                  <a:pt x="924" y="1207"/>
                </a:lnTo>
                <a:lnTo>
                  <a:pt x="918" y="1214"/>
                </a:lnTo>
                <a:lnTo>
                  <a:pt x="911" y="1220"/>
                </a:lnTo>
                <a:lnTo>
                  <a:pt x="907" y="1222"/>
                </a:lnTo>
                <a:lnTo>
                  <a:pt x="905" y="1225"/>
                </a:lnTo>
                <a:lnTo>
                  <a:pt x="901" y="1225"/>
                </a:lnTo>
                <a:lnTo>
                  <a:pt x="900" y="1224"/>
                </a:lnTo>
                <a:lnTo>
                  <a:pt x="896" y="1221"/>
                </a:lnTo>
                <a:lnTo>
                  <a:pt x="891" y="1216"/>
                </a:lnTo>
                <a:lnTo>
                  <a:pt x="889" y="1214"/>
                </a:lnTo>
                <a:lnTo>
                  <a:pt x="887" y="1214"/>
                </a:lnTo>
                <a:lnTo>
                  <a:pt x="886" y="1215"/>
                </a:lnTo>
                <a:lnTo>
                  <a:pt x="883" y="1216"/>
                </a:lnTo>
                <a:lnTo>
                  <a:pt x="881" y="1219"/>
                </a:lnTo>
                <a:lnTo>
                  <a:pt x="878" y="1220"/>
                </a:lnTo>
                <a:lnTo>
                  <a:pt x="876" y="1221"/>
                </a:lnTo>
                <a:lnTo>
                  <a:pt x="872" y="1221"/>
                </a:lnTo>
                <a:lnTo>
                  <a:pt x="867" y="1219"/>
                </a:lnTo>
                <a:lnTo>
                  <a:pt x="861" y="1220"/>
                </a:lnTo>
                <a:lnTo>
                  <a:pt x="855" y="1224"/>
                </a:lnTo>
                <a:lnTo>
                  <a:pt x="849" y="1228"/>
                </a:lnTo>
                <a:lnTo>
                  <a:pt x="844" y="1229"/>
                </a:lnTo>
                <a:lnTo>
                  <a:pt x="838" y="1231"/>
                </a:lnTo>
                <a:lnTo>
                  <a:pt x="832" y="1229"/>
                </a:lnTo>
                <a:lnTo>
                  <a:pt x="825" y="1227"/>
                </a:lnTo>
                <a:lnTo>
                  <a:pt x="811" y="1222"/>
                </a:lnTo>
                <a:lnTo>
                  <a:pt x="800" y="1215"/>
                </a:lnTo>
                <a:lnTo>
                  <a:pt x="792" y="1210"/>
                </a:lnTo>
                <a:lnTo>
                  <a:pt x="786" y="1207"/>
                </a:lnTo>
                <a:lnTo>
                  <a:pt x="783" y="1207"/>
                </a:lnTo>
                <a:lnTo>
                  <a:pt x="782" y="1207"/>
                </a:lnTo>
                <a:lnTo>
                  <a:pt x="781" y="1209"/>
                </a:lnTo>
                <a:lnTo>
                  <a:pt x="781" y="1213"/>
                </a:lnTo>
                <a:lnTo>
                  <a:pt x="780" y="1218"/>
                </a:lnTo>
                <a:lnTo>
                  <a:pt x="777" y="1220"/>
                </a:lnTo>
                <a:lnTo>
                  <a:pt x="775" y="1222"/>
                </a:lnTo>
                <a:lnTo>
                  <a:pt x="773" y="1224"/>
                </a:lnTo>
                <a:lnTo>
                  <a:pt x="765" y="1224"/>
                </a:lnTo>
                <a:lnTo>
                  <a:pt x="761" y="1221"/>
                </a:lnTo>
                <a:lnTo>
                  <a:pt x="756" y="1219"/>
                </a:lnTo>
                <a:lnTo>
                  <a:pt x="751" y="1216"/>
                </a:lnTo>
                <a:lnTo>
                  <a:pt x="749" y="1216"/>
                </a:lnTo>
                <a:lnTo>
                  <a:pt x="746" y="1219"/>
                </a:lnTo>
                <a:lnTo>
                  <a:pt x="744" y="1221"/>
                </a:lnTo>
                <a:lnTo>
                  <a:pt x="741" y="1225"/>
                </a:lnTo>
                <a:lnTo>
                  <a:pt x="729" y="1239"/>
                </a:lnTo>
                <a:lnTo>
                  <a:pt x="710" y="1259"/>
                </a:lnTo>
                <a:lnTo>
                  <a:pt x="688" y="1278"/>
                </a:lnTo>
                <a:lnTo>
                  <a:pt x="674" y="1289"/>
                </a:lnTo>
                <a:lnTo>
                  <a:pt x="666" y="1294"/>
                </a:lnTo>
                <a:lnTo>
                  <a:pt x="658" y="1297"/>
                </a:lnTo>
                <a:lnTo>
                  <a:pt x="656" y="1300"/>
                </a:lnTo>
                <a:lnTo>
                  <a:pt x="655" y="1301"/>
                </a:lnTo>
                <a:lnTo>
                  <a:pt x="654" y="1303"/>
                </a:lnTo>
                <a:lnTo>
                  <a:pt x="655" y="1306"/>
                </a:lnTo>
                <a:lnTo>
                  <a:pt x="672" y="1315"/>
                </a:lnTo>
                <a:lnTo>
                  <a:pt x="686" y="1326"/>
                </a:lnTo>
                <a:lnTo>
                  <a:pt x="686" y="1329"/>
                </a:lnTo>
                <a:lnTo>
                  <a:pt x="685" y="1332"/>
                </a:lnTo>
                <a:lnTo>
                  <a:pt x="683" y="1334"/>
                </a:lnTo>
                <a:lnTo>
                  <a:pt x="681" y="1335"/>
                </a:lnTo>
                <a:lnTo>
                  <a:pt x="679" y="1336"/>
                </a:lnTo>
                <a:lnTo>
                  <a:pt x="674" y="1338"/>
                </a:lnTo>
                <a:lnTo>
                  <a:pt x="669" y="1338"/>
                </a:lnTo>
                <a:lnTo>
                  <a:pt x="664" y="1336"/>
                </a:lnTo>
                <a:lnTo>
                  <a:pt x="653" y="1336"/>
                </a:lnTo>
                <a:lnTo>
                  <a:pt x="644" y="1338"/>
                </a:lnTo>
                <a:lnTo>
                  <a:pt x="641" y="1339"/>
                </a:lnTo>
                <a:lnTo>
                  <a:pt x="638" y="1341"/>
                </a:lnTo>
                <a:lnTo>
                  <a:pt x="636" y="1344"/>
                </a:lnTo>
                <a:lnTo>
                  <a:pt x="635" y="1347"/>
                </a:lnTo>
                <a:lnTo>
                  <a:pt x="632" y="1359"/>
                </a:lnTo>
                <a:lnTo>
                  <a:pt x="629" y="1374"/>
                </a:lnTo>
                <a:lnTo>
                  <a:pt x="626" y="1383"/>
                </a:lnTo>
                <a:lnTo>
                  <a:pt x="624" y="1390"/>
                </a:lnTo>
                <a:lnTo>
                  <a:pt x="622" y="1397"/>
                </a:lnTo>
                <a:lnTo>
                  <a:pt x="618" y="1401"/>
                </a:lnTo>
                <a:lnTo>
                  <a:pt x="612" y="1409"/>
                </a:lnTo>
                <a:lnTo>
                  <a:pt x="605" y="1421"/>
                </a:lnTo>
                <a:lnTo>
                  <a:pt x="600" y="1426"/>
                </a:lnTo>
                <a:lnTo>
                  <a:pt x="597" y="1432"/>
                </a:lnTo>
                <a:lnTo>
                  <a:pt x="592" y="1435"/>
                </a:lnTo>
                <a:lnTo>
                  <a:pt x="588" y="1437"/>
                </a:lnTo>
                <a:lnTo>
                  <a:pt x="585" y="1441"/>
                </a:lnTo>
                <a:lnTo>
                  <a:pt x="581" y="1445"/>
                </a:lnTo>
                <a:lnTo>
                  <a:pt x="579" y="1448"/>
                </a:lnTo>
                <a:lnTo>
                  <a:pt x="576" y="1453"/>
                </a:lnTo>
                <a:lnTo>
                  <a:pt x="572" y="1464"/>
                </a:lnTo>
                <a:lnTo>
                  <a:pt x="566" y="1472"/>
                </a:lnTo>
                <a:lnTo>
                  <a:pt x="563" y="1477"/>
                </a:lnTo>
                <a:lnTo>
                  <a:pt x="562" y="1487"/>
                </a:lnTo>
                <a:lnTo>
                  <a:pt x="562" y="1499"/>
                </a:lnTo>
                <a:lnTo>
                  <a:pt x="561" y="1512"/>
                </a:lnTo>
                <a:lnTo>
                  <a:pt x="557" y="1525"/>
                </a:lnTo>
                <a:lnTo>
                  <a:pt x="554" y="1536"/>
                </a:lnTo>
                <a:lnTo>
                  <a:pt x="550" y="1544"/>
                </a:lnTo>
                <a:lnTo>
                  <a:pt x="549" y="1548"/>
                </a:lnTo>
                <a:lnTo>
                  <a:pt x="547" y="1554"/>
                </a:lnTo>
                <a:lnTo>
                  <a:pt x="543" y="1559"/>
                </a:lnTo>
                <a:lnTo>
                  <a:pt x="540" y="1562"/>
                </a:lnTo>
                <a:lnTo>
                  <a:pt x="534" y="1566"/>
                </a:lnTo>
                <a:lnTo>
                  <a:pt x="521" y="1571"/>
                </a:lnTo>
                <a:lnTo>
                  <a:pt x="505" y="1575"/>
                </a:lnTo>
                <a:lnTo>
                  <a:pt x="496" y="1579"/>
                </a:lnTo>
                <a:lnTo>
                  <a:pt x="487" y="1584"/>
                </a:lnTo>
                <a:lnTo>
                  <a:pt x="479" y="1588"/>
                </a:lnTo>
                <a:lnTo>
                  <a:pt x="471" y="1594"/>
                </a:lnTo>
                <a:lnTo>
                  <a:pt x="455" y="1609"/>
                </a:lnTo>
                <a:lnTo>
                  <a:pt x="441" y="1622"/>
                </a:lnTo>
                <a:lnTo>
                  <a:pt x="435" y="1629"/>
                </a:lnTo>
                <a:lnTo>
                  <a:pt x="429" y="1634"/>
                </a:lnTo>
                <a:lnTo>
                  <a:pt x="424" y="1637"/>
                </a:lnTo>
                <a:lnTo>
                  <a:pt x="420" y="1641"/>
                </a:lnTo>
                <a:lnTo>
                  <a:pt x="408" y="1644"/>
                </a:lnTo>
                <a:lnTo>
                  <a:pt x="395" y="1647"/>
                </a:lnTo>
                <a:lnTo>
                  <a:pt x="390" y="1648"/>
                </a:lnTo>
                <a:lnTo>
                  <a:pt x="386" y="1649"/>
                </a:lnTo>
                <a:lnTo>
                  <a:pt x="384" y="1650"/>
                </a:lnTo>
                <a:lnTo>
                  <a:pt x="383" y="1653"/>
                </a:lnTo>
                <a:lnTo>
                  <a:pt x="380" y="1659"/>
                </a:lnTo>
                <a:lnTo>
                  <a:pt x="372" y="1668"/>
                </a:lnTo>
                <a:close/>
                <a:moveTo>
                  <a:pt x="858" y="1792"/>
                </a:moveTo>
                <a:lnTo>
                  <a:pt x="865" y="1792"/>
                </a:lnTo>
                <a:lnTo>
                  <a:pt x="871" y="1791"/>
                </a:lnTo>
                <a:lnTo>
                  <a:pt x="878" y="1788"/>
                </a:lnTo>
                <a:lnTo>
                  <a:pt x="886" y="1783"/>
                </a:lnTo>
                <a:lnTo>
                  <a:pt x="893" y="1777"/>
                </a:lnTo>
                <a:lnTo>
                  <a:pt x="899" y="1774"/>
                </a:lnTo>
                <a:lnTo>
                  <a:pt x="905" y="1773"/>
                </a:lnTo>
                <a:lnTo>
                  <a:pt x="908" y="1773"/>
                </a:lnTo>
                <a:lnTo>
                  <a:pt x="909" y="1774"/>
                </a:lnTo>
                <a:lnTo>
                  <a:pt x="911" y="1775"/>
                </a:lnTo>
                <a:lnTo>
                  <a:pt x="911" y="1779"/>
                </a:lnTo>
                <a:lnTo>
                  <a:pt x="911" y="1781"/>
                </a:lnTo>
                <a:lnTo>
                  <a:pt x="911" y="1788"/>
                </a:lnTo>
                <a:lnTo>
                  <a:pt x="909" y="1796"/>
                </a:lnTo>
                <a:lnTo>
                  <a:pt x="909" y="1804"/>
                </a:lnTo>
                <a:lnTo>
                  <a:pt x="909" y="1812"/>
                </a:lnTo>
                <a:lnTo>
                  <a:pt x="908" y="1819"/>
                </a:lnTo>
                <a:lnTo>
                  <a:pt x="906" y="1825"/>
                </a:lnTo>
                <a:lnTo>
                  <a:pt x="902" y="1830"/>
                </a:lnTo>
                <a:lnTo>
                  <a:pt x="896" y="1832"/>
                </a:lnTo>
                <a:lnTo>
                  <a:pt x="889" y="1833"/>
                </a:lnTo>
                <a:lnTo>
                  <a:pt x="881" y="1832"/>
                </a:lnTo>
                <a:lnTo>
                  <a:pt x="874" y="1832"/>
                </a:lnTo>
                <a:lnTo>
                  <a:pt x="868" y="1832"/>
                </a:lnTo>
                <a:lnTo>
                  <a:pt x="861" y="1833"/>
                </a:lnTo>
                <a:lnTo>
                  <a:pt x="853" y="1837"/>
                </a:lnTo>
                <a:lnTo>
                  <a:pt x="850" y="1838"/>
                </a:lnTo>
                <a:lnTo>
                  <a:pt x="846" y="1839"/>
                </a:lnTo>
                <a:lnTo>
                  <a:pt x="844" y="1839"/>
                </a:lnTo>
                <a:lnTo>
                  <a:pt x="840" y="1838"/>
                </a:lnTo>
                <a:lnTo>
                  <a:pt x="839" y="1837"/>
                </a:lnTo>
                <a:lnTo>
                  <a:pt x="837" y="1836"/>
                </a:lnTo>
                <a:lnTo>
                  <a:pt x="836" y="1833"/>
                </a:lnTo>
                <a:lnTo>
                  <a:pt x="834" y="1831"/>
                </a:lnTo>
                <a:lnTo>
                  <a:pt x="834" y="1826"/>
                </a:lnTo>
                <a:lnTo>
                  <a:pt x="836" y="1820"/>
                </a:lnTo>
                <a:lnTo>
                  <a:pt x="838" y="1813"/>
                </a:lnTo>
                <a:lnTo>
                  <a:pt x="842" y="1807"/>
                </a:lnTo>
                <a:lnTo>
                  <a:pt x="845" y="1801"/>
                </a:lnTo>
                <a:lnTo>
                  <a:pt x="850" y="1796"/>
                </a:lnTo>
                <a:lnTo>
                  <a:pt x="855" y="1793"/>
                </a:lnTo>
                <a:lnTo>
                  <a:pt x="858" y="1792"/>
                </a:lnTo>
                <a:close/>
                <a:moveTo>
                  <a:pt x="877" y="1851"/>
                </a:moveTo>
                <a:lnTo>
                  <a:pt x="882" y="1851"/>
                </a:lnTo>
                <a:lnTo>
                  <a:pt x="886" y="1852"/>
                </a:lnTo>
                <a:lnTo>
                  <a:pt x="888" y="1855"/>
                </a:lnTo>
                <a:lnTo>
                  <a:pt x="890" y="1857"/>
                </a:lnTo>
                <a:lnTo>
                  <a:pt x="894" y="1863"/>
                </a:lnTo>
                <a:lnTo>
                  <a:pt x="896" y="1870"/>
                </a:lnTo>
                <a:lnTo>
                  <a:pt x="897" y="1878"/>
                </a:lnTo>
                <a:lnTo>
                  <a:pt x="899" y="1886"/>
                </a:lnTo>
                <a:lnTo>
                  <a:pt x="897" y="1889"/>
                </a:lnTo>
                <a:lnTo>
                  <a:pt x="896" y="1892"/>
                </a:lnTo>
                <a:lnTo>
                  <a:pt x="894" y="1894"/>
                </a:lnTo>
                <a:lnTo>
                  <a:pt x="890" y="1895"/>
                </a:lnTo>
                <a:lnTo>
                  <a:pt x="883" y="1896"/>
                </a:lnTo>
                <a:lnTo>
                  <a:pt x="876" y="1894"/>
                </a:lnTo>
                <a:lnTo>
                  <a:pt x="874" y="1893"/>
                </a:lnTo>
                <a:lnTo>
                  <a:pt x="871" y="1890"/>
                </a:lnTo>
                <a:lnTo>
                  <a:pt x="870" y="1888"/>
                </a:lnTo>
                <a:lnTo>
                  <a:pt x="870" y="1886"/>
                </a:lnTo>
                <a:lnTo>
                  <a:pt x="872" y="1878"/>
                </a:lnTo>
                <a:lnTo>
                  <a:pt x="875" y="1873"/>
                </a:lnTo>
                <a:lnTo>
                  <a:pt x="876" y="1870"/>
                </a:lnTo>
                <a:lnTo>
                  <a:pt x="876" y="1868"/>
                </a:lnTo>
                <a:lnTo>
                  <a:pt x="876" y="1867"/>
                </a:lnTo>
                <a:lnTo>
                  <a:pt x="875" y="1865"/>
                </a:lnTo>
                <a:lnTo>
                  <a:pt x="870" y="1867"/>
                </a:lnTo>
                <a:lnTo>
                  <a:pt x="865" y="1871"/>
                </a:lnTo>
                <a:lnTo>
                  <a:pt x="861" y="1876"/>
                </a:lnTo>
                <a:lnTo>
                  <a:pt x="857" y="1882"/>
                </a:lnTo>
                <a:lnTo>
                  <a:pt x="855" y="1888"/>
                </a:lnTo>
                <a:lnTo>
                  <a:pt x="852" y="1893"/>
                </a:lnTo>
                <a:lnTo>
                  <a:pt x="850" y="1896"/>
                </a:lnTo>
                <a:lnTo>
                  <a:pt x="845" y="1899"/>
                </a:lnTo>
                <a:lnTo>
                  <a:pt x="844" y="1899"/>
                </a:lnTo>
                <a:lnTo>
                  <a:pt x="843" y="1896"/>
                </a:lnTo>
                <a:lnTo>
                  <a:pt x="842" y="1894"/>
                </a:lnTo>
                <a:lnTo>
                  <a:pt x="842" y="1889"/>
                </a:lnTo>
                <a:lnTo>
                  <a:pt x="842" y="1881"/>
                </a:lnTo>
                <a:lnTo>
                  <a:pt x="844" y="1871"/>
                </a:lnTo>
                <a:lnTo>
                  <a:pt x="846" y="1868"/>
                </a:lnTo>
                <a:lnTo>
                  <a:pt x="850" y="1863"/>
                </a:lnTo>
                <a:lnTo>
                  <a:pt x="853" y="1859"/>
                </a:lnTo>
                <a:lnTo>
                  <a:pt x="858" y="1857"/>
                </a:lnTo>
                <a:lnTo>
                  <a:pt x="863" y="1853"/>
                </a:lnTo>
                <a:lnTo>
                  <a:pt x="868" y="1852"/>
                </a:lnTo>
                <a:lnTo>
                  <a:pt x="872" y="1851"/>
                </a:lnTo>
                <a:lnTo>
                  <a:pt x="877" y="1851"/>
                </a:lnTo>
                <a:close/>
                <a:moveTo>
                  <a:pt x="1209" y="1939"/>
                </a:moveTo>
                <a:lnTo>
                  <a:pt x="1211" y="1937"/>
                </a:lnTo>
                <a:lnTo>
                  <a:pt x="1215" y="1934"/>
                </a:lnTo>
                <a:lnTo>
                  <a:pt x="1218" y="1932"/>
                </a:lnTo>
                <a:lnTo>
                  <a:pt x="1222" y="1931"/>
                </a:lnTo>
                <a:lnTo>
                  <a:pt x="1224" y="1932"/>
                </a:lnTo>
                <a:lnTo>
                  <a:pt x="1226" y="1933"/>
                </a:lnTo>
                <a:lnTo>
                  <a:pt x="1228" y="1934"/>
                </a:lnTo>
                <a:lnTo>
                  <a:pt x="1229" y="1937"/>
                </a:lnTo>
                <a:lnTo>
                  <a:pt x="1229" y="1939"/>
                </a:lnTo>
                <a:lnTo>
                  <a:pt x="1229" y="1943"/>
                </a:lnTo>
                <a:lnTo>
                  <a:pt x="1229" y="1945"/>
                </a:lnTo>
                <a:lnTo>
                  <a:pt x="1228" y="1947"/>
                </a:lnTo>
                <a:lnTo>
                  <a:pt x="1223" y="1952"/>
                </a:lnTo>
                <a:lnTo>
                  <a:pt x="1218" y="1956"/>
                </a:lnTo>
                <a:lnTo>
                  <a:pt x="1212" y="1957"/>
                </a:lnTo>
                <a:lnTo>
                  <a:pt x="1205" y="1958"/>
                </a:lnTo>
                <a:lnTo>
                  <a:pt x="1203" y="1958"/>
                </a:lnTo>
                <a:lnTo>
                  <a:pt x="1201" y="1957"/>
                </a:lnTo>
                <a:lnTo>
                  <a:pt x="1198" y="1956"/>
                </a:lnTo>
                <a:lnTo>
                  <a:pt x="1197" y="1953"/>
                </a:lnTo>
                <a:lnTo>
                  <a:pt x="1196" y="1951"/>
                </a:lnTo>
                <a:lnTo>
                  <a:pt x="1196" y="1949"/>
                </a:lnTo>
                <a:lnTo>
                  <a:pt x="1197" y="1947"/>
                </a:lnTo>
                <a:lnTo>
                  <a:pt x="1198" y="1945"/>
                </a:lnTo>
                <a:lnTo>
                  <a:pt x="1205" y="1943"/>
                </a:lnTo>
                <a:lnTo>
                  <a:pt x="1209" y="1939"/>
                </a:lnTo>
                <a:close/>
                <a:moveTo>
                  <a:pt x="1337" y="1991"/>
                </a:moveTo>
                <a:lnTo>
                  <a:pt x="1337" y="1989"/>
                </a:lnTo>
                <a:lnTo>
                  <a:pt x="1338" y="1988"/>
                </a:lnTo>
                <a:lnTo>
                  <a:pt x="1340" y="1987"/>
                </a:lnTo>
                <a:lnTo>
                  <a:pt x="1341" y="1987"/>
                </a:lnTo>
                <a:lnTo>
                  <a:pt x="1346" y="1988"/>
                </a:lnTo>
                <a:lnTo>
                  <a:pt x="1350" y="1990"/>
                </a:lnTo>
                <a:lnTo>
                  <a:pt x="1355" y="1996"/>
                </a:lnTo>
                <a:lnTo>
                  <a:pt x="1357" y="2001"/>
                </a:lnTo>
                <a:lnTo>
                  <a:pt x="1357" y="2004"/>
                </a:lnTo>
                <a:lnTo>
                  <a:pt x="1356" y="2008"/>
                </a:lnTo>
                <a:lnTo>
                  <a:pt x="1354" y="2009"/>
                </a:lnTo>
                <a:lnTo>
                  <a:pt x="1352" y="2008"/>
                </a:lnTo>
                <a:lnTo>
                  <a:pt x="1349" y="2006"/>
                </a:lnTo>
                <a:lnTo>
                  <a:pt x="1346" y="2003"/>
                </a:lnTo>
                <a:lnTo>
                  <a:pt x="1341" y="1996"/>
                </a:lnTo>
                <a:lnTo>
                  <a:pt x="1337" y="1991"/>
                </a:lnTo>
                <a:close/>
              </a:path>
            </a:pathLst>
          </a:custGeom>
          <a:solidFill>
            <a:srgbClr val="377CFF"/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/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93" name="黑龙江"/>
          <p:cNvSpPr/>
          <p:nvPr>
            <p:custDataLst>
              <p:tags r:id="rId41"/>
            </p:custDataLst>
          </p:nvPr>
        </p:nvSpPr>
        <p:spPr bwMode="auto">
          <a:xfrm>
            <a:off x="7283450" y="1125220"/>
            <a:ext cx="1338580" cy="1149985"/>
          </a:xfrm>
          <a:custGeom>
            <a:avLst/>
            <a:gdLst>
              <a:gd name="T0" fmla="*/ 385 w 4137"/>
              <a:gd name="T1" fmla="*/ 68 h 3992"/>
              <a:gd name="T2" fmla="*/ 616 w 4137"/>
              <a:gd name="T3" fmla="*/ 2 h 3992"/>
              <a:gd name="T4" fmla="*/ 893 w 4137"/>
              <a:gd name="T5" fmla="*/ 105 h 3992"/>
              <a:gd name="T6" fmla="*/ 1227 w 4137"/>
              <a:gd name="T7" fmla="*/ 198 h 3992"/>
              <a:gd name="T8" fmla="*/ 1337 w 4137"/>
              <a:gd name="T9" fmla="*/ 327 h 3992"/>
              <a:gd name="T10" fmla="*/ 1458 w 4137"/>
              <a:gd name="T11" fmla="*/ 485 h 3992"/>
              <a:gd name="T12" fmla="*/ 1574 w 4137"/>
              <a:gd name="T13" fmla="*/ 700 h 3992"/>
              <a:gd name="T14" fmla="*/ 1623 w 4137"/>
              <a:gd name="T15" fmla="*/ 786 h 3992"/>
              <a:gd name="T16" fmla="*/ 1780 w 4137"/>
              <a:gd name="T17" fmla="*/ 1046 h 3992"/>
              <a:gd name="T18" fmla="*/ 1874 w 4137"/>
              <a:gd name="T19" fmla="*/ 1293 h 3992"/>
              <a:gd name="T20" fmla="*/ 2045 w 4137"/>
              <a:gd name="T21" fmla="*/ 1461 h 3992"/>
              <a:gd name="T22" fmla="*/ 2302 w 4137"/>
              <a:gd name="T23" fmla="*/ 1468 h 3992"/>
              <a:gd name="T24" fmla="*/ 2485 w 4137"/>
              <a:gd name="T25" fmla="*/ 1457 h 3992"/>
              <a:gd name="T26" fmla="*/ 2681 w 4137"/>
              <a:gd name="T27" fmla="*/ 1624 h 3992"/>
              <a:gd name="T28" fmla="*/ 2844 w 4137"/>
              <a:gd name="T29" fmla="*/ 1695 h 3992"/>
              <a:gd name="T30" fmla="*/ 2942 w 4137"/>
              <a:gd name="T31" fmla="*/ 1854 h 3992"/>
              <a:gd name="T32" fmla="*/ 3074 w 4137"/>
              <a:gd name="T33" fmla="*/ 2101 h 3992"/>
              <a:gd name="T34" fmla="*/ 3345 w 4137"/>
              <a:gd name="T35" fmla="*/ 2034 h 3992"/>
              <a:gd name="T36" fmla="*/ 3520 w 4137"/>
              <a:gd name="T37" fmla="*/ 1878 h 3992"/>
              <a:gd name="T38" fmla="*/ 3652 w 4137"/>
              <a:gd name="T39" fmla="*/ 1771 h 3992"/>
              <a:gd name="T40" fmla="*/ 3909 w 4137"/>
              <a:gd name="T41" fmla="*/ 1599 h 3992"/>
              <a:gd name="T42" fmla="*/ 4124 w 4137"/>
              <a:gd name="T43" fmla="*/ 1502 h 3992"/>
              <a:gd name="T44" fmla="*/ 4074 w 4137"/>
              <a:gd name="T45" fmla="*/ 1766 h 3992"/>
              <a:gd name="T46" fmla="*/ 4009 w 4137"/>
              <a:gd name="T47" fmla="*/ 2032 h 3992"/>
              <a:gd name="T48" fmla="*/ 3993 w 4137"/>
              <a:gd name="T49" fmla="*/ 2413 h 3992"/>
              <a:gd name="T50" fmla="*/ 3947 w 4137"/>
              <a:gd name="T51" fmla="*/ 2706 h 3992"/>
              <a:gd name="T52" fmla="*/ 3915 w 4137"/>
              <a:gd name="T53" fmla="*/ 3042 h 3992"/>
              <a:gd name="T54" fmla="*/ 3518 w 4137"/>
              <a:gd name="T55" fmla="*/ 3043 h 3992"/>
              <a:gd name="T56" fmla="*/ 3363 w 4137"/>
              <a:gd name="T57" fmla="*/ 3261 h 3992"/>
              <a:gd name="T58" fmla="*/ 3446 w 4137"/>
              <a:gd name="T59" fmla="*/ 3579 h 3992"/>
              <a:gd name="T60" fmla="*/ 3484 w 4137"/>
              <a:gd name="T61" fmla="*/ 3907 h 3992"/>
              <a:gd name="T62" fmla="*/ 3256 w 4137"/>
              <a:gd name="T63" fmla="*/ 3855 h 3992"/>
              <a:gd name="T64" fmla="*/ 3121 w 4137"/>
              <a:gd name="T65" fmla="*/ 3790 h 3992"/>
              <a:gd name="T66" fmla="*/ 2932 w 4137"/>
              <a:gd name="T67" fmla="*/ 3832 h 3992"/>
              <a:gd name="T68" fmla="*/ 2812 w 4137"/>
              <a:gd name="T69" fmla="*/ 3991 h 3992"/>
              <a:gd name="T70" fmla="*/ 2588 w 4137"/>
              <a:gd name="T71" fmla="*/ 3700 h 3992"/>
              <a:gd name="T72" fmla="*/ 2480 w 4137"/>
              <a:gd name="T73" fmla="*/ 3784 h 3992"/>
              <a:gd name="T74" fmla="*/ 2322 w 4137"/>
              <a:gd name="T75" fmla="*/ 3737 h 3992"/>
              <a:gd name="T76" fmla="*/ 2178 w 4137"/>
              <a:gd name="T77" fmla="*/ 3632 h 3992"/>
              <a:gd name="T78" fmla="*/ 2098 w 4137"/>
              <a:gd name="T79" fmla="*/ 3465 h 3992"/>
              <a:gd name="T80" fmla="*/ 1802 w 4137"/>
              <a:gd name="T81" fmla="*/ 3460 h 3992"/>
              <a:gd name="T82" fmla="*/ 1598 w 4137"/>
              <a:gd name="T83" fmla="*/ 3370 h 3992"/>
              <a:gd name="T84" fmla="*/ 1383 w 4137"/>
              <a:gd name="T85" fmla="*/ 3393 h 3992"/>
              <a:gd name="T86" fmla="*/ 1134 w 4137"/>
              <a:gd name="T87" fmla="*/ 3214 h 3992"/>
              <a:gd name="T88" fmla="*/ 974 w 4137"/>
              <a:gd name="T89" fmla="*/ 3093 h 3992"/>
              <a:gd name="T90" fmla="*/ 869 w 4137"/>
              <a:gd name="T91" fmla="*/ 2964 h 3992"/>
              <a:gd name="T92" fmla="*/ 961 w 4137"/>
              <a:gd name="T93" fmla="*/ 2837 h 3992"/>
              <a:gd name="T94" fmla="*/ 855 w 4137"/>
              <a:gd name="T95" fmla="*/ 2860 h 3992"/>
              <a:gd name="T96" fmla="*/ 705 w 4137"/>
              <a:gd name="T97" fmla="*/ 2767 h 3992"/>
              <a:gd name="T98" fmla="*/ 803 w 4137"/>
              <a:gd name="T99" fmla="*/ 2410 h 3992"/>
              <a:gd name="T100" fmla="*/ 1094 w 4137"/>
              <a:gd name="T101" fmla="*/ 2176 h 3992"/>
              <a:gd name="T102" fmla="*/ 1163 w 4137"/>
              <a:gd name="T103" fmla="*/ 1909 h 3992"/>
              <a:gd name="T104" fmla="*/ 1242 w 4137"/>
              <a:gd name="T105" fmla="*/ 1570 h 3992"/>
              <a:gd name="T106" fmla="*/ 1302 w 4137"/>
              <a:gd name="T107" fmla="*/ 1221 h 3992"/>
              <a:gd name="T108" fmla="*/ 1361 w 4137"/>
              <a:gd name="T109" fmla="*/ 926 h 3992"/>
              <a:gd name="T110" fmla="*/ 1089 w 4137"/>
              <a:gd name="T111" fmla="*/ 774 h 3992"/>
              <a:gd name="T112" fmla="*/ 912 w 4137"/>
              <a:gd name="T113" fmla="*/ 916 h 3992"/>
              <a:gd name="T114" fmla="*/ 669 w 4137"/>
              <a:gd name="T115" fmla="*/ 959 h 3992"/>
              <a:gd name="T116" fmla="*/ 505 w 4137"/>
              <a:gd name="T117" fmla="*/ 840 h 3992"/>
              <a:gd name="T118" fmla="*/ 429 w 4137"/>
              <a:gd name="T119" fmla="*/ 592 h 3992"/>
              <a:gd name="T120" fmla="*/ 262 w 4137"/>
              <a:gd name="T121" fmla="*/ 518 h 3992"/>
              <a:gd name="T122" fmla="*/ 0 w 4137"/>
              <a:gd name="T123" fmla="*/ 496 h 3992"/>
              <a:gd name="T124" fmla="*/ 87 w 4137"/>
              <a:gd name="T125" fmla="*/ 216 h 3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37" h="3992">
                <a:moveTo>
                  <a:pt x="49" y="156"/>
                </a:moveTo>
                <a:lnTo>
                  <a:pt x="60" y="153"/>
                </a:lnTo>
                <a:lnTo>
                  <a:pt x="71" y="150"/>
                </a:lnTo>
                <a:lnTo>
                  <a:pt x="82" y="145"/>
                </a:lnTo>
                <a:lnTo>
                  <a:pt x="92" y="139"/>
                </a:lnTo>
                <a:lnTo>
                  <a:pt x="102" y="132"/>
                </a:lnTo>
                <a:lnTo>
                  <a:pt x="114" y="124"/>
                </a:lnTo>
                <a:lnTo>
                  <a:pt x="120" y="120"/>
                </a:lnTo>
                <a:lnTo>
                  <a:pt x="127" y="118"/>
                </a:lnTo>
                <a:lnTo>
                  <a:pt x="134" y="115"/>
                </a:lnTo>
                <a:lnTo>
                  <a:pt x="144" y="114"/>
                </a:lnTo>
                <a:lnTo>
                  <a:pt x="161" y="114"/>
                </a:lnTo>
                <a:lnTo>
                  <a:pt x="175" y="113"/>
                </a:lnTo>
                <a:lnTo>
                  <a:pt x="182" y="112"/>
                </a:lnTo>
                <a:lnTo>
                  <a:pt x="187" y="111"/>
                </a:lnTo>
                <a:lnTo>
                  <a:pt x="192" y="108"/>
                </a:lnTo>
                <a:lnTo>
                  <a:pt x="195" y="106"/>
                </a:lnTo>
                <a:lnTo>
                  <a:pt x="202" y="97"/>
                </a:lnTo>
                <a:lnTo>
                  <a:pt x="212" y="89"/>
                </a:lnTo>
                <a:lnTo>
                  <a:pt x="217" y="86"/>
                </a:lnTo>
                <a:lnTo>
                  <a:pt x="222" y="82"/>
                </a:lnTo>
                <a:lnTo>
                  <a:pt x="228" y="80"/>
                </a:lnTo>
                <a:lnTo>
                  <a:pt x="234" y="77"/>
                </a:lnTo>
                <a:lnTo>
                  <a:pt x="245" y="76"/>
                </a:lnTo>
                <a:lnTo>
                  <a:pt x="255" y="77"/>
                </a:lnTo>
                <a:lnTo>
                  <a:pt x="262" y="80"/>
                </a:lnTo>
                <a:lnTo>
                  <a:pt x="269" y="82"/>
                </a:lnTo>
                <a:lnTo>
                  <a:pt x="275" y="84"/>
                </a:lnTo>
                <a:lnTo>
                  <a:pt x="283" y="86"/>
                </a:lnTo>
                <a:lnTo>
                  <a:pt x="293" y="84"/>
                </a:lnTo>
                <a:lnTo>
                  <a:pt x="302" y="81"/>
                </a:lnTo>
                <a:lnTo>
                  <a:pt x="313" y="76"/>
                </a:lnTo>
                <a:lnTo>
                  <a:pt x="326" y="71"/>
                </a:lnTo>
                <a:lnTo>
                  <a:pt x="334" y="69"/>
                </a:lnTo>
                <a:lnTo>
                  <a:pt x="341" y="68"/>
                </a:lnTo>
                <a:lnTo>
                  <a:pt x="348" y="68"/>
                </a:lnTo>
                <a:lnTo>
                  <a:pt x="357" y="68"/>
                </a:lnTo>
                <a:lnTo>
                  <a:pt x="371" y="69"/>
                </a:lnTo>
                <a:lnTo>
                  <a:pt x="385" y="68"/>
                </a:lnTo>
                <a:lnTo>
                  <a:pt x="396" y="65"/>
                </a:lnTo>
                <a:lnTo>
                  <a:pt x="407" y="61"/>
                </a:lnTo>
                <a:lnTo>
                  <a:pt x="415" y="53"/>
                </a:lnTo>
                <a:lnTo>
                  <a:pt x="425" y="46"/>
                </a:lnTo>
                <a:lnTo>
                  <a:pt x="430" y="43"/>
                </a:lnTo>
                <a:lnTo>
                  <a:pt x="436" y="40"/>
                </a:lnTo>
                <a:lnTo>
                  <a:pt x="444" y="38"/>
                </a:lnTo>
                <a:lnTo>
                  <a:pt x="449" y="37"/>
                </a:lnTo>
                <a:lnTo>
                  <a:pt x="463" y="37"/>
                </a:lnTo>
                <a:lnTo>
                  <a:pt x="473" y="34"/>
                </a:lnTo>
                <a:lnTo>
                  <a:pt x="477" y="33"/>
                </a:lnTo>
                <a:lnTo>
                  <a:pt x="480" y="31"/>
                </a:lnTo>
                <a:lnTo>
                  <a:pt x="483" y="29"/>
                </a:lnTo>
                <a:lnTo>
                  <a:pt x="485" y="25"/>
                </a:lnTo>
                <a:lnTo>
                  <a:pt x="489" y="18"/>
                </a:lnTo>
                <a:lnTo>
                  <a:pt x="495" y="12"/>
                </a:lnTo>
                <a:lnTo>
                  <a:pt x="498" y="10"/>
                </a:lnTo>
                <a:lnTo>
                  <a:pt x="502" y="7"/>
                </a:lnTo>
                <a:lnTo>
                  <a:pt x="505" y="6"/>
                </a:lnTo>
                <a:lnTo>
                  <a:pt x="510" y="6"/>
                </a:lnTo>
                <a:lnTo>
                  <a:pt x="520" y="7"/>
                </a:lnTo>
                <a:lnTo>
                  <a:pt x="527" y="10"/>
                </a:lnTo>
                <a:lnTo>
                  <a:pt x="533" y="13"/>
                </a:lnTo>
                <a:lnTo>
                  <a:pt x="536" y="15"/>
                </a:lnTo>
                <a:lnTo>
                  <a:pt x="540" y="18"/>
                </a:lnTo>
                <a:lnTo>
                  <a:pt x="545" y="19"/>
                </a:lnTo>
                <a:lnTo>
                  <a:pt x="548" y="19"/>
                </a:lnTo>
                <a:lnTo>
                  <a:pt x="551" y="18"/>
                </a:lnTo>
                <a:lnTo>
                  <a:pt x="553" y="17"/>
                </a:lnTo>
                <a:lnTo>
                  <a:pt x="556" y="14"/>
                </a:lnTo>
                <a:lnTo>
                  <a:pt x="561" y="8"/>
                </a:lnTo>
                <a:lnTo>
                  <a:pt x="566" y="5"/>
                </a:lnTo>
                <a:lnTo>
                  <a:pt x="571" y="4"/>
                </a:lnTo>
                <a:lnTo>
                  <a:pt x="577" y="4"/>
                </a:lnTo>
                <a:lnTo>
                  <a:pt x="584" y="8"/>
                </a:lnTo>
                <a:lnTo>
                  <a:pt x="589" y="12"/>
                </a:lnTo>
                <a:lnTo>
                  <a:pt x="596" y="6"/>
                </a:lnTo>
                <a:lnTo>
                  <a:pt x="608" y="0"/>
                </a:lnTo>
                <a:lnTo>
                  <a:pt x="616" y="2"/>
                </a:lnTo>
                <a:lnTo>
                  <a:pt x="625" y="7"/>
                </a:lnTo>
                <a:lnTo>
                  <a:pt x="636" y="12"/>
                </a:lnTo>
                <a:lnTo>
                  <a:pt x="647" y="17"/>
                </a:lnTo>
                <a:lnTo>
                  <a:pt x="658" y="19"/>
                </a:lnTo>
                <a:lnTo>
                  <a:pt x="668" y="21"/>
                </a:lnTo>
                <a:lnTo>
                  <a:pt x="673" y="23"/>
                </a:lnTo>
                <a:lnTo>
                  <a:pt x="678" y="25"/>
                </a:lnTo>
                <a:lnTo>
                  <a:pt x="682" y="27"/>
                </a:lnTo>
                <a:lnTo>
                  <a:pt x="687" y="31"/>
                </a:lnTo>
                <a:lnTo>
                  <a:pt x="694" y="39"/>
                </a:lnTo>
                <a:lnTo>
                  <a:pt x="702" y="46"/>
                </a:lnTo>
                <a:lnTo>
                  <a:pt x="706" y="49"/>
                </a:lnTo>
                <a:lnTo>
                  <a:pt x="711" y="51"/>
                </a:lnTo>
                <a:lnTo>
                  <a:pt x="717" y="52"/>
                </a:lnTo>
                <a:lnTo>
                  <a:pt x="724" y="52"/>
                </a:lnTo>
                <a:lnTo>
                  <a:pt x="737" y="51"/>
                </a:lnTo>
                <a:lnTo>
                  <a:pt x="748" y="49"/>
                </a:lnTo>
                <a:lnTo>
                  <a:pt x="759" y="46"/>
                </a:lnTo>
                <a:lnTo>
                  <a:pt x="769" y="45"/>
                </a:lnTo>
                <a:lnTo>
                  <a:pt x="774" y="46"/>
                </a:lnTo>
                <a:lnTo>
                  <a:pt x="780" y="48"/>
                </a:lnTo>
                <a:lnTo>
                  <a:pt x="785" y="50"/>
                </a:lnTo>
                <a:lnTo>
                  <a:pt x="789" y="53"/>
                </a:lnTo>
                <a:lnTo>
                  <a:pt x="798" y="61"/>
                </a:lnTo>
                <a:lnTo>
                  <a:pt x="804" y="69"/>
                </a:lnTo>
                <a:lnTo>
                  <a:pt x="809" y="78"/>
                </a:lnTo>
                <a:lnTo>
                  <a:pt x="813" y="88"/>
                </a:lnTo>
                <a:lnTo>
                  <a:pt x="819" y="96"/>
                </a:lnTo>
                <a:lnTo>
                  <a:pt x="825" y="103"/>
                </a:lnTo>
                <a:lnTo>
                  <a:pt x="831" y="107"/>
                </a:lnTo>
                <a:lnTo>
                  <a:pt x="841" y="111"/>
                </a:lnTo>
                <a:lnTo>
                  <a:pt x="845" y="111"/>
                </a:lnTo>
                <a:lnTo>
                  <a:pt x="850" y="111"/>
                </a:lnTo>
                <a:lnTo>
                  <a:pt x="855" y="111"/>
                </a:lnTo>
                <a:lnTo>
                  <a:pt x="860" y="109"/>
                </a:lnTo>
                <a:lnTo>
                  <a:pt x="870" y="106"/>
                </a:lnTo>
                <a:lnTo>
                  <a:pt x="882" y="103"/>
                </a:lnTo>
                <a:lnTo>
                  <a:pt x="887" y="103"/>
                </a:lnTo>
                <a:lnTo>
                  <a:pt x="893" y="105"/>
                </a:lnTo>
                <a:lnTo>
                  <a:pt x="899" y="107"/>
                </a:lnTo>
                <a:lnTo>
                  <a:pt x="904" y="109"/>
                </a:lnTo>
                <a:lnTo>
                  <a:pt x="921" y="125"/>
                </a:lnTo>
                <a:lnTo>
                  <a:pt x="936" y="133"/>
                </a:lnTo>
                <a:lnTo>
                  <a:pt x="938" y="134"/>
                </a:lnTo>
                <a:lnTo>
                  <a:pt x="942" y="134"/>
                </a:lnTo>
                <a:lnTo>
                  <a:pt x="945" y="133"/>
                </a:lnTo>
                <a:lnTo>
                  <a:pt x="949" y="132"/>
                </a:lnTo>
                <a:lnTo>
                  <a:pt x="951" y="130"/>
                </a:lnTo>
                <a:lnTo>
                  <a:pt x="955" y="127"/>
                </a:lnTo>
                <a:lnTo>
                  <a:pt x="956" y="125"/>
                </a:lnTo>
                <a:lnTo>
                  <a:pt x="958" y="121"/>
                </a:lnTo>
                <a:lnTo>
                  <a:pt x="962" y="112"/>
                </a:lnTo>
                <a:lnTo>
                  <a:pt x="968" y="102"/>
                </a:lnTo>
                <a:lnTo>
                  <a:pt x="971" y="96"/>
                </a:lnTo>
                <a:lnTo>
                  <a:pt x="975" y="93"/>
                </a:lnTo>
                <a:lnTo>
                  <a:pt x="980" y="90"/>
                </a:lnTo>
                <a:lnTo>
                  <a:pt x="983" y="88"/>
                </a:lnTo>
                <a:lnTo>
                  <a:pt x="994" y="88"/>
                </a:lnTo>
                <a:lnTo>
                  <a:pt x="1008" y="87"/>
                </a:lnTo>
                <a:lnTo>
                  <a:pt x="1022" y="86"/>
                </a:lnTo>
                <a:lnTo>
                  <a:pt x="1036" y="87"/>
                </a:lnTo>
                <a:lnTo>
                  <a:pt x="1049" y="90"/>
                </a:lnTo>
                <a:lnTo>
                  <a:pt x="1061" y="95"/>
                </a:lnTo>
                <a:lnTo>
                  <a:pt x="1072" y="102"/>
                </a:lnTo>
                <a:lnTo>
                  <a:pt x="1083" y="108"/>
                </a:lnTo>
                <a:lnTo>
                  <a:pt x="1094" y="114"/>
                </a:lnTo>
                <a:lnTo>
                  <a:pt x="1108" y="120"/>
                </a:lnTo>
                <a:lnTo>
                  <a:pt x="1122" y="124"/>
                </a:lnTo>
                <a:lnTo>
                  <a:pt x="1134" y="126"/>
                </a:lnTo>
                <a:lnTo>
                  <a:pt x="1140" y="127"/>
                </a:lnTo>
                <a:lnTo>
                  <a:pt x="1147" y="130"/>
                </a:lnTo>
                <a:lnTo>
                  <a:pt x="1154" y="133"/>
                </a:lnTo>
                <a:lnTo>
                  <a:pt x="1160" y="137"/>
                </a:lnTo>
                <a:lnTo>
                  <a:pt x="1173" y="147"/>
                </a:lnTo>
                <a:lnTo>
                  <a:pt x="1187" y="160"/>
                </a:lnTo>
                <a:lnTo>
                  <a:pt x="1201" y="176"/>
                </a:lnTo>
                <a:lnTo>
                  <a:pt x="1217" y="190"/>
                </a:lnTo>
                <a:lnTo>
                  <a:pt x="1227" y="198"/>
                </a:lnTo>
                <a:lnTo>
                  <a:pt x="1236" y="206"/>
                </a:lnTo>
                <a:lnTo>
                  <a:pt x="1247" y="214"/>
                </a:lnTo>
                <a:lnTo>
                  <a:pt x="1259" y="221"/>
                </a:lnTo>
                <a:lnTo>
                  <a:pt x="1266" y="222"/>
                </a:lnTo>
                <a:lnTo>
                  <a:pt x="1273" y="222"/>
                </a:lnTo>
                <a:lnTo>
                  <a:pt x="1282" y="221"/>
                </a:lnTo>
                <a:lnTo>
                  <a:pt x="1289" y="221"/>
                </a:lnTo>
                <a:lnTo>
                  <a:pt x="1291" y="221"/>
                </a:lnTo>
                <a:lnTo>
                  <a:pt x="1294" y="221"/>
                </a:lnTo>
                <a:lnTo>
                  <a:pt x="1296" y="222"/>
                </a:lnTo>
                <a:lnTo>
                  <a:pt x="1297" y="225"/>
                </a:lnTo>
                <a:lnTo>
                  <a:pt x="1299" y="231"/>
                </a:lnTo>
                <a:lnTo>
                  <a:pt x="1299" y="239"/>
                </a:lnTo>
                <a:lnTo>
                  <a:pt x="1299" y="244"/>
                </a:lnTo>
                <a:lnTo>
                  <a:pt x="1298" y="248"/>
                </a:lnTo>
                <a:lnTo>
                  <a:pt x="1297" y="253"/>
                </a:lnTo>
                <a:lnTo>
                  <a:pt x="1295" y="257"/>
                </a:lnTo>
                <a:lnTo>
                  <a:pt x="1292" y="260"/>
                </a:lnTo>
                <a:lnTo>
                  <a:pt x="1290" y="263"/>
                </a:lnTo>
                <a:lnTo>
                  <a:pt x="1286" y="265"/>
                </a:lnTo>
                <a:lnTo>
                  <a:pt x="1283" y="266"/>
                </a:lnTo>
                <a:lnTo>
                  <a:pt x="1278" y="270"/>
                </a:lnTo>
                <a:lnTo>
                  <a:pt x="1273" y="275"/>
                </a:lnTo>
                <a:lnTo>
                  <a:pt x="1272" y="279"/>
                </a:lnTo>
                <a:lnTo>
                  <a:pt x="1272" y="284"/>
                </a:lnTo>
                <a:lnTo>
                  <a:pt x="1274" y="289"/>
                </a:lnTo>
                <a:lnTo>
                  <a:pt x="1280" y="294"/>
                </a:lnTo>
                <a:lnTo>
                  <a:pt x="1283" y="295"/>
                </a:lnTo>
                <a:lnTo>
                  <a:pt x="1288" y="297"/>
                </a:lnTo>
                <a:lnTo>
                  <a:pt x="1291" y="298"/>
                </a:lnTo>
                <a:lnTo>
                  <a:pt x="1296" y="298"/>
                </a:lnTo>
                <a:lnTo>
                  <a:pt x="1305" y="300"/>
                </a:lnTo>
                <a:lnTo>
                  <a:pt x="1316" y="302"/>
                </a:lnTo>
                <a:lnTo>
                  <a:pt x="1320" y="303"/>
                </a:lnTo>
                <a:lnTo>
                  <a:pt x="1324" y="305"/>
                </a:lnTo>
                <a:lnTo>
                  <a:pt x="1327" y="308"/>
                </a:lnTo>
                <a:lnTo>
                  <a:pt x="1329" y="311"/>
                </a:lnTo>
                <a:lnTo>
                  <a:pt x="1334" y="319"/>
                </a:lnTo>
                <a:lnTo>
                  <a:pt x="1337" y="327"/>
                </a:lnTo>
                <a:lnTo>
                  <a:pt x="1343" y="335"/>
                </a:lnTo>
                <a:lnTo>
                  <a:pt x="1351" y="341"/>
                </a:lnTo>
                <a:lnTo>
                  <a:pt x="1367" y="351"/>
                </a:lnTo>
                <a:lnTo>
                  <a:pt x="1381" y="360"/>
                </a:lnTo>
                <a:lnTo>
                  <a:pt x="1386" y="366"/>
                </a:lnTo>
                <a:lnTo>
                  <a:pt x="1389" y="373"/>
                </a:lnTo>
                <a:lnTo>
                  <a:pt x="1390" y="379"/>
                </a:lnTo>
                <a:lnTo>
                  <a:pt x="1387" y="386"/>
                </a:lnTo>
                <a:lnTo>
                  <a:pt x="1386" y="392"/>
                </a:lnTo>
                <a:lnTo>
                  <a:pt x="1386" y="397"/>
                </a:lnTo>
                <a:lnTo>
                  <a:pt x="1387" y="399"/>
                </a:lnTo>
                <a:lnTo>
                  <a:pt x="1390" y="401"/>
                </a:lnTo>
                <a:lnTo>
                  <a:pt x="1392" y="402"/>
                </a:lnTo>
                <a:lnTo>
                  <a:pt x="1395" y="402"/>
                </a:lnTo>
                <a:lnTo>
                  <a:pt x="1400" y="403"/>
                </a:lnTo>
                <a:lnTo>
                  <a:pt x="1405" y="405"/>
                </a:lnTo>
                <a:lnTo>
                  <a:pt x="1409" y="408"/>
                </a:lnTo>
                <a:lnTo>
                  <a:pt x="1411" y="411"/>
                </a:lnTo>
                <a:lnTo>
                  <a:pt x="1410" y="415"/>
                </a:lnTo>
                <a:lnTo>
                  <a:pt x="1406" y="420"/>
                </a:lnTo>
                <a:lnTo>
                  <a:pt x="1402" y="423"/>
                </a:lnTo>
                <a:lnTo>
                  <a:pt x="1397" y="426"/>
                </a:lnTo>
                <a:lnTo>
                  <a:pt x="1392" y="429"/>
                </a:lnTo>
                <a:lnTo>
                  <a:pt x="1389" y="433"/>
                </a:lnTo>
                <a:lnTo>
                  <a:pt x="1387" y="436"/>
                </a:lnTo>
                <a:lnTo>
                  <a:pt x="1387" y="441"/>
                </a:lnTo>
                <a:lnTo>
                  <a:pt x="1389" y="445"/>
                </a:lnTo>
                <a:lnTo>
                  <a:pt x="1391" y="447"/>
                </a:lnTo>
                <a:lnTo>
                  <a:pt x="1395" y="448"/>
                </a:lnTo>
                <a:lnTo>
                  <a:pt x="1399" y="449"/>
                </a:lnTo>
                <a:lnTo>
                  <a:pt x="1409" y="452"/>
                </a:lnTo>
                <a:lnTo>
                  <a:pt x="1418" y="454"/>
                </a:lnTo>
                <a:lnTo>
                  <a:pt x="1427" y="456"/>
                </a:lnTo>
                <a:lnTo>
                  <a:pt x="1436" y="459"/>
                </a:lnTo>
                <a:lnTo>
                  <a:pt x="1444" y="462"/>
                </a:lnTo>
                <a:lnTo>
                  <a:pt x="1452" y="467"/>
                </a:lnTo>
                <a:lnTo>
                  <a:pt x="1455" y="474"/>
                </a:lnTo>
                <a:lnTo>
                  <a:pt x="1458" y="481"/>
                </a:lnTo>
                <a:lnTo>
                  <a:pt x="1458" y="485"/>
                </a:lnTo>
                <a:lnTo>
                  <a:pt x="1458" y="490"/>
                </a:lnTo>
                <a:lnTo>
                  <a:pt x="1456" y="493"/>
                </a:lnTo>
                <a:lnTo>
                  <a:pt x="1455" y="498"/>
                </a:lnTo>
                <a:lnTo>
                  <a:pt x="1450" y="505"/>
                </a:lnTo>
                <a:lnTo>
                  <a:pt x="1446" y="510"/>
                </a:lnTo>
                <a:lnTo>
                  <a:pt x="1443" y="513"/>
                </a:lnTo>
                <a:lnTo>
                  <a:pt x="1441" y="517"/>
                </a:lnTo>
                <a:lnTo>
                  <a:pt x="1441" y="521"/>
                </a:lnTo>
                <a:lnTo>
                  <a:pt x="1441" y="524"/>
                </a:lnTo>
                <a:lnTo>
                  <a:pt x="1443" y="535"/>
                </a:lnTo>
                <a:lnTo>
                  <a:pt x="1449" y="546"/>
                </a:lnTo>
                <a:lnTo>
                  <a:pt x="1455" y="555"/>
                </a:lnTo>
                <a:lnTo>
                  <a:pt x="1461" y="563"/>
                </a:lnTo>
                <a:lnTo>
                  <a:pt x="1468" y="571"/>
                </a:lnTo>
                <a:lnTo>
                  <a:pt x="1478" y="579"/>
                </a:lnTo>
                <a:lnTo>
                  <a:pt x="1481" y="582"/>
                </a:lnTo>
                <a:lnTo>
                  <a:pt x="1486" y="587"/>
                </a:lnTo>
                <a:lnTo>
                  <a:pt x="1488" y="591"/>
                </a:lnTo>
                <a:lnTo>
                  <a:pt x="1492" y="595"/>
                </a:lnTo>
                <a:lnTo>
                  <a:pt x="1497" y="605"/>
                </a:lnTo>
                <a:lnTo>
                  <a:pt x="1503" y="612"/>
                </a:lnTo>
                <a:lnTo>
                  <a:pt x="1509" y="618"/>
                </a:lnTo>
                <a:lnTo>
                  <a:pt x="1516" y="622"/>
                </a:lnTo>
                <a:lnTo>
                  <a:pt x="1523" y="626"/>
                </a:lnTo>
                <a:lnTo>
                  <a:pt x="1531" y="632"/>
                </a:lnTo>
                <a:lnTo>
                  <a:pt x="1534" y="636"/>
                </a:lnTo>
                <a:lnTo>
                  <a:pt x="1536" y="639"/>
                </a:lnTo>
                <a:lnTo>
                  <a:pt x="1538" y="643"/>
                </a:lnTo>
                <a:lnTo>
                  <a:pt x="1540" y="648"/>
                </a:lnTo>
                <a:lnTo>
                  <a:pt x="1538" y="664"/>
                </a:lnTo>
                <a:lnTo>
                  <a:pt x="1536" y="676"/>
                </a:lnTo>
                <a:lnTo>
                  <a:pt x="1536" y="680"/>
                </a:lnTo>
                <a:lnTo>
                  <a:pt x="1538" y="683"/>
                </a:lnTo>
                <a:lnTo>
                  <a:pt x="1541" y="686"/>
                </a:lnTo>
                <a:lnTo>
                  <a:pt x="1546" y="687"/>
                </a:lnTo>
                <a:lnTo>
                  <a:pt x="1551" y="688"/>
                </a:lnTo>
                <a:lnTo>
                  <a:pt x="1560" y="691"/>
                </a:lnTo>
                <a:lnTo>
                  <a:pt x="1568" y="694"/>
                </a:lnTo>
                <a:lnTo>
                  <a:pt x="1574" y="700"/>
                </a:lnTo>
                <a:lnTo>
                  <a:pt x="1579" y="706"/>
                </a:lnTo>
                <a:lnTo>
                  <a:pt x="1581" y="712"/>
                </a:lnTo>
                <a:lnTo>
                  <a:pt x="1580" y="718"/>
                </a:lnTo>
                <a:lnTo>
                  <a:pt x="1578" y="725"/>
                </a:lnTo>
                <a:lnTo>
                  <a:pt x="1575" y="733"/>
                </a:lnTo>
                <a:lnTo>
                  <a:pt x="1575" y="740"/>
                </a:lnTo>
                <a:lnTo>
                  <a:pt x="1576" y="743"/>
                </a:lnTo>
                <a:lnTo>
                  <a:pt x="1579" y="745"/>
                </a:lnTo>
                <a:lnTo>
                  <a:pt x="1581" y="748"/>
                </a:lnTo>
                <a:lnTo>
                  <a:pt x="1586" y="749"/>
                </a:lnTo>
                <a:lnTo>
                  <a:pt x="1594" y="750"/>
                </a:lnTo>
                <a:lnTo>
                  <a:pt x="1603" y="751"/>
                </a:lnTo>
                <a:lnTo>
                  <a:pt x="1605" y="752"/>
                </a:lnTo>
                <a:lnTo>
                  <a:pt x="1607" y="754"/>
                </a:lnTo>
                <a:lnTo>
                  <a:pt x="1610" y="756"/>
                </a:lnTo>
                <a:lnTo>
                  <a:pt x="1611" y="758"/>
                </a:lnTo>
                <a:lnTo>
                  <a:pt x="1611" y="762"/>
                </a:lnTo>
                <a:lnTo>
                  <a:pt x="1611" y="764"/>
                </a:lnTo>
                <a:lnTo>
                  <a:pt x="1609" y="768"/>
                </a:lnTo>
                <a:lnTo>
                  <a:pt x="1607" y="770"/>
                </a:lnTo>
                <a:lnTo>
                  <a:pt x="1601" y="776"/>
                </a:lnTo>
                <a:lnTo>
                  <a:pt x="1597" y="781"/>
                </a:lnTo>
                <a:lnTo>
                  <a:pt x="1592" y="787"/>
                </a:lnTo>
                <a:lnTo>
                  <a:pt x="1590" y="793"/>
                </a:lnTo>
                <a:lnTo>
                  <a:pt x="1587" y="800"/>
                </a:lnTo>
                <a:lnTo>
                  <a:pt x="1588" y="807"/>
                </a:lnTo>
                <a:lnTo>
                  <a:pt x="1590" y="811"/>
                </a:lnTo>
                <a:lnTo>
                  <a:pt x="1593" y="813"/>
                </a:lnTo>
                <a:lnTo>
                  <a:pt x="1595" y="815"/>
                </a:lnTo>
                <a:lnTo>
                  <a:pt x="1599" y="817"/>
                </a:lnTo>
                <a:lnTo>
                  <a:pt x="1603" y="818"/>
                </a:lnTo>
                <a:lnTo>
                  <a:pt x="1606" y="817"/>
                </a:lnTo>
                <a:lnTo>
                  <a:pt x="1610" y="815"/>
                </a:lnTo>
                <a:lnTo>
                  <a:pt x="1612" y="813"/>
                </a:lnTo>
                <a:lnTo>
                  <a:pt x="1616" y="806"/>
                </a:lnTo>
                <a:lnTo>
                  <a:pt x="1618" y="796"/>
                </a:lnTo>
                <a:lnTo>
                  <a:pt x="1619" y="793"/>
                </a:lnTo>
                <a:lnTo>
                  <a:pt x="1620" y="788"/>
                </a:lnTo>
                <a:lnTo>
                  <a:pt x="1623" y="786"/>
                </a:lnTo>
                <a:lnTo>
                  <a:pt x="1625" y="784"/>
                </a:lnTo>
                <a:lnTo>
                  <a:pt x="1629" y="784"/>
                </a:lnTo>
                <a:lnTo>
                  <a:pt x="1632" y="786"/>
                </a:lnTo>
                <a:lnTo>
                  <a:pt x="1635" y="787"/>
                </a:lnTo>
                <a:lnTo>
                  <a:pt x="1638" y="789"/>
                </a:lnTo>
                <a:lnTo>
                  <a:pt x="1639" y="792"/>
                </a:lnTo>
                <a:lnTo>
                  <a:pt x="1642" y="795"/>
                </a:lnTo>
                <a:lnTo>
                  <a:pt x="1643" y="799"/>
                </a:lnTo>
                <a:lnTo>
                  <a:pt x="1643" y="802"/>
                </a:lnTo>
                <a:lnTo>
                  <a:pt x="1641" y="812"/>
                </a:lnTo>
                <a:lnTo>
                  <a:pt x="1637" y="823"/>
                </a:lnTo>
                <a:lnTo>
                  <a:pt x="1633" y="834"/>
                </a:lnTo>
                <a:lnTo>
                  <a:pt x="1631" y="843"/>
                </a:lnTo>
                <a:lnTo>
                  <a:pt x="1630" y="852"/>
                </a:lnTo>
                <a:lnTo>
                  <a:pt x="1630" y="862"/>
                </a:lnTo>
                <a:lnTo>
                  <a:pt x="1632" y="871"/>
                </a:lnTo>
                <a:lnTo>
                  <a:pt x="1636" y="882"/>
                </a:lnTo>
                <a:lnTo>
                  <a:pt x="1643" y="893"/>
                </a:lnTo>
                <a:lnTo>
                  <a:pt x="1653" y="903"/>
                </a:lnTo>
                <a:lnTo>
                  <a:pt x="1662" y="913"/>
                </a:lnTo>
                <a:lnTo>
                  <a:pt x="1670" y="921"/>
                </a:lnTo>
                <a:lnTo>
                  <a:pt x="1686" y="933"/>
                </a:lnTo>
                <a:lnTo>
                  <a:pt x="1701" y="941"/>
                </a:lnTo>
                <a:lnTo>
                  <a:pt x="1706" y="945"/>
                </a:lnTo>
                <a:lnTo>
                  <a:pt x="1711" y="948"/>
                </a:lnTo>
                <a:lnTo>
                  <a:pt x="1716" y="954"/>
                </a:lnTo>
                <a:lnTo>
                  <a:pt x="1720" y="960"/>
                </a:lnTo>
                <a:lnTo>
                  <a:pt x="1725" y="968"/>
                </a:lnTo>
                <a:lnTo>
                  <a:pt x="1731" y="976"/>
                </a:lnTo>
                <a:lnTo>
                  <a:pt x="1738" y="984"/>
                </a:lnTo>
                <a:lnTo>
                  <a:pt x="1745" y="991"/>
                </a:lnTo>
                <a:lnTo>
                  <a:pt x="1752" y="996"/>
                </a:lnTo>
                <a:lnTo>
                  <a:pt x="1758" y="1002"/>
                </a:lnTo>
                <a:lnTo>
                  <a:pt x="1763" y="1009"/>
                </a:lnTo>
                <a:lnTo>
                  <a:pt x="1765" y="1017"/>
                </a:lnTo>
                <a:lnTo>
                  <a:pt x="1768" y="1027"/>
                </a:lnTo>
                <a:lnTo>
                  <a:pt x="1771" y="1034"/>
                </a:lnTo>
                <a:lnTo>
                  <a:pt x="1775" y="1041"/>
                </a:lnTo>
                <a:lnTo>
                  <a:pt x="1780" y="1046"/>
                </a:lnTo>
                <a:lnTo>
                  <a:pt x="1784" y="1052"/>
                </a:lnTo>
                <a:lnTo>
                  <a:pt x="1790" y="1059"/>
                </a:lnTo>
                <a:lnTo>
                  <a:pt x="1793" y="1063"/>
                </a:lnTo>
                <a:lnTo>
                  <a:pt x="1794" y="1066"/>
                </a:lnTo>
                <a:lnTo>
                  <a:pt x="1796" y="1071"/>
                </a:lnTo>
                <a:lnTo>
                  <a:pt x="1796" y="1076"/>
                </a:lnTo>
                <a:lnTo>
                  <a:pt x="1796" y="1086"/>
                </a:lnTo>
                <a:lnTo>
                  <a:pt x="1794" y="1095"/>
                </a:lnTo>
                <a:lnTo>
                  <a:pt x="1792" y="1103"/>
                </a:lnTo>
                <a:lnTo>
                  <a:pt x="1789" y="1109"/>
                </a:lnTo>
                <a:lnTo>
                  <a:pt x="1788" y="1116"/>
                </a:lnTo>
                <a:lnTo>
                  <a:pt x="1788" y="1123"/>
                </a:lnTo>
                <a:lnTo>
                  <a:pt x="1790" y="1129"/>
                </a:lnTo>
                <a:lnTo>
                  <a:pt x="1795" y="1136"/>
                </a:lnTo>
                <a:lnTo>
                  <a:pt x="1801" y="1141"/>
                </a:lnTo>
                <a:lnTo>
                  <a:pt x="1806" y="1147"/>
                </a:lnTo>
                <a:lnTo>
                  <a:pt x="1808" y="1149"/>
                </a:lnTo>
                <a:lnTo>
                  <a:pt x="1811" y="1153"/>
                </a:lnTo>
                <a:lnTo>
                  <a:pt x="1813" y="1156"/>
                </a:lnTo>
                <a:lnTo>
                  <a:pt x="1813" y="1161"/>
                </a:lnTo>
                <a:lnTo>
                  <a:pt x="1815" y="1173"/>
                </a:lnTo>
                <a:lnTo>
                  <a:pt x="1819" y="1184"/>
                </a:lnTo>
                <a:lnTo>
                  <a:pt x="1823" y="1192"/>
                </a:lnTo>
                <a:lnTo>
                  <a:pt x="1827" y="1199"/>
                </a:lnTo>
                <a:lnTo>
                  <a:pt x="1834" y="1204"/>
                </a:lnTo>
                <a:lnTo>
                  <a:pt x="1843" y="1208"/>
                </a:lnTo>
                <a:lnTo>
                  <a:pt x="1852" y="1211"/>
                </a:lnTo>
                <a:lnTo>
                  <a:pt x="1864" y="1214"/>
                </a:lnTo>
                <a:lnTo>
                  <a:pt x="1874" y="1216"/>
                </a:lnTo>
                <a:lnTo>
                  <a:pt x="1880" y="1218"/>
                </a:lnTo>
                <a:lnTo>
                  <a:pt x="1882" y="1219"/>
                </a:lnTo>
                <a:lnTo>
                  <a:pt x="1883" y="1222"/>
                </a:lnTo>
                <a:lnTo>
                  <a:pt x="1884" y="1227"/>
                </a:lnTo>
                <a:lnTo>
                  <a:pt x="1884" y="1231"/>
                </a:lnTo>
                <a:lnTo>
                  <a:pt x="1883" y="1244"/>
                </a:lnTo>
                <a:lnTo>
                  <a:pt x="1881" y="1259"/>
                </a:lnTo>
                <a:lnTo>
                  <a:pt x="1878" y="1273"/>
                </a:lnTo>
                <a:lnTo>
                  <a:pt x="1876" y="1284"/>
                </a:lnTo>
                <a:lnTo>
                  <a:pt x="1874" y="1293"/>
                </a:lnTo>
                <a:lnTo>
                  <a:pt x="1874" y="1302"/>
                </a:lnTo>
                <a:lnTo>
                  <a:pt x="1875" y="1310"/>
                </a:lnTo>
                <a:lnTo>
                  <a:pt x="1877" y="1317"/>
                </a:lnTo>
                <a:lnTo>
                  <a:pt x="1881" y="1323"/>
                </a:lnTo>
                <a:lnTo>
                  <a:pt x="1884" y="1331"/>
                </a:lnTo>
                <a:lnTo>
                  <a:pt x="1888" y="1340"/>
                </a:lnTo>
                <a:lnTo>
                  <a:pt x="1889" y="1349"/>
                </a:lnTo>
                <a:lnTo>
                  <a:pt x="1890" y="1361"/>
                </a:lnTo>
                <a:lnTo>
                  <a:pt x="1891" y="1373"/>
                </a:lnTo>
                <a:lnTo>
                  <a:pt x="1894" y="1384"/>
                </a:lnTo>
                <a:lnTo>
                  <a:pt x="1896" y="1391"/>
                </a:lnTo>
                <a:lnTo>
                  <a:pt x="1902" y="1395"/>
                </a:lnTo>
                <a:lnTo>
                  <a:pt x="1912" y="1400"/>
                </a:lnTo>
                <a:lnTo>
                  <a:pt x="1921" y="1404"/>
                </a:lnTo>
                <a:lnTo>
                  <a:pt x="1928" y="1406"/>
                </a:lnTo>
                <a:lnTo>
                  <a:pt x="1933" y="1408"/>
                </a:lnTo>
                <a:lnTo>
                  <a:pt x="1938" y="1411"/>
                </a:lnTo>
                <a:lnTo>
                  <a:pt x="1940" y="1416"/>
                </a:lnTo>
                <a:lnTo>
                  <a:pt x="1943" y="1422"/>
                </a:lnTo>
                <a:lnTo>
                  <a:pt x="1944" y="1430"/>
                </a:lnTo>
                <a:lnTo>
                  <a:pt x="1945" y="1437"/>
                </a:lnTo>
                <a:lnTo>
                  <a:pt x="1947" y="1443"/>
                </a:lnTo>
                <a:lnTo>
                  <a:pt x="1951" y="1447"/>
                </a:lnTo>
                <a:lnTo>
                  <a:pt x="1956" y="1447"/>
                </a:lnTo>
                <a:lnTo>
                  <a:pt x="1960" y="1448"/>
                </a:lnTo>
                <a:lnTo>
                  <a:pt x="1965" y="1450"/>
                </a:lnTo>
                <a:lnTo>
                  <a:pt x="1971" y="1455"/>
                </a:lnTo>
                <a:lnTo>
                  <a:pt x="1977" y="1462"/>
                </a:lnTo>
                <a:lnTo>
                  <a:pt x="1985" y="1468"/>
                </a:lnTo>
                <a:lnTo>
                  <a:pt x="1989" y="1469"/>
                </a:lnTo>
                <a:lnTo>
                  <a:pt x="1994" y="1471"/>
                </a:lnTo>
                <a:lnTo>
                  <a:pt x="1998" y="1471"/>
                </a:lnTo>
                <a:lnTo>
                  <a:pt x="2004" y="1470"/>
                </a:lnTo>
                <a:lnTo>
                  <a:pt x="2015" y="1467"/>
                </a:lnTo>
                <a:lnTo>
                  <a:pt x="2026" y="1462"/>
                </a:lnTo>
                <a:lnTo>
                  <a:pt x="2031" y="1460"/>
                </a:lnTo>
                <a:lnTo>
                  <a:pt x="2035" y="1458"/>
                </a:lnTo>
                <a:lnTo>
                  <a:pt x="2040" y="1460"/>
                </a:lnTo>
                <a:lnTo>
                  <a:pt x="2045" y="1461"/>
                </a:lnTo>
                <a:lnTo>
                  <a:pt x="2054" y="1468"/>
                </a:lnTo>
                <a:lnTo>
                  <a:pt x="2065" y="1473"/>
                </a:lnTo>
                <a:lnTo>
                  <a:pt x="2070" y="1474"/>
                </a:lnTo>
                <a:lnTo>
                  <a:pt x="2076" y="1474"/>
                </a:lnTo>
                <a:lnTo>
                  <a:pt x="2083" y="1474"/>
                </a:lnTo>
                <a:lnTo>
                  <a:pt x="2090" y="1473"/>
                </a:lnTo>
                <a:lnTo>
                  <a:pt x="2109" y="1467"/>
                </a:lnTo>
                <a:lnTo>
                  <a:pt x="2124" y="1464"/>
                </a:lnTo>
                <a:lnTo>
                  <a:pt x="2135" y="1462"/>
                </a:lnTo>
                <a:lnTo>
                  <a:pt x="2146" y="1458"/>
                </a:lnTo>
                <a:lnTo>
                  <a:pt x="2154" y="1454"/>
                </a:lnTo>
                <a:lnTo>
                  <a:pt x="2160" y="1448"/>
                </a:lnTo>
                <a:lnTo>
                  <a:pt x="2165" y="1442"/>
                </a:lnTo>
                <a:lnTo>
                  <a:pt x="2172" y="1436"/>
                </a:lnTo>
                <a:lnTo>
                  <a:pt x="2176" y="1433"/>
                </a:lnTo>
                <a:lnTo>
                  <a:pt x="2180" y="1432"/>
                </a:lnTo>
                <a:lnTo>
                  <a:pt x="2185" y="1430"/>
                </a:lnTo>
                <a:lnTo>
                  <a:pt x="2190" y="1430"/>
                </a:lnTo>
                <a:lnTo>
                  <a:pt x="2202" y="1430"/>
                </a:lnTo>
                <a:lnTo>
                  <a:pt x="2216" y="1430"/>
                </a:lnTo>
                <a:lnTo>
                  <a:pt x="2230" y="1430"/>
                </a:lnTo>
                <a:lnTo>
                  <a:pt x="2243" y="1430"/>
                </a:lnTo>
                <a:lnTo>
                  <a:pt x="2248" y="1431"/>
                </a:lnTo>
                <a:lnTo>
                  <a:pt x="2253" y="1432"/>
                </a:lnTo>
                <a:lnTo>
                  <a:pt x="2255" y="1433"/>
                </a:lnTo>
                <a:lnTo>
                  <a:pt x="2258" y="1436"/>
                </a:lnTo>
                <a:lnTo>
                  <a:pt x="2260" y="1441"/>
                </a:lnTo>
                <a:lnTo>
                  <a:pt x="2259" y="1447"/>
                </a:lnTo>
                <a:lnTo>
                  <a:pt x="2259" y="1452"/>
                </a:lnTo>
                <a:lnTo>
                  <a:pt x="2258" y="1460"/>
                </a:lnTo>
                <a:lnTo>
                  <a:pt x="2258" y="1462"/>
                </a:lnTo>
                <a:lnTo>
                  <a:pt x="2259" y="1466"/>
                </a:lnTo>
                <a:lnTo>
                  <a:pt x="2260" y="1468"/>
                </a:lnTo>
                <a:lnTo>
                  <a:pt x="2261" y="1469"/>
                </a:lnTo>
                <a:lnTo>
                  <a:pt x="2267" y="1470"/>
                </a:lnTo>
                <a:lnTo>
                  <a:pt x="2275" y="1470"/>
                </a:lnTo>
                <a:lnTo>
                  <a:pt x="2284" y="1468"/>
                </a:lnTo>
                <a:lnTo>
                  <a:pt x="2293" y="1467"/>
                </a:lnTo>
                <a:lnTo>
                  <a:pt x="2302" y="1468"/>
                </a:lnTo>
                <a:lnTo>
                  <a:pt x="2309" y="1470"/>
                </a:lnTo>
                <a:lnTo>
                  <a:pt x="2317" y="1474"/>
                </a:lnTo>
                <a:lnTo>
                  <a:pt x="2323" y="1476"/>
                </a:lnTo>
                <a:lnTo>
                  <a:pt x="2329" y="1479"/>
                </a:lnTo>
                <a:lnTo>
                  <a:pt x="2336" y="1482"/>
                </a:lnTo>
                <a:lnTo>
                  <a:pt x="2341" y="1486"/>
                </a:lnTo>
                <a:lnTo>
                  <a:pt x="2346" y="1492"/>
                </a:lnTo>
                <a:lnTo>
                  <a:pt x="2347" y="1495"/>
                </a:lnTo>
                <a:lnTo>
                  <a:pt x="2348" y="1498"/>
                </a:lnTo>
                <a:lnTo>
                  <a:pt x="2350" y="1499"/>
                </a:lnTo>
                <a:lnTo>
                  <a:pt x="2353" y="1500"/>
                </a:lnTo>
                <a:lnTo>
                  <a:pt x="2360" y="1501"/>
                </a:lnTo>
                <a:lnTo>
                  <a:pt x="2368" y="1502"/>
                </a:lnTo>
                <a:lnTo>
                  <a:pt x="2375" y="1501"/>
                </a:lnTo>
                <a:lnTo>
                  <a:pt x="2382" y="1500"/>
                </a:lnTo>
                <a:lnTo>
                  <a:pt x="2387" y="1498"/>
                </a:lnTo>
                <a:lnTo>
                  <a:pt x="2391" y="1493"/>
                </a:lnTo>
                <a:lnTo>
                  <a:pt x="2394" y="1489"/>
                </a:lnTo>
                <a:lnTo>
                  <a:pt x="2400" y="1486"/>
                </a:lnTo>
                <a:lnTo>
                  <a:pt x="2406" y="1485"/>
                </a:lnTo>
                <a:lnTo>
                  <a:pt x="2415" y="1486"/>
                </a:lnTo>
                <a:lnTo>
                  <a:pt x="2424" y="1488"/>
                </a:lnTo>
                <a:lnTo>
                  <a:pt x="2434" y="1490"/>
                </a:lnTo>
                <a:lnTo>
                  <a:pt x="2437" y="1490"/>
                </a:lnTo>
                <a:lnTo>
                  <a:pt x="2442" y="1489"/>
                </a:lnTo>
                <a:lnTo>
                  <a:pt x="2444" y="1487"/>
                </a:lnTo>
                <a:lnTo>
                  <a:pt x="2447" y="1482"/>
                </a:lnTo>
                <a:lnTo>
                  <a:pt x="2450" y="1471"/>
                </a:lnTo>
                <a:lnTo>
                  <a:pt x="2451" y="1462"/>
                </a:lnTo>
                <a:lnTo>
                  <a:pt x="2453" y="1458"/>
                </a:lnTo>
                <a:lnTo>
                  <a:pt x="2454" y="1455"/>
                </a:lnTo>
                <a:lnTo>
                  <a:pt x="2457" y="1454"/>
                </a:lnTo>
                <a:lnTo>
                  <a:pt x="2461" y="1451"/>
                </a:lnTo>
                <a:lnTo>
                  <a:pt x="2466" y="1451"/>
                </a:lnTo>
                <a:lnTo>
                  <a:pt x="2470" y="1451"/>
                </a:lnTo>
                <a:lnTo>
                  <a:pt x="2474" y="1451"/>
                </a:lnTo>
                <a:lnTo>
                  <a:pt x="2478" y="1452"/>
                </a:lnTo>
                <a:lnTo>
                  <a:pt x="2481" y="1455"/>
                </a:lnTo>
                <a:lnTo>
                  <a:pt x="2485" y="1457"/>
                </a:lnTo>
                <a:lnTo>
                  <a:pt x="2487" y="1461"/>
                </a:lnTo>
                <a:lnTo>
                  <a:pt x="2489" y="1466"/>
                </a:lnTo>
                <a:lnTo>
                  <a:pt x="2492" y="1476"/>
                </a:lnTo>
                <a:lnTo>
                  <a:pt x="2494" y="1487"/>
                </a:lnTo>
                <a:lnTo>
                  <a:pt x="2498" y="1496"/>
                </a:lnTo>
                <a:lnTo>
                  <a:pt x="2501" y="1504"/>
                </a:lnTo>
                <a:lnTo>
                  <a:pt x="2502" y="1507"/>
                </a:lnTo>
                <a:lnTo>
                  <a:pt x="2505" y="1510"/>
                </a:lnTo>
                <a:lnTo>
                  <a:pt x="2508" y="1511"/>
                </a:lnTo>
                <a:lnTo>
                  <a:pt x="2512" y="1512"/>
                </a:lnTo>
                <a:lnTo>
                  <a:pt x="2519" y="1513"/>
                </a:lnTo>
                <a:lnTo>
                  <a:pt x="2529" y="1511"/>
                </a:lnTo>
                <a:lnTo>
                  <a:pt x="2537" y="1510"/>
                </a:lnTo>
                <a:lnTo>
                  <a:pt x="2544" y="1510"/>
                </a:lnTo>
                <a:lnTo>
                  <a:pt x="2548" y="1511"/>
                </a:lnTo>
                <a:lnTo>
                  <a:pt x="2550" y="1512"/>
                </a:lnTo>
                <a:lnTo>
                  <a:pt x="2552" y="1514"/>
                </a:lnTo>
                <a:lnTo>
                  <a:pt x="2555" y="1518"/>
                </a:lnTo>
                <a:lnTo>
                  <a:pt x="2557" y="1525"/>
                </a:lnTo>
                <a:lnTo>
                  <a:pt x="2561" y="1530"/>
                </a:lnTo>
                <a:lnTo>
                  <a:pt x="2562" y="1533"/>
                </a:lnTo>
                <a:lnTo>
                  <a:pt x="2564" y="1534"/>
                </a:lnTo>
                <a:lnTo>
                  <a:pt x="2568" y="1536"/>
                </a:lnTo>
                <a:lnTo>
                  <a:pt x="2571" y="1537"/>
                </a:lnTo>
                <a:lnTo>
                  <a:pt x="2581" y="1540"/>
                </a:lnTo>
                <a:lnTo>
                  <a:pt x="2592" y="1546"/>
                </a:lnTo>
                <a:lnTo>
                  <a:pt x="2602" y="1553"/>
                </a:lnTo>
                <a:lnTo>
                  <a:pt x="2612" y="1561"/>
                </a:lnTo>
                <a:lnTo>
                  <a:pt x="2618" y="1568"/>
                </a:lnTo>
                <a:lnTo>
                  <a:pt x="2624" y="1576"/>
                </a:lnTo>
                <a:lnTo>
                  <a:pt x="2627" y="1583"/>
                </a:lnTo>
                <a:lnTo>
                  <a:pt x="2631" y="1589"/>
                </a:lnTo>
                <a:lnTo>
                  <a:pt x="2636" y="1596"/>
                </a:lnTo>
                <a:lnTo>
                  <a:pt x="2644" y="1606"/>
                </a:lnTo>
                <a:lnTo>
                  <a:pt x="2650" y="1609"/>
                </a:lnTo>
                <a:lnTo>
                  <a:pt x="2655" y="1614"/>
                </a:lnTo>
                <a:lnTo>
                  <a:pt x="2662" y="1618"/>
                </a:lnTo>
                <a:lnTo>
                  <a:pt x="2668" y="1620"/>
                </a:lnTo>
                <a:lnTo>
                  <a:pt x="2681" y="1624"/>
                </a:lnTo>
                <a:lnTo>
                  <a:pt x="2693" y="1627"/>
                </a:lnTo>
                <a:lnTo>
                  <a:pt x="2703" y="1631"/>
                </a:lnTo>
                <a:lnTo>
                  <a:pt x="2712" y="1634"/>
                </a:lnTo>
                <a:lnTo>
                  <a:pt x="2721" y="1638"/>
                </a:lnTo>
                <a:lnTo>
                  <a:pt x="2733" y="1639"/>
                </a:lnTo>
                <a:lnTo>
                  <a:pt x="2739" y="1640"/>
                </a:lnTo>
                <a:lnTo>
                  <a:pt x="2745" y="1639"/>
                </a:lnTo>
                <a:lnTo>
                  <a:pt x="2751" y="1638"/>
                </a:lnTo>
                <a:lnTo>
                  <a:pt x="2756" y="1637"/>
                </a:lnTo>
                <a:lnTo>
                  <a:pt x="2764" y="1631"/>
                </a:lnTo>
                <a:lnTo>
                  <a:pt x="2775" y="1627"/>
                </a:lnTo>
                <a:lnTo>
                  <a:pt x="2779" y="1626"/>
                </a:lnTo>
                <a:lnTo>
                  <a:pt x="2785" y="1625"/>
                </a:lnTo>
                <a:lnTo>
                  <a:pt x="2790" y="1625"/>
                </a:lnTo>
                <a:lnTo>
                  <a:pt x="2796" y="1626"/>
                </a:lnTo>
                <a:lnTo>
                  <a:pt x="2807" y="1628"/>
                </a:lnTo>
                <a:lnTo>
                  <a:pt x="2817" y="1628"/>
                </a:lnTo>
                <a:lnTo>
                  <a:pt x="2822" y="1628"/>
                </a:lnTo>
                <a:lnTo>
                  <a:pt x="2827" y="1627"/>
                </a:lnTo>
                <a:lnTo>
                  <a:pt x="2832" y="1625"/>
                </a:lnTo>
                <a:lnTo>
                  <a:pt x="2835" y="1622"/>
                </a:lnTo>
                <a:lnTo>
                  <a:pt x="2842" y="1619"/>
                </a:lnTo>
                <a:lnTo>
                  <a:pt x="2848" y="1618"/>
                </a:lnTo>
                <a:lnTo>
                  <a:pt x="2852" y="1618"/>
                </a:lnTo>
                <a:lnTo>
                  <a:pt x="2854" y="1619"/>
                </a:lnTo>
                <a:lnTo>
                  <a:pt x="2857" y="1620"/>
                </a:lnTo>
                <a:lnTo>
                  <a:pt x="2859" y="1622"/>
                </a:lnTo>
                <a:lnTo>
                  <a:pt x="2860" y="1625"/>
                </a:lnTo>
                <a:lnTo>
                  <a:pt x="2861" y="1628"/>
                </a:lnTo>
                <a:lnTo>
                  <a:pt x="2861" y="1633"/>
                </a:lnTo>
                <a:lnTo>
                  <a:pt x="2861" y="1638"/>
                </a:lnTo>
                <a:lnTo>
                  <a:pt x="2859" y="1647"/>
                </a:lnTo>
                <a:lnTo>
                  <a:pt x="2856" y="1655"/>
                </a:lnTo>
                <a:lnTo>
                  <a:pt x="2852" y="1660"/>
                </a:lnTo>
                <a:lnTo>
                  <a:pt x="2848" y="1666"/>
                </a:lnTo>
                <a:lnTo>
                  <a:pt x="2845" y="1672"/>
                </a:lnTo>
                <a:lnTo>
                  <a:pt x="2845" y="1679"/>
                </a:lnTo>
                <a:lnTo>
                  <a:pt x="2845" y="1688"/>
                </a:lnTo>
                <a:lnTo>
                  <a:pt x="2844" y="1695"/>
                </a:lnTo>
                <a:lnTo>
                  <a:pt x="2842" y="1702"/>
                </a:lnTo>
                <a:lnTo>
                  <a:pt x="2840" y="1708"/>
                </a:lnTo>
                <a:lnTo>
                  <a:pt x="2838" y="1713"/>
                </a:lnTo>
                <a:lnTo>
                  <a:pt x="2837" y="1720"/>
                </a:lnTo>
                <a:lnTo>
                  <a:pt x="2838" y="1723"/>
                </a:lnTo>
                <a:lnTo>
                  <a:pt x="2838" y="1727"/>
                </a:lnTo>
                <a:lnTo>
                  <a:pt x="2840" y="1731"/>
                </a:lnTo>
                <a:lnTo>
                  <a:pt x="2842" y="1733"/>
                </a:lnTo>
                <a:lnTo>
                  <a:pt x="2848" y="1738"/>
                </a:lnTo>
                <a:lnTo>
                  <a:pt x="2854" y="1741"/>
                </a:lnTo>
                <a:lnTo>
                  <a:pt x="2858" y="1744"/>
                </a:lnTo>
                <a:lnTo>
                  <a:pt x="2860" y="1747"/>
                </a:lnTo>
                <a:lnTo>
                  <a:pt x="2863" y="1751"/>
                </a:lnTo>
                <a:lnTo>
                  <a:pt x="2864" y="1757"/>
                </a:lnTo>
                <a:lnTo>
                  <a:pt x="2866" y="1767"/>
                </a:lnTo>
                <a:lnTo>
                  <a:pt x="2870" y="1776"/>
                </a:lnTo>
                <a:lnTo>
                  <a:pt x="2871" y="1778"/>
                </a:lnTo>
                <a:lnTo>
                  <a:pt x="2875" y="1779"/>
                </a:lnTo>
                <a:lnTo>
                  <a:pt x="2877" y="1781"/>
                </a:lnTo>
                <a:lnTo>
                  <a:pt x="2880" y="1779"/>
                </a:lnTo>
                <a:lnTo>
                  <a:pt x="2889" y="1776"/>
                </a:lnTo>
                <a:lnTo>
                  <a:pt x="2896" y="1773"/>
                </a:lnTo>
                <a:lnTo>
                  <a:pt x="2903" y="1771"/>
                </a:lnTo>
                <a:lnTo>
                  <a:pt x="2910" y="1771"/>
                </a:lnTo>
                <a:lnTo>
                  <a:pt x="2914" y="1772"/>
                </a:lnTo>
                <a:lnTo>
                  <a:pt x="2916" y="1773"/>
                </a:lnTo>
                <a:lnTo>
                  <a:pt x="2919" y="1776"/>
                </a:lnTo>
                <a:lnTo>
                  <a:pt x="2921" y="1777"/>
                </a:lnTo>
                <a:lnTo>
                  <a:pt x="2922" y="1783"/>
                </a:lnTo>
                <a:lnTo>
                  <a:pt x="2923" y="1789"/>
                </a:lnTo>
                <a:lnTo>
                  <a:pt x="2923" y="1796"/>
                </a:lnTo>
                <a:lnTo>
                  <a:pt x="2924" y="1803"/>
                </a:lnTo>
                <a:lnTo>
                  <a:pt x="2926" y="1811"/>
                </a:lnTo>
                <a:lnTo>
                  <a:pt x="2929" y="1817"/>
                </a:lnTo>
                <a:lnTo>
                  <a:pt x="2934" y="1823"/>
                </a:lnTo>
                <a:lnTo>
                  <a:pt x="2938" y="1829"/>
                </a:lnTo>
                <a:lnTo>
                  <a:pt x="2940" y="1836"/>
                </a:lnTo>
                <a:lnTo>
                  <a:pt x="2941" y="1844"/>
                </a:lnTo>
                <a:lnTo>
                  <a:pt x="2942" y="1854"/>
                </a:lnTo>
                <a:lnTo>
                  <a:pt x="2942" y="1865"/>
                </a:lnTo>
                <a:lnTo>
                  <a:pt x="2942" y="1876"/>
                </a:lnTo>
                <a:lnTo>
                  <a:pt x="2942" y="1885"/>
                </a:lnTo>
                <a:lnTo>
                  <a:pt x="2941" y="1893"/>
                </a:lnTo>
                <a:lnTo>
                  <a:pt x="2939" y="1903"/>
                </a:lnTo>
                <a:lnTo>
                  <a:pt x="2935" y="1912"/>
                </a:lnTo>
                <a:lnTo>
                  <a:pt x="2929" y="1922"/>
                </a:lnTo>
                <a:lnTo>
                  <a:pt x="2924" y="1930"/>
                </a:lnTo>
                <a:lnTo>
                  <a:pt x="2922" y="1939"/>
                </a:lnTo>
                <a:lnTo>
                  <a:pt x="2921" y="1946"/>
                </a:lnTo>
                <a:lnTo>
                  <a:pt x="2922" y="1953"/>
                </a:lnTo>
                <a:lnTo>
                  <a:pt x="2923" y="1956"/>
                </a:lnTo>
                <a:lnTo>
                  <a:pt x="2924" y="1960"/>
                </a:lnTo>
                <a:lnTo>
                  <a:pt x="2928" y="1964"/>
                </a:lnTo>
                <a:lnTo>
                  <a:pt x="2932" y="1967"/>
                </a:lnTo>
                <a:lnTo>
                  <a:pt x="2940" y="1974"/>
                </a:lnTo>
                <a:lnTo>
                  <a:pt x="2948" y="1981"/>
                </a:lnTo>
                <a:lnTo>
                  <a:pt x="2960" y="1990"/>
                </a:lnTo>
                <a:lnTo>
                  <a:pt x="2974" y="2000"/>
                </a:lnTo>
                <a:lnTo>
                  <a:pt x="2983" y="2005"/>
                </a:lnTo>
                <a:lnTo>
                  <a:pt x="2991" y="2012"/>
                </a:lnTo>
                <a:lnTo>
                  <a:pt x="2997" y="2018"/>
                </a:lnTo>
                <a:lnTo>
                  <a:pt x="3004" y="2025"/>
                </a:lnTo>
                <a:lnTo>
                  <a:pt x="3012" y="2037"/>
                </a:lnTo>
                <a:lnTo>
                  <a:pt x="3018" y="2047"/>
                </a:lnTo>
                <a:lnTo>
                  <a:pt x="3021" y="2056"/>
                </a:lnTo>
                <a:lnTo>
                  <a:pt x="3023" y="2065"/>
                </a:lnTo>
                <a:lnTo>
                  <a:pt x="3024" y="2068"/>
                </a:lnTo>
                <a:lnTo>
                  <a:pt x="3027" y="2073"/>
                </a:lnTo>
                <a:lnTo>
                  <a:pt x="3029" y="2078"/>
                </a:lnTo>
                <a:lnTo>
                  <a:pt x="3033" y="2082"/>
                </a:lnTo>
                <a:lnTo>
                  <a:pt x="3037" y="2087"/>
                </a:lnTo>
                <a:lnTo>
                  <a:pt x="3042" y="2092"/>
                </a:lnTo>
                <a:lnTo>
                  <a:pt x="3047" y="2094"/>
                </a:lnTo>
                <a:lnTo>
                  <a:pt x="3050" y="2097"/>
                </a:lnTo>
                <a:lnTo>
                  <a:pt x="3056" y="2099"/>
                </a:lnTo>
                <a:lnTo>
                  <a:pt x="3062" y="2100"/>
                </a:lnTo>
                <a:lnTo>
                  <a:pt x="3068" y="2101"/>
                </a:lnTo>
                <a:lnTo>
                  <a:pt x="3074" y="2101"/>
                </a:lnTo>
                <a:lnTo>
                  <a:pt x="3081" y="2100"/>
                </a:lnTo>
                <a:lnTo>
                  <a:pt x="3087" y="2099"/>
                </a:lnTo>
                <a:lnTo>
                  <a:pt x="3093" y="2095"/>
                </a:lnTo>
                <a:lnTo>
                  <a:pt x="3098" y="2092"/>
                </a:lnTo>
                <a:lnTo>
                  <a:pt x="3105" y="2082"/>
                </a:lnTo>
                <a:lnTo>
                  <a:pt x="3111" y="2075"/>
                </a:lnTo>
                <a:lnTo>
                  <a:pt x="3115" y="2073"/>
                </a:lnTo>
                <a:lnTo>
                  <a:pt x="3118" y="2071"/>
                </a:lnTo>
                <a:lnTo>
                  <a:pt x="3123" y="2068"/>
                </a:lnTo>
                <a:lnTo>
                  <a:pt x="3129" y="2067"/>
                </a:lnTo>
                <a:lnTo>
                  <a:pt x="3142" y="2063"/>
                </a:lnTo>
                <a:lnTo>
                  <a:pt x="3154" y="2060"/>
                </a:lnTo>
                <a:lnTo>
                  <a:pt x="3165" y="2056"/>
                </a:lnTo>
                <a:lnTo>
                  <a:pt x="3174" y="2054"/>
                </a:lnTo>
                <a:lnTo>
                  <a:pt x="3182" y="2053"/>
                </a:lnTo>
                <a:lnTo>
                  <a:pt x="3191" y="2053"/>
                </a:lnTo>
                <a:lnTo>
                  <a:pt x="3196" y="2053"/>
                </a:lnTo>
                <a:lnTo>
                  <a:pt x="3200" y="2054"/>
                </a:lnTo>
                <a:lnTo>
                  <a:pt x="3205" y="2056"/>
                </a:lnTo>
                <a:lnTo>
                  <a:pt x="3209" y="2059"/>
                </a:lnTo>
                <a:lnTo>
                  <a:pt x="3218" y="2063"/>
                </a:lnTo>
                <a:lnTo>
                  <a:pt x="3228" y="2068"/>
                </a:lnTo>
                <a:lnTo>
                  <a:pt x="3231" y="2068"/>
                </a:lnTo>
                <a:lnTo>
                  <a:pt x="3236" y="2068"/>
                </a:lnTo>
                <a:lnTo>
                  <a:pt x="3239" y="2067"/>
                </a:lnTo>
                <a:lnTo>
                  <a:pt x="3242" y="2065"/>
                </a:lnTo>
                <a:lnTo>
                  <a:pt x="3247" y="2060"/>
                </a:lnTo>
                <a:lnTo>
                  <a:pt x="3253" y="2056"/>
                </a:lnTo>
                <a:lnTo>
                  <a:pt x="3260" y="2054"/>
                </a:lnTo>
                <a:lnTo>
                  <a:pt x="3268" y="2053"/>
                </a:lnTo>
                <a:lnTo>
                  <a:pt x="3282" y="2053"/>
                </a:lnTo>
                <a:lnTo>
                  <a:pt x="3300" y="2053"/>
                </a:lnTo>
                <a:lnTo>
                  <a:pt x="3310" y="2052"/>
                </a:lnTo>
                <a:lnTo>
                  <a:pt x="3318" y="2050"/>
                </a:lnTo>
                <a:lnTo>
                  <a:pt x="3325" y="2049"/>
                </a:lnTo>
                <a:lnTo>
                  <a:pt x="3330" y="2047"/>
                </a:lnTo>
                <a:lnTo>
                  <a:pt x="3337" y="2042"/>
                </a:lnTo>
                <a:lnTo>
                  <a:pt x="3343" y="2036"/>
                </a:lnTo>
                <a:lnTo>
                  <a:pt x="3345" y="2034"/>
                </a:lnTo>
                <a:lnTo>
                  <a:pt x="3349" y="2031"/>
                </a:lnTo>
                <a:lnTo>
                  <a:pt x="3354" y="2030"/>
                </a:lnTo>
                <a:lnTo>
                  <a:pt x="3358" y="2029"/>
                </a:lnTo>
                <a:lnTo>
                  <a:pt x="3368" y="2029"/>
                </a:lnTo>
                <a:lnTo>
                  <a:pt x="3377" y="2029"/>
                </a:lnTo>
                <a:lnTo>
                  <a:pt x="3382" y="2028"/>
                </a:lnTo>
                <a:lnTo>
                  <a:pt x="3387" y="2025"/>
                </a:lnTo>
                <a:lnTo>
                  <a:pt x="3392" y="2022"/>
                </a:lnTo>
                <a:lnTo>
                  <a:pt x="3395" y="2018"/>
                </a:lnTo>
                <a:lnTo>
                  <a:pt x="3405" y="2008"/>
                </a:lnTo>
                <a:lnTo>
                  <a:pt x="3414" y="1998"/>
                </a:lnTo>
                <a:lnTo>
                  <a:pt x="3419" y="1993"/>
                </a:lnTo>
                <a:lnTo>
                  <a:pt x="3425" y="1990"/>
                </a:lnTo>
                <a:lnTo>
                  <a:pt x="3430" y="1987"/>
                </a:lnTo>
                <a:lnTo>
                  <a:pt x="3433" y="1986"/>
                </a:lnTo>
                <a:lnTo>
                  <a:pt x="3448" y="1989"/>
                </a:lnTo>
                <a:lnTo>
                  <a:pt x="3464" y="1993"/>
                </a:lnTo>
                <a:lnTo>
                  <a:pt x="3470" y="1993"/>
                </a:lnTo>
                <a:lnTo>
                  <a:pt x="3476" y="1992"/>
                </a:lnTo>
                <a:lnTo>
                  <a:pt x="3482" y="1991"/>
                </a:lnTo>
                <a:lnTo>
                  <a:pt x="3488" y="1989"/>
                </a:lnTo>
                <a:lnTo>
                  <a:pt x="3494" y="1986"/>
                </a:lnTo>
                <a:lnTo>
                  <a:pt x="3499" y="1981"/>
                </a:lnTo>
                <a:lnTo>
                  <a:pt x="3503" y="1977"/>
                </a:lnTo>
                <a:lnTo>
                  <a:pt x="3506" y="1971"/>
                </a:lnTo>
                <a:lnTo>
                  <a:pt x="3508" y="1965"/>
                </a:lnTo>
                <a:lnTo>
                  <a:pt x="3509" y="1958"/>
                </a:lnTo>
                <a:lnTo>
                  <a:pt x="3509" y="1952"/>
                </a:lnTo>
                <a:lnTo>
                  <a:pt x="3509" y="1945"/>
                </a:lnTo>
                <a:lnTo>
                  <a:pt x="3508" y="1933"/>
                </a:lnTo>
                <a:lnTo>
                  <a:pt x="3506" y="1923"/>
                </a:lnTo>
                <a:lnTo>
                  <a:pt x="3503" y="1914"/>
                </a:lnTo>
                <a:lnTo>
                  <a:pt x="3503" y="1902"/>
                </a:lnTo>
                <a:lnTo>
                  <a:pt x="3506" y="1891"/>
                </a:lnTo>
                <a:lnTo>
                  <a:pt x="3509" y="1883"/>
                </a:lnTo>
                <a:lnTo>
                  <a:pt x="3512" y="1880"/>
                </a:lnTo>
                <a:lnTo>
                  <a:pt x="3514" y="1879"/>
                </a:lnTo>
                <a:lnTo>
                  <a:pt x="3518" y="1878"/>
                </a:lnTo>
                <a:lnTo>
                  <a:pt x="3520" y="1878"/>
                </a:lnTo>
                <a:lnTo>
                  <a:pt x="3527" y="1880"/>
                </a:lnTo>
                <a:lnTo>
                  <a:pt x="3533" y="1883"/>
                </a:lnTo>
                <a:lnTo>
                  <a:pt x="3535" y="1884"/>
                </a:lnTo>
                <a:lnTo>
                  <a:pt x="3538" y="1885"/>
                </a:lnTo>
                <a:lnTo>
                  <a:pt x="3541" y="1885"/>
                </a:lnTo>
                <a:lnTo>
                  <a:pt x="3544" y="1885"/>
                </a:lnTo>
                <a:lnTo>
                  <a:pt x="3547" y="1884"/>
                </a:lnTo>
                <a:lnTo>
                  <a:pt x="3550" y="1882"/>
                </a:lnTo>
                <a:lnTo>
                  <a:pt x="3551" y="1878"/>
                </a:lnTo>
                <a:lnTo>
                  <a:pt x="3552" y="1873"/>
                </a:lnTo>
                <a:lnTo>
                  <a:pt x="3553" y="1868"/>
                </a:lnTo>
                <a:lnTo>
                  <a:pt x="3556" y="1864"/>
                </a:lnTo>
                <a:lnTo>
                  <a:pt x="3557" y="1859"/>
                </a:lnTo>
                <a:lnTo>
                  <a:pt x="3560" y="1855"/>
                </a:lnTo>
                <a:lnTo>
                  <a:pt x="3566" y="1848"/>
                </a:lnTo>
                <a:lnTo>
                  <a:pt x="3575" y="1844"/>
                </a:lnTo>
                <a:lnTo>
                  <a:pt x="3583" y="1841"/>
                </a:lnTo>
                <a:lnTo>
                  <a:pt x="3590" y="1838"/>
                </a:lnTo>
                <a:lnTo>
                  <a:pt x="3593" y="1835"/>
                </a:lnTo>
                <a:lnTo>
                  <a:pt x="3594" y="1832"/>
                </a:lnTo>
                <a:lnTo>
                  <a:pt x="3595" y="1828"/>
                </a:lnTo>
                <a:lnTo>
                  <a:pt x="3596" y="1822"/>
                </a:lnTo>
                <a:lnTo>
                  <a:pt x="3597" y="1810"/>
                </a:lnTo>
                <a:lnTo>
                  <a:pt x="3600" y="1800"/>
                </a:lnTo>
                <a:lnTo>
                  <a:pt x="3602" y="1796"/>
                </a:lnTo>
                <a:lnTo>
                  <a:pt x="3604" y="1794"/>
                </a:lnTo>
                <a:lnTo>
                  <a:pt x="3608" y="1791"/>
                </a:lnTo>
                <a:lnTo>
                  <a:pt x="3612" y="1790"/>
                </a:lnTo>
                <a:lnTo>
                  <a:pt x="3620" y="1790"/>
                </a:lnTo>
                <a:lnTo>
                  <a:pt x="3627" y="1789"/>
                </a:lnTo>
                <a:lnTo>
                  <a:pt x="3629" y="1788"/>
                </a:lnTo>
                <a:lnTo>
                  <a:pt x="3632" y="1786"/>
                </a:lnTo>
                <a:lnTo>
                  <a:pt x="3634" y="1784"/>
                </a:lnTo>
                <a:lnTo>
                  <a:pt x="3635" y="1782"/>
                </a:lnTo>
                <a:lnTo>
                  <a:pt x="3637" y="1778"/>
                </a:lnTo>
                <a:lnTo>
                  <a:pt x="3639" y="1776"/>
                </a:lnTo>
                <a:lnTo>
                  <a:pt x="3642" y="1773"/>
                </a:lnTo>
                <a:lnTo>
                  <a:pt x="3645" y="1772"/>
                </a:lnTo>
                <a:lnTo>
                  <a:pt x="3652" y="1771"/>
                </a:lnTo>
                <a:lnTo>
                  <a:pt x="3658" y="1771"/>
                </a:lnTo>
                <a:lnTo>
                  <a:pt x="3664" y="1771"/>
                </a:lnTo>
                <a:lnTo>
                  <a:pt x="3672" y="1770"/>
                </a:lnTo>
                <a:lnTo>
                  <a:pt x="3681" y="1767"/>
                </a:lnTo>
                <a:lnTo>
                  <a:pt x="3689" y="1765"/>
                </a:lnTo>
                <a:lnTo>
                  <a:pt x="3698" y="1763"/>
                </a:lnTo>
                <a:lnTo>
                  <a:pt x="3713" y="1759"/>
                </a:lnTo>
                <a:lnTo>
                  <a:pt x="3727" y="1756"/>
                </a:lnTo>
                <a:lnTo>
                  <a:pt x="3739" y="1751"/>
                </a:lnTo>
                <a:lnTo>
                  <a:pt x="3747" y="1746"/>
                </a:lnTo>
                <a:lnTo>
                  <a:pt x="3755" y="1739"/>
                </a:lnTo>
                <a:lnTo>
                  <a:pt x="3763" y="1732"/>
                </a:lnTo>
                <a:lnTo>
                  <a:pt x="3767" y="1723"/>
                </a:lnTo>
                <a:lnTo>
                  <a:pt x="3773" y="1713"/>
                </a:lnTo>
                <a:lnTo>
                  <a:pt x="3780" y="1701"/>
                </a:lnTo>
                <a:lnTo>
                  <a:pt x="3789" y="1689"/>
                </a:lnTo>
                <a:lnTo>
                  <a:pt x="3796" y="1681"/>
                </a:lnTo>
                <a:lnTo>
                  <a:pt x="3804" y="1675"/>
                </a:lnTo>
                <a:lnTo>
                  <a:pt x="3811" y="1671"/>
                </a:lnTo>
                <a:lnTo>
                  <a:pt x="3818" y="1669"/>
                </a:lnTo>
                <a:lnTo>
                  <a:pt x="3824" y="1668"/>
                </a:lnTo>
                <a:lnTo>
                  <a:pt x="3831" y="1668"/>
                </a:lnTo>
                <a:lnTo>
                  <a:pt x="3837" y="1666"/>
                </a:lnTo>
                <a:lnTo>
                  <a:pt x="3841" y="1664"/>
                </a:lnTo>
                <a:lnTo>
                  <a:pt x="3843" y="1662"/>
                </a:lnTo>
                <a:lnTo>
                  <a:pt x="3846" y="1659"/>
                </a:lnTo>
                <a:lnTo>
                  <a:pt x="3847" y="1656"/>
                </a:lnTo>
                <a:lnTo>
                  <a:pt x="3849" y="1649"/>
                </a:lnTo>
                <a:lnTo>
                  <a:pt x="3853" y="1641"/>
                </a:lnTo>
                <a:lnTo>
                  <a:pt x="3855" y="1638"/>
                </a:lnTo>
                <a:lnTo>
                  <a:pt x="3858" y="1635"/>
                </a:lnTo>
                <a:lnTo>
                  <a:pt x="3860" y="1633"/>
                </a:lnTo>
                <a:lnTo>
                  <a:pt x="3865" y="1631"/>
                </a:lnTo>
                <a:lnTo>
                  <a:pt x="3873" y="1627"/>
                </a:lnTo>
                <a:lnTo>
                  <a:pt x="3881" y="1624"/>
                </a:lnTo>
                <a:lnTo>
                  <a:pt x="3890" y="1618"/>
                </a:lnTo>
                <a:lnTo>
                  <a:pt x="3897" y="1611"/>
                </a:lnTo>
                <a:lnTo>
                  <a:pt x="3903" y="1603"/>
                </a:lnTo>
                <a:lnTo>
                  <a:pt x="3909" y="1599"/>
                </a:lnTo>
                <a:lnTo>
                  <a:pt x="3914" y="1596"/>
                </a:lnTo>
                <a:lnTo>
                  <a:pt x="3921" y="1595"/>
                </a:lnTo>
                <a:lnTo>
                  <a:pt x="3929" y="1595"/>
                </a:lnTo>
                <a:lnTo>
                  <a:pt x="3938" y="1594"/>
                </a:lnTo>
                <a:lnTo>
                  <a:pt x="3943" y="1593"/>
                </a:lnTo>
                <a:lnTo>
                  <a:pt x="3948" y="1590"/>
                </a:lnTo>
                <a:lnTo>
                  <a:pt x="3953" y="1588"/>
                </a:lnTo>
                <a:lnTo>
                  <a:pt x="3957" y="1586"/>
                </a:lnTo>
                <a:lnTo>
                  <a:pt x="3967" y="1578"/>
                </a:lnTo>
                <a:lnTo>
                  <a:pt x="3980" y="1570"/>
                </a:lnTo>
                <a:lnTo>
                  <a:pt x="3987" y="1568"/>
                </a:lnTo>
                <a:lnTo>
                  <a:pt x="3994" y="1564"/>
                </a:lnTo>
                <a:lnTo>
                  <a:pt x="4001" y="1562"/>
                </a:lnTo>
                <a:lnTo>
                  <a:pt x="4009" y="1561"/>
                </a:lnTo>
                <a:lnTo>
                  <a:pt x="4021" y="1559"/>
                </a:lnTo>
                <a:lnTo>
                  <a:pt x="4030" y="1561"/>
                </a:lnTo>
                <a:lnTo>
                  <a:pt x="4037" y="1562"/>
                </a:lnTo>
                <a:lnTo>
                  <a:pt x="4045" y="1563"/>
                </a:lnTo>
                <a:lnTo>
                  <a:pt x="4053" y="1564"/>
                </a:lnTo>
                <a:lnTo>
                  <a:pt x="4061" y="1564"/>
                </a:lnTo>
                <a:lnTo>
                  <a:pt x="4066" y="1563"/>
                </a:lnTo>
                <a:lnTo>
                  <a:pt x="4069" y="1561"/>
                </a:lnTo>
                <a:lnTo>
                  <a:pt x="4072" y="1559"/>
                </a:lnTo>
                <a:lnTo>
                  <a:pt x="4074" y="1556"/>
                </a:lnTo>
                <a:lnTo>
                  <a:pt x="4078" y="1550"/>
                </a:lnTo>
                <a:lnTo>
                  <a:pt x="4082" y="1544"/>
                </a:lnTo>
                <a:lnTo>
                  <a:pt x="4087" y="1539"/>
                </a:lnTo>
                <a:lnTo>
                  <a:pt x="4095" y="1534"/>
                </a:lnTo>
                <a:lnTo>
                  <a:pt x="4105" y="1532"/>
                </a:lnTo>
                <a:lnTo>
                  <a:pt x="4112" y="1527"/>
                </a:lnTo>
                <a:lnTo>
                  <a:pt x="4114" y="1524"/>
                </a:lnTo>
                <a:lnTo>
                  <a:pt x="4117" y="1521"/>
                </a:lnTo>
                <a:lnTo>
                  <a:pt x="4119" y="1518"/>
                </a:lnTo>
                <a:lnTo>
                  <a:pt x="4120" y="1514"/>
                </a:lnTo>
                <a:lnTo>
                  <a:pt x="4120" y="1508"/>
                </a:lnTo>
                <a:lnTo>
                  <a:pt x="4120" y="1504"/>
                </a:lnTo>
                <a:lnTo>
                  <a:pt x="4120" y="1502"/>
                </a:lnTo>
                <a:lnTo>
                  <a:pt x="4122" y="1501"/>
                </a:lnTo>
                <a:lnTo>
                  <a:pt x="4124" y="1502"/>
                </a:lnTo>
                <a:lnTo>
                  <a:pt x="4126" y="1505"/>
                </a:lnTo>
                <a:lnTo>
                  <a:pt x="4130" y="1507"/>
                </a:lnTo>
                <a:lnTo>
                  <a:pt x="4133" y="1511"/>
                </a:lnTo>
                <a:lnTo>
                  <a:pt x="4136" y="1515"/>
                </a:lnTo>
                <a:lnTo>
                  <a:pt x="4137" y="1521"/>
                </a:lnTo>
                <a:lnTo>
                  <a:pt x="4137" y="1526"/>
                </a:lnTo>
                <a:lnTo>
                  <a:pt x="4135" y="1531"/>
                </a:lnTo>
                <a:lnTo>
                  <a:pt x="4132" y="1536"/>
                </a:lnTo>
                <a:lnTo>
                  <a:pt x="4129" y="1540"/>
                </a:lnTo>
                <a:lnTo>
                  <a:pt x="4118" y="1549"/>
                </a:lnTo>
                <a:lnTo>
                  <a:pt x="4105" y="1558"/>
                </a:lnTo>
                <a:lnTo>
                  <a:pt x="4091" y="1568"/>
                </a:lnTo>
                <a:lnTo>
                  <a:pt x="4080" y="1578"/>
                </a:lnTo>
                <a:lnTo>
                  <a:pt x="4069" y="1588"/>
                </a:lnTo>
                <a:lnTo>
                  <a:pt x="4061" y="1597"/>
                </a:lnTo>
                <a:lnTo>
                  <a:pt x="4057" y="1602"/>
                </a:lnTo>
                <a:lnTo>
                  <a:pt x="4055" y="1608"/>
                </a:lnTo>
                <a:lnTo>
                  <a:pt x="4053" y="1614"/>
                </a:lnTo>
                <a:lnTo>
                  <a:pt x="4051" y="1620"/>
                </a:lnTo>
                <a:lnTo>
                  <a:pt x="4049" y="1634"/>
                </a:lnTo>
                <a:lnTo>
                  <a:pt x="4049" y="1647"/>
                </a:lnTo>
                <a:lnTo>
                  <a:pt x="4049" y="1660"/>
                </a:lnTo>
                <a:lnTo>
                  <a:pt x="4049" y="1671"/>
                </a:lnTo>
                <a:lnTo>
                  <a:pt x="4048" y="1682"/>
                </a:lnTo>
                <a:lnTo>
                  <a:pt x="4045" y="1693"/>
                </a:lnTo>
                <a:lnTo>
                  <a:pt x="4043" y="1704"/>
                </a:lnTo>
                <a:lnTo>
                  <a:pt x="4040" y="1719"/>
                </a:lnTo>
                <a:lnTo>
                  <a:pt x="4038" y="1732"/>
                </a:lnTo>
                <a:lnTo>
                  <a:pt x="4037" y="1744"/>
                </a:lnTo>
                <a:lnTo>
                  <a:pt x="4038" y="1748"/>
                </a:lnTo>
                <a:lnTo>
                  <a:pt x="4041" y="1752"/>
                </a:lnTo>
                <a:lnTo>
                  <a:pt x="4043" y="1756"/>
                </a:lnTo>
                <a:lnTo>
                  <a:pt x="4047" y="1759"/>
                </a:lnTo>
                <a:lnTo>
                  <a:pt x="4051" y="1763"/>
                </a:lnTo>
                <a:lnTo>
                  <a:pt x="4056" y="1764"/>
                </a:lnTo>
                <a:lnTo>
                  <a:pt x="4061" y="1765"/>
                </a:lnTo>
                <a:lnTo>
                  <a:pt x="4066" y="1765"/>
                </a:lnTo>
                <a:lnTo>
                  <a:pt x="4070" y="1765"/>
                </a:lnTo>
                <a:lnTo>
                  <a:pt x="4074" y="1766"/>
                </a:lnTo>
                <a:lnTo>
                  <a:pt x="4078" y="1766"/>
                </a:lnTo>
                <a:lnTo>
                  <a:pt x="4080" y="1769"/>
                </a:lnTo>
                <a:lnTo>
                  <a:pt x="4082" y="1770"/>
                </a:lnTo>
                <a:lnTo>
                  <a:pt x="4084" y="1772"/>
                </a:lnTo>
                <a:lnTo>
                  <a:pt x="4085" y="1775"/>
                </a:lnTo>
                <a:lnTo>
                  <a:pt x="4085" y="1778"/>
                </a:lnTo>
                <a:lnTo>
                  <a:pt x="4085" y="1782"/>
                </a:lnTo>
                <a:lnTo>
                  <a:pt x="4087" y="1784"/>
                </a:lnTo>
                <a:lnTo>
                  <a:pt x="4088" y="1788"/>
                </a:lnTo>
                <a:lnTo>
                  <a:pt x="4091" y="1791"/>
                </a:lnTo>
                <a:lnTo>
                  <a:pt x="4098" y="1797"/>
                </a:lnTo>
                <a:lnTo>
                  <a:pt x="4105" y="1804"/>
                </a:lnTo>
                <a:lnTo>
                  <a:pt x="4113" y="1814"/>
                </a:lnTo>
                <a:lnTo>
                  <a:pt x="4118" y="1822"/>
                </a:lnTo>
                <a:lnTo>
                  <a:pt x="4122" y="1832"/>
                </a:lnTo>
                <a:lnTo>
                  <a:pt x="4123" y="1841"/>
                </a:lnTo>
                <a:lnTo>
                  <a:pt x="4122" y="1853"/>
                </a:lnTo>
                <a:lnTo>
                  <a:pt x="4119" y="1868"/>
                </a:lnTo>
                <a:lnTo>
                  <a:pt x="4117" y="1886"/>
                </a:lnTo>
                <a:lnTo>
                  <a:pt x="4112" y="1901"/>
                </a:lnTo>
                <a:lnTo>
                  <a:pt x="4106" y="1914"/>
                </a:lnTo>
                <a:lnTo>
                  <a:pt x="4101" y="1927"/>
                </a:lnTo>
                <a:lnTo>
                  <a:pt x="4097" y="1941"/>
                </a:lnTo>
                <a:lnTo>
                  <a:pt x="4093" y="1954"/>
                </a:lnTo>
                <a:lnTo>
                  <a:pt x="4092" y="1959"/>
                </a:lnTo>
                <a:lnTo>
                  <a:pt x="4088" y="1964"/>
                </a:lnTo>
                <a:lnTo>
                  <a:pt x="4085" y="1967"/>
                </a:lnTo>
                <a:lnTo>
                  <a:pt x="4080" y="1971"/>
                </a:lnTo>
                <a:lnTo>
                  <a:pt x="4070" y="1974"/>
                </a:lnTo>
                <a:lnTo>
                  <a:pt x="4059" y="1979"/>
                </a:lnTo>
                <a:lnTo>
                  <a:pt x="4053" y="1981"/>
                </a:lnTo>
                <a:lnTo>
                  <a:pt x="4047" y="1984"/>
                </a:lnTo>
                <a:lnTo>
                  <a:pt x="4041" y="1989"/>
                </a:lnTo>
                <a:lnTo>
                  <a:pt x="4035" y="1993"/>
                </a:lnTo>
                <a:lnTo>
                  <a:pt x="4024" y="2004"/>
                </a:lnTo>
                <a:lnTo>
                  <a:pt x="4016" y="2013"/>
                </a:lnTo>
                <a:lnTo>
                  <a:pt x="4012" y="2019"/>
                </a:lnTo>
                <a:lnTo>
                  <a:pt x="4010" y="2025"/>
                </a:lnTo>
                <a:lnTo>
                  <a:pt x="4009" y="2032"/>
                </a:lnTo>
                <a:lnTo>
                  <a:pt x="4006" y="2040"/>
                </a:lnTo>
                <a:lnTo>
                  <a:pt x="4006" y="2047"/>
                </a:lnTo>
                <a:lnTo>
                  <a:pt x="4006" y="2054"/>
                </a:lnTo>
                <a:lnTo>
                  <a:pt x="4006" y="2060"/>
                </a:lnTo>
                <a:lnTo>
                  <a:pt x="4007" y="2066"/>
                </a:lnTo>
                <a:lnTo>
                  <a:pt x="4012" y="2076"/>
                </a:lnTo>
                <a:lnTo>
                  <a:pt x="4019" y="2090"/>
                </a:lnTo>
                <a:lnTo>
                  <a:pt x="4022" y="2098"/>
                </a:lnTo>
                <a:lnTo>
                  <a:pt x="4024" y="2105"/>
                </a:lnTo>
                <a:lnTo>
                  <a:pt x="4025" y="2113"/>
                </a:lnTo>
                <a:lnTo>
                  <a:pt x="4026" y="2120"/>
                </a:lnTo>
                <a:lnTo>
                  <a:pt x="4025" y="2129"/>
                </a:lnTo>
                <a:lnTo>
                  <a:pt x="4023" y="2135"/>
                </a:lnTo>
                <a:lnTo>
                  <a:pt x="4019" y="2141"/>
                </a:lnTo>
                <a:lnTo>
                  <a:pt x="4017" y="2145"/>
                </a:lnTo>
                <a:lnTo>
                  <a:pt x="4013" y="2151"/>
                </a:lnTo>
                <a:lnTo>
                  <a:pt x="4010" y="2156"/>
                </a:lnTo>
                <a:lnTo>
                  <a:pt x="4007" y="2162"/>
                </a:lnTo>
                <a:lnTo>
                  <a:pt x="4005" y="2168"/>
                </a:lnTo>
                <a:lnTo>
                  <a:pt x="4004" y="2185"/>
                </a:lnTo>
                <a:lnTo>
                  <a:pt x="4005" y="2204"/>
                </a:lnTo>
                <a:lnTo>
                  <a:pt x="4007" y="2224"/>
                </a:lnTo>
                <a:lnTo>
                  <a:pt x="4011" y="2242"/>
                </a:lnTo>
                <a:lnTo>
                  <a:pt x="4013" y="2264"/>
                </a:lnTo>
                <a:lnTo>
                  <a:pt x="4016" y="2294"/>
                </a:lnTo>
                <a:lnTo>
                  <a:pt x="4017" y="2321"/>
                </a:lnTo>
                <a:lnTo>
                  <a:pt x="4016" y="2342"/>
                </a:lnTo>
                <a:lnTo>
                  <a:pt x="4015" y="2347"/>
                </a:lnTo>
                <a:lnTo>
                  <a:pt x="4012" y="2353"/>
                </a:lnTo>
                <a:lnTo>
                  <a:pt x="4010" y="2358"/>
                </a:lnTo>
                <a:lnTo>
                  <a:pt x="4006" y="2363"/>
                </a:lnTo>
                <a:lnTo>
                  <a:pt x="4001" y="2369"/>
                </a:lnTo>
                <a:lnTo>
                  <a:pt x="3998" y="2374"/>
                </a:lnTo>
                <a:lnTo>
                  <a:pt x="3996" y="2380"/>
                </a:lnTo>
                <a:lnTo>
                  <a:pt x="3993" y="2387"/>
                </a:lnTo>
                <a:lnTo>
                  <a:pt x="3992" y="2394"/>
                </a:lnTo>
                <a:lnTo>
                  <a:pt x="3991" y="2401"/>
                </a:lnTo>
                <a:lnTo>
                  <a:pt x="3992" y="2407"/>
                </a:lnTo>
                <a:lnTo>
                  <a:pt x="3993" y="2413"/>
                </a:lnTo>
                <a:lnTo>
                  <a:pt x="3996" y="2419"/>
                </a:lnTo>
                <a:lnTo>
                  <a:pt x="3998" y="2424"/>
                </a:lnTo>
                <a:lnTo>
                  <a:pt x="4000" y="2429"/>
                </a:lnTo>
                <a:lnTo>
                  <a:pt x="4005" y="2433"/>
                </a:lnTo>
                <a:lnTo>
                  <a:pt x="4013" y="2446"/>
                </a:lnTo>
                <a:lnTo>
                  <a:pt x="4022" y="2462"/>
                </a:lnTo>
                <a:lnTo>
                  <a:pt x="4025" y="2471"/>
                </a:lnTo>
                <a:lnTo>
                  <a:pt x="4028" y="2479"/>
                </a:lnTo>
                <a:lnTo>
                  <a:pt x="4029" y="2488"/>
                </a:lnTo>
                <a:lnTo>
                  <a:pt x="4029" y="2496"/>
                </a:lnTo>
                <a:lnTo>
                  <a:pt x="4028" y="2503"/>
                </a:lnTo>
                <a:lnTo>
                  <a:pt x="4025" y="2510"/>
                </a:lnTo>
                <a:lnTo>
                  <a:pt x="4022" y="2517"/>
                </a:lnTo>
                <a:lnTo>
                  <a:pt x="4018" y="2523"/>
                </a:lnTo>
                <a:lnTo>
                  <a:pt x="4009" y="2535"/>
                </a:lnTo>
                <a:lnTo>
                  <a:pt x="4000" y="2547"/>
                </a:lnTo>
                <a:lnTo>
                  <a:pt x="3997" y="2553"/>
                </a:lnTo>
                <a:lnTo>
                  <a:pt x="3994" y="2560"/>
                </a:lnTo>
                <a:lnTo>
                  <a:pt x="3992" y="2567"/>
                </a:lnTo>
                <a:lnTo>
                  <a:pt x="3992" y="2574"/>
                </a:lnTo>
                <a:lnTo>
                  <a:pt x="3992" y="2580"/>
                </a:lnTo>
                <a:lnTo>
                  <a:pt x="3992" y="2586"/>
                </a:lnTo>
                <a:lnTo>
                  <a:pt x="3993" y="2591"/>
                </a:lnTo>
                <a:lnTo>
                  <a:pt x="3996" y="2595"/>
                </a:lnTo>
                <a:lnTo>
                  <a:pt x="3999" y="2601"/>
                </a:lnTo>
                <a:lnTo>
                  <a:pt x="4001" y="2608"/>
                </a:lnTo>
                <a:lnTo>
                  <a:pt x="4001" y="2616"/>
                </a:lnTo>
                <a:lnTo>
                  <a:pt x="4000" y="2626"/>
                </a:lnTo>
                <a:lnTo>
                  <a:pt x="3998" y="2639"/>
                </a:lnTo>
                <a:lnTo>
                  <a:pt x="3992" y="2654"/>
                </a:lnTo>
                <a:lnTo>
                  <a:pt x="3984" y="2668"/>
                </a:lnTo>
                <a:lnTo>
                  <a:pt x="3977" y="2681"/>
                </a:lnTo>
                <a:lnTo>
                  <a:pt x="3973" y="2687"/>
                </a:lnTo>
                <a:lnTo>
                  <a:pt x="3968" y="2692"/>
                </a:lnTo>
                <a:lnTo>
                  <a:pt x="3962" y="2696"/>
                </a:lnTo>
                <a:lnTo>
                  <a:pt x="3956" y="2698"/>
                </a:lnTo>
                <a:lnTo>
                  <a:pt x="3952" y="2700"/>
                </a:lnTo>
                <a:lnTo>
                  <a:pt x="3948" y="2703"/>
                </a:lnTo>
                <a:lnTo>
                  <a:pt x="3947" y="2706"/>
                </a:lnTo>
                <a:lnTo>
                  <a:pt x="3947" y="2714"/>
                </a:lnTo>
                <a:lnTo>
                  <a:pt x="3949" y="2734"/>
                </a:lnTo>
                <a:lnTo>
                  <a:pt x="3950" y="2748"/>
                </a:lnTo>
                <a:lnTo>
                  <a:pt x="3949" y="2754"/>
                </a:lnTo>
                <a:lnTo>
                  <a:pt x="3949" y="2762"/>
                </a:lnTo>
                <a:lnTo>
                  <a:pt x="3950" y="2769"/>
                </a:lnTo>
                <a:lnTo>
                  <a:pt x="3953" y="2777"/>
                </a:lnTo>
                <a:lnTo>
                  <a:pt x="3955" y="2784"/>
                </a:lnTo>
                <a:lnTo>
                  <a:pt x="3956" y="2793"/>
                </a:lnTo>
                <a:lnTo>
                  <a:pt x="3956" y="2803"/>
                </a:lnTo>
                <a:lnTo>
                  <a:pt x="3954" y="2811"/>
                </a:lnTo>
                <a:lnTo>
                  <a:pt x="3949" y="2817"/>
                </a:lnTo>
                <a:lnTo>
                  <a:pt x="3940" y="2826"/>
                </a:lnTo>
                <a:lnTo>
                  <a:pt x="3929" y="2837"/>
                </a:lnTo>
                <a:lnTo>
                  <a:pt x="3917" y="2851"/>
                </a:lnTo>
                <a:lnTo>
                  <a:pt x="3911" y="2859"/>
                </a:lnTo>
                <a:lnTo>
                  <a:pt x="3906" y="2868"/>
                </a:lnTo>
                <a:lnTo>
                  <a:pt x="3902" y="2876"/>
                </a:lnTo>
                <a:lnTo>
                  <a:pt x="3898" y="2885"/>
                </a:lnTo>
                <a:lnTo>
                  <a:pt x="3892" y="2901"/>
                </a:lnTo>
                <a:lnTo>
                  <a:pt x="3889" y="2913"/>
                </a:lnTo>
                <a:lnTo>
                  <a:pt x="3887" y="2925"/>
                </a:lnTo>
                <a:lnTo>
                  <a:pt x="3887" y="2939"/>
                </a:lnTo>
                <a:lnTo>
                  <a:pt x="3886" y="2955"/>
                </a:lnTo>
                <a:lnTo>
                  <a:pt x="3886" y="2968"/>
                </a:lnTo>
                <a:lnTo>
                  <a:pt x="3886" y="2974"/>
                </a:lnTo>
                <a:lnTo>
                  <a:pt x="3887" y="2980"/>
                </a:lnTo>
                <a:lnTo>
                  <a:pt x="3889" y="2985"/>
                </a:lnTo>
                <a:lnTo>
                  <a:pt x="3891" y="2990"/>
                </a:lnTo>
                <a:lnTo>
                  <a:pt x="3893" y="2995"/>
                </a:lnTo>
                <a:lnTo>
                  <a:pt x="3896" y="2999"/>
                </a:lnTo>
                <a:lnTo>
                  <a:pt x="3899" y="3002"/>
                </a:lnTo>
                <a:lnTo>
                  <a:pt x="3903" y="3005"/>
                </a:lnTo>
                <a:lnTo>
                  <a:pt x="3905" y="3007"/>
                </a:lnTo>
                <a:lnTo>
                  <a:pt x="3908" y="3011"/>
                </a:lnTo>
                <a:lnTo>
                  <a:pt x="3910" y="3015"/>
                </a:lnTo>
                <a:lnTo>
                  <a:pt x="3912" y="3020"/>
                </a:lnTo>
                <a:lnTo>
                  <a:pt x="3915" y="3030"/>
                </a:lnTo>
                <a:lnTo>
                  <a:pt x="3915" y="3042"/>
                </a:lnTo>
                <a:lnTo>
                  <a:pt x="3915" y="3046"/>
                </a:lnTo>
                <a:lnTo>
                  <a:pt x="3914" y="3052"/>
                </a:lnTo>
                <a:lnTo>
                  <a:pt x="3911" y="3058"/>
                </a:lnTo>
                <a:lnTo>
                  <a:pt x="3909" y="3064"/>
                </a:lnTo>
                <a:lnTo>
                  <a:pt x="3905" y="3070"/>
                </a:lnTo>
                <a:lnTo>
                  <a:pt x="3900" y="3076"/>
                </a:lnTo>
                <a:lnTo>
                  <a:pt x="3896" y="3082"/>
                </a:lnTo>
                <a:lnTo>
                  <a:pt x="3889" y="3088"/>
                </a:lnTo>
                <a:lnTo>
                  <a:pt x="3884" y="3090"/>
                </a:lnTo>
                <a:lnTo>
                  <a:pt x="3878" y="3093"/>
                </a:lnTo>
                <a:lnTo>
                  <a:pt x="3873" y="3095"/>
                </a:lnTo>
                <a:lnTo>
                  <a:pt x="3867" y="3096"/>
                </a:lnTo>
                <a:lnTo>
                  <a:pt x="3854" y="3097"/>
                </a:lnTo>
                <a:lnTo>
                  <a:pt x="3843" y="3097"/>
                </a:lnTo>
                <a:lnTo>
                  <a:pt x="3829" y="3096"/>
                </a:lnTo>
                <a:lnTo>
                  <a:pt x="3816" y="3095"/>
                </a:lnTo>
                <a:lnTo>
                  <a:pt x="3803" y="3093"/>
                </a:lnTo>
                <a:lnTo>
                  <a:pt x="3789" y="3092"/>
                </a:lnTo>
                <a:lnTo>
                  <a:pt x="3753" y="3088"/>
                </a:lnTo>
                <a:lnTo>
                  <a:pt x="3713" y="3084"/>
                </a:lnTo>
                <a:lnTo>
                  <a:pt x="3672" y="3082"/>
                </a:lnTo>
                <a:lnTo>
                  <a:pt x="3635" y="3080"/>
                </a:lnTo>
                <a:lnTo>
                  <a:pt x="3614" y="3078"/>
                </a:lnTo>
                <a:lnTo>
                  <a:pt x="3596" y="3077"/>
                </a:lnTo>
                <a:lnTo>
                  <a:pt x="3582" y="3076"/>
                </a:lnTo>
                <a:lnTo>
                  <a:pt x="3571" y="3074"/>
                </a:lnTo>
                <a:lnTo>
                  <a:pt x="3563" y="3071"/>
                </a:lnTo>
                <a:lnTo>
                  <a:pt x="3557" y="3069"/>
                </a:lnTo>
                <a:lnTo>
                  <a:pt x="3552" y="3065"/>
                </a:lnTo>
                <a:lnTo>
                  <a:pt x="3547" y="3063"/>
                </a:lnTo>
                <a:lnTo>
                  <a:pt x="3541" y="3055"/>
                </a:lnTo>
                <a:lnTo>
                  <a:pt x="3538" y="3049"/>
                </a:lnTo>
                <a:lnTo>
                  <a:pt x="3535" y="3046"/>
                </a:lnTo>
                <a:lnTo>
                  <a:pt x="3533" y="3044"/>
                </a:lnTo>
                <a:lnTo>
                  <a:pt x="3531" y="3042"/>
                </a:lnTo>
                <a:lnTo>
                  <a:pt x="3527" y="3042"/>
                </a:lnTo>
                <a:lnTo>
                  <a:pt x="3524" y="3040"/>
                </a:lnTo>
                <a:lnTo>
                  <a:pt x="3520" y="3042"/>
                </a:lnTo>
                <a:lnTo>
                  <a:pt x="3518" y="3043"/>
                </a:lnTo>
                <a:lnTo>
                  <a:pt x="3515" y="3045"/>
                </a:lnTo>
                <a:lnTo>
                  <a:pt x="3509" y="3053"/>
                </a:lnTo>
                <a:lnTo>
                  <a:pt x="3505" y="3068"/>
                </a:lnTo>
                <a:lnTo>
                  <a:pt x="3500" y="3083"/>
                </a:lnTo>
                <a:lnTo>
                  <a:pt x="3496" y="3095"/>
                </a:lnTo>
                <a:lnTo>
                  <a:pt x="3492" y="3103"/>
                </a:lnTo>
                <a:lnTo>
                  <a:pt x="3484" y="3112"/>
                </a:lnTo>
                <a:lnTo>
                  <a:pt x="3477" y="3118"/>
                </a:lnTo>
                <a:lnTo>
                  <a:pt x="3472" y="3121"/>
                </a:lnTo>
                <a:lnTo>
                  <a:pt x="3471" y="3124"/>
                </a:lnTo>
                <a:lnTo>
                  <a:pt x="3471" y="3126"/>
                </a:lnTo>
                <a:lnTo>
                  <a:pt x="3471" y="3128"/>
                </a:lnTo>
                <a:lnTo>
                  <a:pt x="3472" y="3132"/>
                </a:lnTo>
                <a:lnTo>
                  <a:pt x="3474" y="3138"/>
                </a:lnTo>
                <a:lnTo>
                  <a:pt x="3474" y="3145"/>
                </a:lnTo>
                <a:lnTo>
                  <a:pt x="3471" y="3153"/>
                </a:lnTo>
                <a:lnTo>
                  <a:pt x="3465" y="3164"/>
                </a:lnTo>
                <a:lnTo>
                  <a:pt x="3458" y="3175"/>
                </a:lnTo>
                <a:lnTo>
                  <a:pt x="3451" y="3184"/>
                </a:lnTo>
                <a:lnTo>
                  <a:pt x="3445" y="3193"/>
                </a:lnTo>
                <a:lnTo>
                  <a:pt x="3439" y="3200"/>
                </a:lnTo>
                <a:lnTo>
                  <a:pt x="3434" y="3206"/>
                </a:lnTo>
                <a:lnTo>
                  <a:pt x="3431" y="3213"/>
                </a:lnTo>
                <a:lnTo>
                  <a:pt x="3430" y="3220"/>
                </a:lnTo>
                <a:lnTo>
                  <a:pt x="3431" y="3226"/>
                </a:lnTo>
                <a:lnTo>
                  <a:pt x="3431" y="3228"/>
                </a:lnTo>
                <a:lnTo>
                  <a:pt x="3431" y="3231"/>
                </a:lnTo>
                <a:lnTo>
                  <a:pt x="3429" y="3232"/>
                </a:lnTo>
                <a:lnTo>
                  <a:pt x="3426" y="3232"/>
                </a:lnTo>
                <a:lnTo>
                  <a:pt x="3418" y="3233"/>
                </a:lnTo>
                <a:lnTo>
                  <a:pt x="3405" y="3233"/>
                </a:lnTo>
                <a:lnTo>
                  <a:pt x="3399" y="3233"/>
                </a:lnTo>
                <a:lnTo>
                  <a:pt x="3393" y="3235"/>
                </a:lnTo>
                <a:lnTo>
                  <a:pt x="3387" y="3237"/>
                </a:lnTo>
                <a:lnTo>
                  <a:pt x="3382" y="3240"/>
                </a:lnTo>
                <a:lnTo>
                  <a:pt x="3375" y="3247"/>
                </a:lnTo>
                <a:lnTo>
                  <a:pt x="3369" y="3256"/>
                </a:lnTo>
                <a:lnTo>
                  <a:pt x="3367" y="3259"/>
                </a:lnTo>
                <a:lnTo>
                  <a:pt x="3363" y="3261"/>
                </a:lnTo>
                <a:lnTo>
                  <a:pt x="3360" y="3264"/>
                </a:lnTo>
                <a:lnTo>
                  <a:pt x="3356" y="3265"/>
                </a:lnTo>
                <a:lnTo>
                  <a:pt x="3348" y="3265"/>
                </a:lnTo>
                <a:lnTo>
                  <a:pt x="3341" y="3264"/>
                </a:lnTo>
                <a:lnTo>
                  <a:pt x="3333" y="3264"/>
                </a:lnTo>
                <a:lnTo>
                  <a:pt x="3326" y="3265"/>
                </a:lnTo>
                <a:lnTo>
                  <a:pt x="3324" y="3267"/>
                </a:lnTo>
                <a:lnTo>
                  <a:pt x="3322" y="3270"/>
                </a:lnTo>
                <a:lnTo>
                  <a:pt x="3320" y="3273"/>
                </a:lnTo>
                <a:lnTo>
                  <a:pt x="3320" y="3278"/>
                </a:lnTo>
                <a:lnTo>
                  <a:pt x="3318" y="3285"/>
                </a:lnTo>
                <a:lnTo>
                  <a:pt x="3316" y="3291"/>
                </a:lnTo>
                <a:lnTo>
                  <a:pt x="3311" y="3295"/>
                </a:lnTo>
                <a:lnTo>
                  <a:pt x="3305" y="3297"/>
                </a:lnTo>
                <a:lnTo>
                  <a:pt x="3301" y="3298"/>
                </a:lnTo>
                <a:lnTo>
                  <a:pt x="3299" y="3301"/>
                </a:lnTo>
                <a:lnTo>
                  <a:pt x="3298" y="3304"/>
                </a:lnTo>
                <a:lnTo>
                  <a:pt x="3298" y="3309"/>
                </a:lnTo>
                <a:lnTo>
                  <a:pt x="3298" y="3314"/>
                </a:lnTo>
                <a:lnTo>
                  <a:pt x="3300" y="3317"/>
                </a:lnTo>
                <a:lnTo>
                  <a:pt x="3302" y="3322"/>
                </a:lnTo>
                <a:lnTo>
                  <a:pt x="3307" y="3326"/>
                </a:lnTo>
                <a:lnTo>
                  <a:pt x="3317" y="3330"/>
                </a:lnTo>
                <a:lnTo>
                  <a:pt x="3324" y="3334"/>
                </a:lnTo>
                <a:lnTo>
                  <a:pt x="3327" y="3336"/>
                </a:lnTo>
                <a:lnTo>
                  <a:pt x="3331" y="3341"/>
                </a:lnTo>
                <a:lnTo>
                  <a:pt x="3335" y="3346"/>
                </a:lnTo>
                <a:lnTo>
                  <a:pt x="3338" y="3354"/>
                </a:lnTo>
                <a:lnTo>
                  <a:pt x="3348" y="3373"/>
                </a:lnTo>
                <a:lnTo>
                  <a:pt x="3357" y="3392"/>
                </a:lnTo>
                <a:lnTo>
                  <a:pt x="3367" y="3411"/>
                </a:lnTo>
                <a:lnTo>
                  <a:pt x="3374" y="3427"/>
                </a:lnTo>
                <a:lnTo>
                  <a:pt x="3383" y="3446"/>
                </a:lnTo>
                <a:lnTo>
                  <a:pt x="3396" y="3473"/>
                </a:lnTo>
                <a:lnTo>
                  <a:pt x="3409" y="3502"/>
                </a:lnTo>
                <a:lnTo>
                  <a:pt x="3420" y="3524"/>
                </a:lnTo>
                <a:lnTo>
                  <a:pt x="3429" y="3543"/>
                </a:lnTo>
                <a:lnTo>
                  <a:pt x="3437" y="3561"/>
                </a:lnTo>
                <a:lnTo>
                  <a:pt x="3446" y="3579"/>
                </a:lnTo>
                <a:lnTo>
                  <a:pt x="3452" y="3594"/>
                </a:lnTo>
                <a:lnTo>
                  <a:pt x="3456" y="3601"/>
                </a:lnTo>
                <a:lnTo>
                  <a:pt x="3458" y="3610"/>
                </a:lnTo>
                <a:lnTo>
                  <a:pt x="3462" y="3619"/>
                </a:lnTo>
                <a:lnTo>
                  <a:pt x="3462" y="3626"/>
                </a:lnTo>
                <a:lnTo>
                  <a:pt x="3457" y="3638"/>
                </a:lnTo>
                <a:lnTo>
                  <a:pt x="3452" y="3651"/>
                </a:lnTo>
                <a:lnTo>
                  <a:pt x="3453" y="3667"/>
                </a:lnTo>
                <a:lnTo>
                  <a:pt x="3455" y="3683"/>
                </a:lnTo>
                <a:lnTo>
                  <a:pt x="3457" y="3701"/>
                </a:lnTo>
                <a:lnTo>
                  <a:pt x="3456" y="3717"/>
                </a:lnTo>
                <a:lnTo>
                  <a:pt x="3455" y="3731"/>
                </a:lnTo>
                <a:lnTo>
                  <a:pt x="3455" y="3742"/>
                </a:lnTo>
                <a:lnTo>
                  <a:pt x="3456" y="3746"/>
                </a:lnTo>
                <a:lnTo>
                  <a:pt x="3457" y="3751"/>
                </a:lnTo>
                <a:lnTo>
                  <a:pt x="3459" y="3755"/>
                </a:lnTo>
                <a:lnTo>
                  <a:pt x="3462" y="3760"/>
                </a:lnTo>
                <a:lnTo>
                  <a:pt x="3468" y="3768"/>
                </a:lnTo>
                <a:lnTo>
                  <a:pt x="3472" y="3780"/>
                </a:lnTo>
                <a:lnTo>
                  <a:pt x="3475" y="3786"/>
                </a:lnTo>
                <a:lnTo>
                  <a:pt x="3476" y="3793"/>
                </a:lnTo>
                <a:lnTo>
                  <a:pt x="3476" y="3800"/>
                </a:lnTo>
                <a:lnTo>
                  <a:pt x="3476" y="3808"/>
                </a:lnTo>
                <a:lnTo>
                  <a:pt x="3475" y="3824"/>
                </a:lnTo>
                <a:lnTo>
                  <a:pt x="3476" y="3838"/>
                </a:lnTo>
                <a:lnTo>
                  <a:pt x="3477" y="3845"/>
                </a:lnTo>
                <a:lnTo>
                  <a:pt x="3478" y="3851"/>
                </a:lnTo>
                <a:lnTo>
                  <a:pt x="3482" y="3856"/>
                </a:lnTo>
                <a:lnTo>
                  <a:pt x="3487" y="3861"/>
                </a:lnTo>
                <a:lnTo>
                  <a:pt x="3501" y="3866"/>
                </a:lnTo>
                <a:lnTo>
                  <a:pt x="3509" y="3871"/>
                </a:lnTo>
                <a:lnTo>
                  <a:pt x="3512" y="3875"/>
                </a:lnTo>
                <a:lnTo>
                  <a:pt x="3512" y="3878"/>
                </a:lnTo>
                <a:lnTo>
                  <a:pt x="3512" y="3881"/>
                </a:lnTo>
                <a:lnTo>
                  <a:pt x="3509" y="3883"/>
                </a:lnTo>
                <a:lnTo>
                  <a:pt x="3505" y="3889"/>
                </a:lnTo>
                <a:lnTo>
                  <a:pt x="3497" y="3894"/>
                </a:lnTo>
                <a:lnTo>
                  <a:pt x="3490" y="3901"/>
                </a:lnTo>
                <a:lnTo>
                  <a:pt x="3484" y="3907"/>
                </a:lnTo>
                <a:lnTo>
                  <a:pt x="3480" y="3912"/>
                </a:lnTo>
                <a:lnTo>
                  <a:pt x="3476" y="3915"/>
                </a:lnTo>
                <a:lnTo>
                  <a:pt x="3474" y="3915"/>
                </a:lnTo>
                <a:lnTo>
                  <a:pt x="3471" y="3915"/>
                </a:lnTo>
                <a:lnTo>
                  <a:pt x="3468" y="3914"/>
                </a:lnTo>
                <a:lnTo>
                  <a:pt x="3464" y="3910"/>
                </a:lnTo>
                <a:lnTo>
                  <a:pt x="3450" y="3899"/>
                </a:lnTo>
                <a:lnTo>
                  <a:pt x="3436" y="3887"/>
                </a:lnTo>
                <a:lnTo>
                  <a:pt x="3431" y="3883"/>
                </a:lnTo>
                <a:lnTo>
                  <a:pt x="3426" y="3881"/>
                </a:lnTo>
                <a:lnTo>
                  <a:pt x="3424" y="3881"/>
                </a:lnTo>
                <a:lnTo>
                  <a:pt x="3423" y="3881"/>
                </a:lnTo>
                <a:lnTo>
                  <a:pt x="3420" y="3882"/>
                </a:lnTo>
                <a:lnTo>
                  <a:pt x="3419" y="3884"/>
                </a:lnTo>
                <a:lnTo>
                  <a:pt x="3412" y="3896"/>
                </a:lnTo>
                <a:lnTo>
                  <a:pt x="3407" y="3908"/>
                </a:lnTo>
                <a:lnTo>
                  <a:pt x="3405" y="3912"/>
                </a:lnTo>
                <a:lnTo>
                  <a:pt x="3402" y="3915"/>
                </a:lnTo>
                <a:lnTo>
                  <a:pt x="3399" y="3918"/>
                </a:lnTo>
                <a:lnTo>
                  <a:pt x="3395" y="3919"/>
                </a:lnTo>
                <a:lnTo>
                  <a:pt x="3392" y="3919"/>
                </a:lnTo>
                <a:lnTo>
                  <a:pt x="3387" y="3919"/>
                </a:lnTo>
                <a:lnTo>
                  <a:pt x="3382" y="3916"/>
                </a:lnTo>
                <a:lnTo>
                  <a:pt x="3379" y="3914"/>
                </a:lnTo>
                <a:lnTo>
                  <a:pt x="3369" y="3906"/>
                </a:lnTo>
                <a:lnTo>
                  <a:pt x="3360" y="3899"/>
                </a:lnTo>
                <a:lnTo>
                  <a:pt x="3349" y="3891"/>
                </a:lnTo>
                <a:lnTo>
                  <a:pt x="3338" y="3887"/>
                </a:lnTo>
                <a:lnTo>
                  <a:pt x="3327" y="3883"/>
                </a:lnTo>
                <a:lnTo>
                  <a:pt x="3318" y="3878"/>
                </a:lnTo>
                <a:lnTo>
                  <a:pt x="3310" y="3874"/>
                </a:lnTo>
                <a:lnTo>
                  <a:pt x="3302" y="3866"/>
                </a:lnTo>
                <a:lnTo>
                  <a:pt x="3297" y="3862"/>
                </a:lnTo>
                <a:lnTo>
                  <a:pt x="3289" y="3859"/>
                </a:lnTo>
                <a:lnTo>
                  <a:pt x="3282" y="3858"/>
                </a:lnTo>
                <a:lnTo>
                  <a:pt x="3275" y="3858"/>
                </a:lnTo>
                <a:lnTo>
                  <a:pt x="3268" y="3858"/>
                </a:lnTo>
                <a:lnTo>
                  <a:pt x="3260" y="3857"/>
                </a:lnTo>
                <a:lnTo>
                  <a:pt x="3256" y="3855"/>
                </a:lnTo>
                <a:lnTo>
                  <a:pt x="3251" y="3853"/>
                </a:lnTo>
                <a:lnTo>
                  <a:pt x="3248" y="3850"/>
                </a:lnTo>
                <a:lnTo>
                  <a:pt x="3245" y="3846"/>
                </a:lnTo>
                <a:lnTo>
                  <a:pt x="3238" y="3833"/>
                </a:lnTo>
                <a:lnTo>
                  <a:pt x="3231" y="3821"/>
                </a:lnTo>
                <a:lnTo>
                  <a:pt x="3226" y="3819"/>
                </a:lnTo>
                <a:lnTo>
                  <a:pt x="3222" y="3819"/>
                </a:lnTo>
                <a:lnTo>
                  <a:pt x="3218" y="3819"/>
                </a:lnTo>
                <a:lnTo>
                  <a:pt x="3213" y="3821"/>
                </a:lnTo>
                <a:lnTo>
                  <a:pt x="3211" y="3823"/>
                </a:lnTo>
                <a:lnTo>
                  <a:pt x="3209" y="3820"/>
                </a:lnTo>
                <a:lnTo>
                  <a:pt x="3207" y="3817"/>
                </a:lnTo>
                <a:lnTo>
                  <a:pt x="3206" y="3812"/>
                </a:lnTo>
                <a:lnTo>
                  <a:pt x="3205" y="3800"/>
                </a:lnTo>
                <a:lnTo>
                  <a:pt x="3204" y="3788"/>
                </a:lnTo>
                <a:lnTo>
                  <a:pt x="3203" y="3779"/>
                </a:lnTo>
                <a:lnTo>
                  <a:pt x="3200" y="3769"/>
                </a:lnTo>
                <a:lnTo>
                  <a:pt x="3199" y="3761"/>
                </a:lnTo>
                <a:lnTo>
                  <a:pt x="3196" y="3752"/>
                </a:lnTo>
                <a:lnTo>
                  <a:pt x="3192" y="3743"/>
                </a:lnTo>
                <a:lnTo>
                  <a:pt x="3186" y="3733"/>
                </a:lnTo>
                <a:lnTo>
                  <a:pt x="3182" y="3723"/>
                </a:lnTo>
                <a:lnTo>
                  <a:pt x="3180" y="3713"/>
                </a:lnTo>
                <a:lnTo>
                  <a:pt x="3179" y="3704"/>
                </a:lnTo>
                <a:lnTo>
                  <a:pt x="3178" y="3697"/>
                </a:lnTo>
                <a:lnTo>
                  <a:pt x="3176" y="3694"/>
                </a:lnTo>
                <a:lnTo>
                  <a:pt x="3176" y="3692"/>
                </a:lnTo>
                <a:lnTo>
                  <a:pt x="3175" y="3692"/>
                </a:lnTo>
                <a:lnTo>
                  <a:pt x="3173" y="3693"/>
                </a:lnTo>
                <a:lnTo>
                  <a:pt x="3169" y="3698"/>
                </a:lnTo>
                <a:lnTo>
                  <a:pt x="3165" y="3707"/>
                </a:lnTo>
                <a:lnTo>
                  <a:pt x="3157" y="3718"/>
                </a:lnTo>
                <a:lnTo>
                  <a:pt x="3152" y="3730"/>
                </a:lnTo>
                <a:lnTo>
                  <a:pt x="3146" y="3743"/>
                </a:lnTo>
                <a:lnTo>
                  <a:pt x="3136" y="3758"/>
                </a:lnTo>
                <a:lnTo>
                  <a:pt x="3129" y="3774"/>
                </a:lnTo>
                <a:lnTo>
                  <a:pt x="3123" y="3787"/>
                </a:lnTo>
                <a:lnTo>
                  <a:pt x="3122" y="3788"/>
                </a:lnTo>
                <a:lnTo>
                  <a:pt x="3121" y="3790"/>
                </a:lnTo>
                <a:lnTo>
                  <a:pt x="3119" y="3792"/>
                </a:lnTo>
                <a:lnTo>
                  <a:pt x="3117" y="3792"/>
                </a:lnTo>
                <a:lnTo>
                  <a:pt x="3112" y="3792"/>
                </a:lnTo>
                <a:lnTo>
                  <a:pt x="3108" y="3789"/>
                </a:lnTo>
                <a:lnTo>
                  <a:pt x="3103" y="3787"/>
                </a:lnTo>
                <a:lnTo>
                  <a:pt x="3098" y="3782"/>
                </a:lnTo>
                <a:lnTo>
                  <a:pt x="3094" y="3777"/>
                </a:lnTo>
                <a:lnTo>
                  <a:pt x="3092" y="3773"/>
                </a:lnTo>
                <a:lnTo>
                  <a:pt x="3089" y="3762"/>
                </a:lnTo>
                <a:lnTo>
                  <a:pt x="3086" y="3752"/>
                </a:lnTo>
                <a:lnTo>
                  <a:pt x="3084" y="3743"/>
                </a:lnTo>
                <a:lnTo>
                  <a:pt x="3079" y="3733"/>
                </a:lnTo>
                <a:lnTo>
                  <a:pt x="3075" y="3731"/>
                </a:lnTo>
                <a:lnTo>
                  <a:pt x="3070" y="3729"/>
                </a:lnTo>
                <a:lnTo>
                  <a:pt x="3065" y="3727"/>
                </a:lnTo>
                <a:lnTo>
                  <a:pt x="3058" y="3729"/>
                </a:lnTo>
                <a:lnTo>
                  <a:pt x="3050" y="3730"/>
                </a:lnTo>
                <a:lnTo>
                  <a:pt x="3045" y="3733"/>
                </a:lnTo>
                <a:lnTo>
                  <a:pt x="3037" y="3738"/>
                </a:lnTo>
                <a:lnTo>
                  <a:pt x="3031" y="3743"/>
                </a:lnTo>
                <a:lnTo>
                  <a:pt x="3027" y="3749"/>
                </a:lnTo>
                <a:lnTo>
                  <a:pt x="3024" y="3755"/>
                </a:lnTo>
                <a:lnTo>
                  <a:pt x="3022" y="3761"/>
                </a:lnTo>
                <a:lnTo>
                  <a:pt x="3022" y="3767"/>
                </a:lnTo>
                <a:lnTo>
                  <a:pt x="3022" y="3777"/>
                </a:lnTo>
                <a:lnTo>
                  <a:pt x="3022" y="3788"/>
                </a:lnTo>
                <a:lnTo>
                  <a:pt x="3020" y="3793"/>
                </a:lnTo>
                <a:lnTo>
                  <a:pt x="3017" y="3796"/>
                </a:lnTo>
                <a:lnTo>
                  <a:pt x="3015" y="3800"/>
                </a:lnTo>
                <a:lnTo>
                  <a:pt x="3011" y="3802"/>
                </a:lnTo>
                <a:lnTo>
                  <a:pt x="3002" y="3805"/>
                </a:lnTo>
                <a:lnTo>
                  <a:pt x="2991" y="3807"/>
                </a:lnTo>
                <a:lnTo>
                  <a:pt x="2979" y="3808"/>
                </a:lnTo>
                <a:lnTo>
                  <a:pt x="2966" y="3811"/>
                </a:lnTo>
                <a:lnTo>
                  <a:pt x="2960" y="3812"/>
                </a:lnTo>
                <a:lnTo>
                  <a:pt x="2954" y="3814"/>
                </a:lnTo>
                <a:lnTo>
                  <a:pt x="2948" y="3818"/>
                </a:lnTo>
                <a:lnTo>
                  <a:pt x="2942" y="3821"/>
                </a:lnTo>
                <a:lnTo>
                  <a:pt x="2932" y="3832"/>
                </a:lnTo>
                <a:lnTo>
                  <a:pt x="2921" y="3843"/>
                </a:lnTo>
                <a:lnTo>
                  <a:pt x="2914" y="3849"/>
                </a:lnTo>
                <a:lnTo>
                  <a:pt x="2908" y="3853"/>
                </a:lnTo>
                <a:lnTo>
                  <a:pt x="2901" y="3857"/>
                </a:lnTo>
                <a:lnTo>
                  <a:pt x="2894" y="3859"/>
                </a:lnTo>
                <a:lnTo>
                  <a:pt x="2888" y="3861"/>
                </a:lnTo>
                <a:lnTo>
                  <a:pt x="2880" y="3864"/>
                </a:lnTo>
                <a:lnTo>
                  <a:pt x="2876" y="3868"/>
                </a:lnTo>
                <a:lnTo>
                  <a:pt x="2871" y="3872"/>
                </a:lnTo>
                <a:lnTo>
                  <a:pt x="2869" y="3877"/>
                </a:lnTo>
                <a:lnTo>
                  <a:pt x="2866" y="3882"/>
                </a:lnTo>
                <a:lnTo>
                  <a:pt x="2865" y="3888"/>
                </a:lnTo>
                <a:lnTo>
                  <a:pt x="2865" y="3894"/>
                </a:lnTo>
                <a:lnTo>
                  <a:pt x="2867" y="3905"/>
                </a:lnTo>
                <a:lnTo>
                  <a:pt x="2871" y="3918"/>
                </a:lnTo>
                <a:lnTo>
                  <a:pt x="2877" y="3929"/>
                </a:lnTo>
                <a:lnTo>
                  <a:pt x="2883" y="3944"/>
                </a:lnTo>
                <a:lnTo>
                  <a:pt x="2885" y="3951"/>
                </a:lnTo>
                <a:lnTo>
                  <a:pt x="2886" y="3956"/>
                </a:lnTo>
                <a:lnTo>
                  <a:pt x="2885" y="3959"/>
                </a:lnTo>
                <a:lnTo>
                  <a:pt x="2883" y="3962"/>
                </a:lnTo>
                <a:lnTo>
                  <a:pt x="2878" y="3964"/>
                </a:lnTo>
                <a:lnTo>
                  <a:pt x="2873" y="3964"/>
                </a:lnTo>
                <a:lnTo>
                  <a:pt x="2867" y="3963"/>
                </a:lnTo>
                <a:lnTo>
                  <a:pt x="2860" y="3962"/>
                </a:lnTo>
                <a:lnTo>
                  <a:pt x="2857" y="3960"/>
                </a:lnTo>
                <a:lnTo>
                  <a:pt x="2854" y="3962"/>
                </a:lnTo>
                <a:lnTo>
                  <a:pt x="2851" y="3962"/>
                </a:lnTo>
                <a:lnTo>
                  <a:pt x="2850" y="3963"/>
                </a:lnTo>
                <a:lnTo>
                  <a:pt x="2845" y="3968"/>
                </a:lnTo>
                <a:lnTo>
                  <a:pt x="2841" y="3973"/>
                </a:lnTo>
                <a:lnTo>
                  <a:pt x="2838" y="3979"/>
                </a:lnTo>
                <a:lnTo>
                  <a:pt x="2834" y="3985"/>
                </a:lnTo>
                <a:lnTo>
                  <a:pt x="2832" y="3988"/>
                </a:lnTo>
                <a:lnTo>
                  <a:pt x="2828" y="3989"/>
                </a:lnTo>
                <a:lnTo>
                  <a:pt x="2826" y="3991"/>
                </a:lnTo>
                <a:lnTo>
                  <a:pt x="2822" y="3991"/>
                </a:lnTo>
                <a:lnTo>
                  <a:pt x="2816" y="3992"/>
                </a:lnTo>
                <a:lnTo>
                  <a:pt x="2812" y="3991"/>
                </a:lnTo>
                <a:lnTo>
                  <a:pt x="2806" y="3987"/>
                </a:lnTo>
                <a:lnTo>
                  <a:pt x="2796" y="3978"/>
                </a:lnTo>
                <a:lnTo>
                  <a:pt x="2793" y="3976"/>
                </a:lnTo>
                <a:lnTo>
                  <a:pt x="2789" y="3975"/>
                </a:lnTo>
                <a:lnTo>
                  <a:pt x="2784" y="3976"/>
                </a:lnTo>
                <a:lnTo>
                  <a:pt x="2781" y="3976"/>
                </a:lnTo>
                <a:lnTo>
                  <a:pt x="2774" y="3978"/>
                </a:lnTo>
                <a:lnTo>
                  <a:pt x="2768" y="3979"/>
                </a:lnTo>
                <a:lnTo>
                  <a:pt x="2762" y="3976"/>
                </a:lnTo>
                <a:lnTo>
                  <a:pt x="2757" y="3971"/>
                </a:lnTo>
                <a:lnTo>
                  <a:pt x="2752" y="3964"/>
                </a:lnTo>
                <a:lnTo>
                  <a:pt x="2746" y="3951"/>
                </a:lnTo>
                <a:lnTo>
                  <a:pt x="2740" y="3934"/>
                </a:lnTo>
                <a:lnTo>
                  <a:pt x="2733" y="3918"/>
                </a:lnTo>
                <a:lnTo>
                  <a:pt x="2727" y="3902"/>
                </a:lnTo>
                <a:lnTo>
                  <a:pt x="2721" y="3888"/>
                </a:lnTo>
                <a:lnTo>
                  <a:pt x="2719" y="3883"/>
                </a:lnTo>
                <a:lnTo>
                  <a:pt x="2715" y="3878"/>
                </a:lnTo>
                <a:lnTo>
                  <a:pt x="2712" y="3874"/>
                </a:lnTo>
                <a:lnTo>
                  <a:pt x="2707" y="3870"/>
                </a:lnTo>
                <a:lnTo>
                  <a:pt x="2702" y="3868"/>
                </a:lnTo>
                <a:lnTo>
                  <a:pt x="2697" y="3865"/>
                </a:lnTo>
                <a:lnTo>
                  <a:pt x="2693" y="3864"/>
                </a:lnTo>
                <a:lnTo>
                  <a:pt x="2687" y="3863"/>
                </a:lnTo>
                <a:lnTo>
                  <a:pt x="2676" y="3859"/>
                </a:lnTo>
                <a:lnTo>
                  <a:pt x="2667" y="3856"/>
                </a:lnTo>
                <a:lnTo>
                  <a:pt x="2659" y="3850"/>
                </a:lnTo>
                <a:lnTo>
                  <a:pt x="2651" y="3842"/>
                </a:lnTo>
                <a:lnTo>
                  <a:pt x="2645" y="3830"/>
                </a:lnTo>
                <a:lnTo>
                  <a:pt x="2640" y="3815"/>
                </a:lnTo>
                <a:lnTo>
                  <a:pt x="2636" y="3801"/>
                </a:lnTo>
                <a:lnTo>
                  <a:pt x="2631" y="3790"/>
                </a:lnTo>
                <a:lnTo>
                  <a:pt x="2618" y="3774"/>
                </a:lnTo>
                <a:lnTo>
                  <a:pt x="2601" y="3756"/>
                </a:lnTo>
                <a:lnTo>
                  <a:pt x="2598" y="3750"/>
                </a:lnTo>
                <a:lnTo>
                  <a:pt x="2594" y="3742"/>
                </a:lnTo>
                <a:lnTo>
                  <a:pt x="2593" y="3732"/>
                </a:lnTo>
                <a:lnTo>
                  <a:pt x="2590" y="3721"/>
                </a:lnTo>
                <a:lnTo>
                  <a:pt x="2588" y="3700"/>
                </a:lnTo>
                <a:lnTo>
                  <a:pt x="2587" y="3682"/>
                </a:lnTo>
                <a:lnTo>
                  <a:pt x="2584" y="3669"/>
                </a:lnTo>
                <a:lnTo>
                  <a:pt x="2580" y="3657"/>
                </a:lnTo>
                <a:lnTo>
                  <a:pt x="2575" y="3648"/>
                </a:lnTo>
                <a:lnTo>
                  <a:pt x="2569" y="3639"/>
                </a:lnTo>
                <a:lnTo>
                  <a:pt x="2562" y="3632"/>
                </a:lnTo>
                <a:lnTo>
                  <a:pt x="2554" y="3625"/>
                </a:lnTo>
                <a:lnTo>
                  <a:pt x="2551" y="3623"/>
                </a:lnTo>
                <a:lnTo>
                  <a:pt x="2548" y="3620"/>
                </a:lnTo>
                <a:lnTo>
                  <a:pt x="2545" y="3619"/>
                </a:lnTo>
                <a:lnTo>
                  <a:pt x="2542" y="3619"/>
                </a:lnTo>
                <a:lnTo>
                  <a:pt x="2536" y="3623"/>
                </a:lnTo>
                <a:lnTo>
                  <a:pt x="2529" y="3630"/>
                </a:lnTo>
                <a:lnTo>
                  <a:pt x="2520" y="3638"/>
                </a:lnTo>
                <a:lnTo>
                  <a:pt x="2514" y="3645"/>
                </a:lnTo>
                <a:lnTo>
                  <a:pt x="2510" y="3654"/>
                </a:lnTo>
                <a:lnTo>
                  <a:pt x="2505" y="3666"/>
                </a:lnTo>
                <a:lnTo>
                  <a:pt x="2500" y="3677"/>
                </a:lnTo>
                <a:lnTo>
                  <a:pt x="2497" y="3687"/>
                </a:lnTo>
                <a:lnTo>
                  <a:pt x="2494" y="3691"/>
                </a:lnTo>
                <a:lnTo>
                  <a:pt x="2491" y="3693"/>
                </a:lnTo>
                <a:lnTo>
                  <a:pt x="2486" y="3694"/>
                </a:lnTo>
                <a:lnTo>
                  <a:pt x="2482" y="3694"/>
                </a:lnTo>
                <a:lnTo>
                  <a:pt x="2473" y="3693"/>
                </a:lnTo>
                <a:lnTo>
                  <a:pt x="2464" y="3691"/>
                </a:lnTo>
                <a:lnTo>
                  <a:pt x="2461" y="3691"/>
                </a:lnTo>
                <a:lnTo>
                  <a:pt x="2460" y="3692"/>
                </a:lnTo>
                <a:lnTo>
                  <a:pt x="2458" y="3693"/>
                </a:lnTo>
                <a:lnTo>
                  <a:pt x="2457" y="3695"/>
                </a:lnTo>
                <a:lnTo>
                  <a:pt x="2460" y="3700"/>
                </a:lnTo>
                <a:lnTo>
                  <a:pt x="2463" y="3705"/>
                </a:lnTo>
                <a:lnTo>
                  <a:pt x="2468" y="3710"/>
                </a:lnTo>
                <a:lnTo>
                  <a:pt x="2472" y="3716"/>
                </a:lnTo>
                <a:lnTo>
                  <a:pt x="2474" y="3723"/>
                </a:lnTo>
                <a:lnTo>
                  <a:pt x="2474" y="3730"/>
                </a:lnTo>
                <a:lnTo>
                  <a:pt x="2474" y="3740"/>
                </a:lnTo>
                <a:lnTo>
                  <a:pt x="2474" y="3756"/>
                </a:lnTo>
                <a:lnTo>
                  <a:pt x="2476" y="3773"/>
                </a:lnTo>
                <a:lnTo>
                  <a:pt x="2480" y="3784"/>
                </a:lnTo>
                <a:lnTo>
                  <a:pt x="2483" y="3792"/>
                </a:lnTo>
                <a:lnTo>
                  <a:pt x="2486" y="3796"/>
                </a:lnTo>
                <a:lnTo>
                  <a:pt x="2486" y="3800"/>
                </a:lnTo>
                <a:lnTo>
                  <a:pt x="2485" y="3802"/>
                </a:lnTo>
                <a:lnTo>
                  <a:pt x="2483" y="3805"/>
                </a:lnTo>
                <a:lnTo>
                  <a:pt x="2480" y="3808"/>
                </a:lnTo>
                <a:lnTo>
                  <a:pt x="2470" y="3814"/>
                </a:lnTo>
                <a:lnTo>
                  <a:pt x="2457" y="3823"/>
                </a:lnTo>
                <a:lnTo>
                  <a:pt x="2450" y="3826"/>
                </a:lnTo>
                <a:lnTo>
                  <a:pt x="2443" y="3830"/>
                </a:lnTo>
                <a:lnTo>
                  <a:pt x="2435" y="3832"/>
                </a:lnTo>
                <a:lnTo>
                  <a:pt x="2426" y="3833"/>
                </a:lnTo>
                <a:lnTo>
                  <a:pt x="2419" y="3833"/>
                </a:lnTo>
                <a:lnTo>
                  <a:pt x="2412" y="3832"/>
                </a:lnTo>
                <a:lnTo>
                  <a:pt x="2407" y="3830"/>
                </a:lnTo>
                <a:lnTo>
                  <a:pt x="2403" y="3826"/>
                </a:lnTo>
                <a:lnTo>
                  <a:pt x="2395" y="3818"/>
                </a:lnTo>
                <a:lnTo>
                  <a:pt x="2392" y="3811"/>
                </a:lnTo>
                <a:lnTo>
                  <a:pt x="2390" y="3805"/>
                </a:lnTo>
                <a:lnTo>
                  <a:pt x="2387" y="3799"/>
                </a:lnTo>
                <a:lnTo>
                  <a:pt x="2385" y="3796"/>
                </a:lnTo>
                <a:lnTo>
                  <a:pt x="2384" y="3795"/>
                </a:lnTo>
                <a:lnTo>
                  <a:pt x="2381" y="3794"/>
                </a:lnTo>
                <a:lnTo>
                  <a:pt x="2378" y="3794"/>
                </a:lnTo>
                <a:lnTo>
                  <a:pt x="2372" y="3796"/>
                </a:lnTo>
                <a:lnTo>
                  <a:pt x="2366" y="3798"/>
                </a:lnTo>
                <a:lnTo>
                  <a:pt x="2360" y="3799"/>
                </a:lnTo>
                <a:lnTo>
                  <a:pt x="2355" y="3798"/>
                </a:lnTo>
                <a:lnTo>
                  <a:pt x="2351" y="3795"/>
                </a:lnTo>
                <a:lnTo>
                  <a:pt x="2350" y="3793"/>
                </a:lnTo>
                <a:lnTo>
                  <a:pt x="2348" y="3790"/>
                </a:lnTo>
                <a:lnTo>
                  <a:pt x="2347" y="3787"/>
                </a:lnTo>
                <a:lnTo>
                  <a:pt x="2344" y="3780"/>
                </a:lnTo>
                <a:lnTo>
                  <a:pt x="2343" y="3773"/>
                </a:lnTo>
                <a:lnTo>
                  <a:pt x="2342" y="3767"/>
                </a:lnTo>
                <a:lnTo>
                  <a:pt x="2340" y="3761"/>
                </a:lnTo>
                <a:lnTo>
                  <a:pt x="2336" y="3754"/>
                </a:lnTo>
                <a:lnTo>
                  <a:pt x="2331" y="3748"/>
                </a:lnTo>
                <a:lnTo>
                  <a:pt x="2322" y="3737"/>
                </a:lnTo>
                <a:lnTo>
                  <a:pt x="2310" y="3724"/>
                </a:lnTo>
                <a:lnTo>
                  <a:pt x="2298" y="3710"/>
                </a:lnTo>
                <a:lnTo>
                  <a:pt x="2287" y="3699"/>
                </a:lnTo>
                <a:lnTo>
                  <a:pt x="2284" y="3694"/>
                </a:lnTo>
                <a:lnTo>
                  <a:pt x="2281" y="3689"/>
                </a:lnTo>
                <a:lnTo>
                  <a:pt x="2279" y="3685"/>
                </a:lnTo>
                <a:lnTo>
                  <a:pt x="2278" y="3680"/>
                </a:lnTo>
                <a:lnTo>
                  <a:pt x="2278" y="3675"/>
                </a:lnTo>
                <a:lnTo>
                  <a:pt x="2278" y="3672"/>
                </a:lnTo>
                <a:lnTo>
                  <a:pt x="2279" y="3667"/>
                </a:lnTo>
                <a:lnTo>
                  <a:pt x="2280" y="3663"/>
                </a:lnTo>
                <a:lnTo>
                  <a:pt x="2288" y="3655"/>
                </a:lnTo>
                <a:lnTo>
                  <a:pt x="2298" y="3647"/>
                </a:lnTo>
                <a:lnTo>
                  <a:pt x="2299" y="3645"/>
                </a:lnTo>
                <a:lnTo>
                  <a:pt x="2299" y="3644"/>
                </a:lnTo>
                <a:lnTo>
                  <a:pt x="2298" y="3643"/>
                </a:lnTo>
                <a:lnTo>
                  <a:pt x="2297" y="3642"/>
                </a:lnTo>
                <a:lnTo>
                  <a:pt x="2293" y="3639"/>
                </a:lnTo>
                <a:lnTo>
                  <a:pt x="2290" y="3638"/>
                </a:lnTo>
                <a:lnTo>
                  <a:pt x="2279" y="3632"/>
                </a:lnTo>
                <a:lnTo>
                  <a:pt x="2267" y="3625"/>
                </a:lnTo>
                <a:lnTo>
                  <a:pt x="2261" y="3623"/>
                </a:lnTo>
                <a:lnTo>
                  <a:pt x="2255" y="3623"/>
                </a:lnTo>
                <a:lnTo>
                  <a:pt x="2249" y="3623"/>
                </a:lnTo>
                <a:lnTo>
                  <a:pt x="2242" y="3622"/>
                </a:lnTo>
                <a:lnTo>
                  <a:pt x="2234" y="3620"/>
                </a:lnTo>
                <a:lnTo>
                  <a:pt x="2228" y="3620"/>
                </a:lnTo>
                <a:lnTo>
                  <a:pt x="2222" y="3623"/>
                </a:lnTo>
                <a:lnTo>
                  <a:pt x="2217" y="3626"/>
                </a:lnTo>
                <a:lnTo>
                  <a:pt x="2214" y="3628"/>
                </a:lnTo>
                <a:lnTo>
                  <a:pt x="2210" y="3629"/>
                </a:lnTo>
                <a:lnTo>
                  <a:pt x="2205" y="3628"/>
                </a:lnTo>
                <a:lnTo>
                  <a:pt x="2201" y="3626"/>
                </a:lnTo>
                <a:lnTo>
                  <a:pt x="2191" y="3623"/>
                </a:lnTo>
                <a:lnTo>
                  <a:pt x="2182" y="3620"/>
                </a:lnTo>
                <a:lnTo>
                  <a:pt x="2178" y="3622"/>
                </a:lnTo>
                <a:lnTo>
                  <a:pt x="2177" y="3624"/>
                </a:lnTo>
                <a:lnTo>
                  <a:pt x="2177" y="3628"/>
                </a:lnTo>
                <a:lnTo>
                  <a:pt x="2178" y="3632"/>
                </a:lnTo>
                <a:lnTo>
                  <a:pt x="2179" y="3636"/>
                </a:lnTo>
                <a:lnTo>
                  <a:pt x="2179" y="3639"/>
                </a:lnTo>
                <a:lnTo>
                  <a:pt x="2173" y="3650"/>
                </a:lnTo>
                <a:lnTo>
                  <a:pt x="2167" y="3660"/>
                </a:lnTo>
                <a:lnTo>
                  <a:pt x="2165" y="3661"/>
                </a:lnTo>
                <a:lnTo>
                  <a:pt x="2161" y="3661"/>
                </a:lnTo>
                <a:lnTo>
                  <a:pt x="2157" y="3658"/>
                </a:lnTo>
                <a:lnTo>
                  <a:pt x="2151" y="3655"/>
                </a:lnTo>
                <a:lnTo>
                  <a:pt x="2146" y="3650"/>
                </a:lnTo>
                <a:lnTo>
                  <a:pt x="2141" y="3645"/>
                </a:lnTo>
                <a:lnTo>
                  <a:pt x="2138" y="3639"/>
                </a:lnTo>
                <a:lnTo>
                  <a:pt x="2135" y="3634"/>
                </a:lnTo>
                <a:lnTo>
                  <a:pt x="2133" y="3622"/>
                </a:lnTo>
                <a:lnTo>
                  <a:pt x="2130" y="3609"/>
                </a:lnTo>
                <a:lnTo>
                  <a:pt x="2126" y="3597"/>
                </a:lnTo>
                <a:lnTo>
                  <a:pt x="2121" y="3585"/>
                </a:lnTo>
                <a:lnTo>
                  <a:pt x="2117" y="3579"/>
                </a:lnTo>
                <a:lnTo>
                  <a:pt x="2115" y="3571"/>
                </a:lnTo>
                <a:lnTo>
                  <a:pt x="2114" y="3561"/>
                </a:lnTo>
                <a:lnTo>
                  <a:pt x="2113" y="3552"/>
                </a:lnTo>
                <a:lnTo>
                  <a:pt x="2111" y="3542"/>
                </a:lnTo>
                <a:lnTo>
                  <a:pt x="2111" y="3534"/>
                </a:lnTo>
                <a:lnTo>
                  <a:pt x="2113" y="3527"/>
                </a:lnTo>
                <a:lnTo>
                  <a:pt x="2114" y="3523"/>
                </a:lnTo>
                <a:lnTo>
                  <a:pt x="2115" y="3519"/>
                </a:lnTo>
                <a:lnTo>
                  <a:pt x="2120" y="3518"/>
                </a:lnTo>
                <a:lnTo>
                  <a:pt x="2123" y="3516"/>
                </a:lnTo>
                <a:lnTo>
                  <a:pt x="2128" y="3515"/>
                </a:lnTo>
                <a:lnTo>
                  <a:pt x="2132" y="3515"/>
                </a:lnTo>
                <a:lnTo>
                  <a:pt x="2136" y="3513"/>
                </a:lnTo>
                <a:lnTo>
                  <a:pt x="2138" y="3513"/>
                </a:lnTo>
                <a:lnTo>
                  <a:pt x="2139" y="3512"/>
                </a:lnTo>
                <a:lnTo>
                  <a:pt x="2139" y="3511"/>
                </a:lnTo>
                <a:lnTo>
                  <a:pt x="2139" y="3509"/>
                </a:lnTo>
                <a:lnTo>
                  <a:pt x="2132" y="3499"/>
                </a:lnTo>
                <a:lnTo>
                  <a:pt x="2123" y="3491"/>
                </a:lnTo>
                <a:lnTo>
                  <a:pt x="2114" y="3481"/>
                </a:lnTo>
                <a:lnTo>
                  <a:pt x="2104" y="3472"/>
                </a:lnTo>
                <a:lnTo>
                  <a:pt x="2098" y="3465"/>
                </a:lnTo>
                <a:lnTo>
                  <a:pt x="2094" y="3459"/>
                </a:lnTo>
                <a:lnTo>
                  <a:pt x="2090" y="3453"/>
                </a:lnTo>
                <a:lnTo>
                  <a:pt x="2086" y="3447"/>
                </a:lnTo>
                <a:lnTo>
                  <a:pt x="2082" y="3436"/>
                </a:lnTo>
                <a:lnTo>
                  <a:pt x="2079" y="3427"/>
                </a:lnTo>
                <a:lnTo>
                  <a:pt x="2078" y="3424"/>
                </a:lnTo>
                <a:lnTo>
                  <a:pt x="2076" y="3422"/>
                </a:lnTo>
                <a:lnTo>
                  <a:pt x="2072" y="3421"/>
                </a:lnTo>
                <a:lnTo>
                  <a:pt x="2069" y="3420"/>
                </a:lnTo>
                <a:lnTo>
                  <a:pt x="2058" y="3420"/>
                </a:lnTo>
                <a:lnTo>
                  <a:pt x="2046" y="3422"/>
                </a:lnTo>
                <a:lnTo>
                  <a:pt x="2034" y="3424"/>
                </a:lnTo>
                <a:lnTo>
                  <a:pt x="2025" y="3426"/>
                </a:lnTo>
                <a:lnTo>
                  <a:pt x="2017" y="3424"/>
                </a:lnTo>
                <a:lnTo>
                  <a:pt x="2008" y="3421"/>
                </a:lnTo>
                <a:lnTo>
                  <a:pt x="1998" y="3414"/>
                </a:lnTo>
                <a:lnTo>
                  <a:pt x="1989" y="3406"/>
                </a:lnTo>
                <a:lnTo>
                  <a:pt x="1983" y="3403"/>
                </a:lnTo>
                <a:lnTo>
                  <a:pt x="1977" y="3401"/>
                </a:lnTo>
                <a:lnTo>
                  <a:pt x="1971" y="3398"/>
                </a:lnTo>
                <a:lnTo>
                  <a:pt x="1964" y="3397"/>
                </a:lnTo>
                <a:lnTo>
                  <a:pt x="1951" y="3396"/>
                </a:lnTo>
                <a:lnTo>
                  <a:pt x="1939" y="3397"/>
                </a:lnTo>
                <a:lnTo>
                  <a:pt x="1933" y="3399"/>
                </a:lnTo>
                <a:lnTo>
                  <a:pt x="1927" y="3402"/>
                </a:lnTo>
                <a:lnTo>
                  <a:pt x="1922" y="3405"/>
                </a:lnTo>
                <a:lnTo>
                  <a:pt x="1918" y="3409"/>
                </a:lnTo>
                <a:lnTo>
                  <a:pt x="1906" y="3420"/>
                </a:lnTo>
                <a:lnTo>
                  <a:pt x="1893" y="3431"/>
                </a:lnTo>
                <a:lnTo>
                  <a:pt x="1878" y="3443"/>
                </a:lnTo>
                <a:lnTo>
                  <a:pt x="1863" y="3453"/>
                </a:lnTo>
                <a:lnTo>
                  <a:pt x="1855" y="3458"/>
                </a:lnTo>
                <a:lnTo>
                  <a:pt x="1846" y="3460"/>
                </a:lnTo>
                <a:lnTo>
                  <a:pt x="1838" y="3462"/>
                </a:lnTo>
                <a:lnTo>
                  <a:pt x="1830" y="3464"/>
                </a:lnTo>
                <a:lnTo>
                  <a:pt x="1821" y="3464"/>
                </a:lnTo>
                <a:lnTo>
                  <a:pt x="1814" y="3462"/>
                </a:lnTo>
                <a:lnTo>
                  <a:pt x="1808" y="3461"/>
                </a:lnTo>
                <a:lnTo>
                  <a:pt x="1802" y="3460"/>
                </a:lnTo>
                <a:lnTo>
                  <a:pt x="1793" y="3456"/>
                </a:lnTo>
                <a:lnTo>
                  <a:pt x="1783" y="3454"/>
                </a:lnTo>
                <a:lnTo>
                  <a:pt x="1773" y="3453"/>
                </a:lnTo>
                <a:lnTo>
                  <a:pt x="1763" y="3453"/>
                </a:lnTo>
                <a:lnTo>
                  <a:pt x="1755" y="3452"/>
                </a:lnTo>
                <a:lnTo>
                  <a:pt x="1748" y="3448"/>
                </a:lnTo>
                <a:lnTo>
                  <a:pt x="1742" y="3443"/>
                </a:lnTo>
                <a:lnTo>
                  <a:pt x="1736" y="3436"/>
                </a:lnTo>
                <a:lnTo>
                  <a:pt x="1727" y="3428"/>
                </a:lnTo>
                <a:lnTo>
                  <a:pt x="1716" y="3420"/>
                </a:lnTo>
                <a:lnTo>
                  <a:pt x="1705" y="3411"/>
                </a:lnTo>
                <a:lnTo>
                  <a:pt x="1695" y="3404"/>
                </a:lnTo>
                <a:lnTo>
                  <a:pt x="1689" y="3398"/>
                </a:lnTo>
                <a:lnTo>
                  <a:pt x="1686" y="3393"/>
                </a:lnTo>
                <a:lnTo>
                  <a:pt x="1685" y="3387"/>
                </a:lnTo>
                <a:lnTo>
                  <a:pt x="1683" y="3382"/>
                </a:lnTo>
                <a:lnTo>
                  <a:pt x="1683" y="3374"/>
                </a:lnTo>
                <a:lnTo>
                  <a:pt x="1683" y="3368"/>
                </a:lnTo>
                <a:lnTo>
                  <a:pt x="1681" y="3361"/>
                </a:lnTo>
                <a:lnTo>
                  <a:pt x="1677" y="3354"/>
                </a:lnTo>
                <a:lnTo>
                  <a:pt x="1675" y="3348"/>
                </a:lnTo>
                <a:lnTo>
                  <a:pt x="1675" y="3341"/>
                </a:lnTo>
                <a:lnTo>
                  <a:pt x="1676" y="3334"/>
                </a:lnTo>
                <a:lnTo>
                  <a:pt x="1679" y="3328"/>
                </a:lnTo>
                <a:lnTo>
                  <a:pt x="1680" y="3322"/>
                </a:lnTo>
                <a:lnTo>
                  <a:pt x="1680" y="3321"/>
                </a:lnTo>
                <a:lnTo>
                  <a:pt x="1676" y="3321"/>
                </a:lnTo>
                <a:lnTo>
                  <a:pt x="1669" y="3322"/>
                </a:lnTo>
                <a:lnTo>
                  <a:pt x="1658" y="3324"/>
                </a:lnTo>
                <a:lnTo>
                  <a:pt x="1647" y="3327"/>
                </a:lnTo>
                <a:lnTo>
                  <a:pt x="1636" y="3329"/>
                </a:lnTo>
                <a:lnTo>
                  <a:pt x="1626" y="3333"/>
                </a:lnTo>
                <a:lnTo>
                  <a:pt x="1620" y="3336"/>
                </a:lnTo>
                <a:lnTo>
                  <a:pt x="1614" y="3340"/>
                </a:lnTo>
                <a:lnTo>
                  <a:pt x="1611" y="3344"/>
                </a:lnTo>
                <a:lnTo>
                  <a:pt x="1607" y="3348"/>
                </a:lnTo>
                <a:lnTo>
                  <a:pt x="1603" y="3358"/>
                </a:lnTo>
                <a:lnTo>
                  <a:pt x="1600" y="3366"/>
                </a:lnTo>
                <a:lnTo>
                  <a:pt x="1598" y="3370"/>
                </a:lnTo>
                <a:lnTo>
                  <a:pt x="1594" y="3372"/>
                </a:lnTo>
                <a:lnTo>
                  <a:pt x="1591" y="3374"/>
                </a:lnTo>
                <a:lnTo>
                  <a:pt x="1585" y="3377"/>
                </a:lnTo>
                <a:lnTo>
                  <a:pt x="1572" y="3379"/>
                </a:lnTo>
                <a:lnTo>
                  <a:pt x="1557" y="3380"/>
                </a:lnTo>
                <a:lnTo>
                  <a:pt x="1551" y="3380"/>
                </a:lnTo>
                <a:lnTo>
                  <a:pt x="1546" y="3383"/>
                </a:lnTo>
                <a:lnTo>
                  <a:pt x="1540" y="3385"/>
                </a:lnTo>
                <a:lnTo>
                  <a:pt x="1535" y="3387"/>
                </a:lnTo>
                <a:lnTo>
                  <a:pt x="1524" y="3392"/>
                </a:lnTo>
                <a:lnTo>
                  <a:pt x="1512" y="3396"/>
                </a:lnTo>
                <a:lnTo>
                  <a:pt x="1506" y="3397"/>
                </a:lnTo>
                <a:lnTo>
                  <a:pt x="1500" y="3396"/>
                </a:lnTo>
                <a:lnTo>
                  <a:pt x="1496" y="3395"/>
                </a:lnTo>
                <a:lnTo>
                  <a:pt x="1491" y="3391"/>
                </a:lnTo>
                <a:lnTo>
                  <a:pt x="1486" y="3387"/>
                </a:lnTo>
                <a:lnTo>
                  <a:pt x="1483" y="3383"/>
                </a:lnTo>
                <a:lnTo>
                  <a:pt x="1479" y="3378"/>
                </a:lnTo>
                <a:lnTo>
                  <a:pt x="1475" y="3372"/>
                </a:lnTo>
                <a:lnTo>
                  <a:pt x="1472" y="3366"/>
                </a:lnTo>
                <a:lnTo>
                  <a:pt x="1468" y="3361"/>
                </a:lnTo>
                <a:lnTo>
                  <a:pt x="1464" y="3358"/>
                </a:lnTo>
                <a:lnTo>
                  <a:pt x="1459" y="3354"/>
                </a:lnTo>
                <a:lnTo>
                  <a:pt x="1448" y="3349"/>
                </a:lnTo>
                <a:lnTo>
                  <a:pt x="1439" y="3346"/>
                </a:lnTo>
                <a:lnTo>
                  <a:pt x="1435" y="3346"/>
                </a:lnTo>
                <a:lnTo>
                  <a:pt x="1433" y="3347"/>
                </a:lnTo>
                <a:lnTo>
                  <a:pt x="1430" y="3349"/>
                </a:lnTo>
                <a:lnTo>
                  <a:pt x="1429" y="3353"/>
                </a:lnTo>
                <a:lnTo>
                  <a:pt x="1425" y="3364"/>
                </a:lnTo>
                <a:lnTo>
                  <a:pt x="1424" y="3374"/>
                </a:lnTo>
                <a:lnTo>
                  <a:pt x="1423" y="3379"/>
                </a:lnTo>
                <a:lnTo>
                  <a:pt x="1421" y="3384"/>
                </a:lnTo>
                <a:lnTo>
                  <a:pt x="1417" y="3386"/>
                </a:lnTo>
                <a:lnTo>
                  <a:pt x="1414" y="3389"/>
                </a:lnTo>
                <a:lnTo>
                  <a:pt x="1405" y="3390"/>
                </a:lnTo>
                <a:lnTo>
                  <a:pt x="1396" y="3391"/>
                </a:lnTo>
                <a:lnTo>
                  <a:pt x="1387" y="3391"/>
                </a:lnTo>
                <a:lnTo>
                  <a:pt x="1383" y="3393"/>
                </a:lnTo>
                <a:lnTo>
                  <a:pt x="1379" y="3396"/>
                </a:lnTo>
                <a:lnTo>
                  <a:pt x="1376" y="3398"/>
                </a:lnTo>
                <a:lnTo>
                  <a:pt x="1364" y="3403"/>
                </a:lnTo>
                <a:lnTo>
                  <a:pt x="1345" y="3409"/>
                </a:lnTo>
                <a:lnTo>
                  <a:pt x="1332" y="3412"/>
                </a:lnTo>
                <a:lnTo>
                  <a:pt x="1318" y="3414"/>
                </a:lnTo>
                <a:lnTo>
                  <a:pt x="1313" y="3414"/>
                </a:lnTo>
                <a:lnTo>
                  <a:pt x="1307" y="3412"/>
                </a:lnTo>
                <a:lnTo>
                  <a:pt x="1302" y="3411"/>
                </a:lnTo>
                <a:lnTo>
                  <a:pt x="1297" y="3410"/>
                </a:lnTo>
                <a:lnTo>
                  <a:pt x="1282" y="3396"/>
                </a:lnTo>
                <a:lnTo>
                  <a:pt x="1265" y="3378"/>
                </a:lnTo>
                <a:lnTo>
                  <a:pt x="1254" y="3368"/>
                </a:lnTo>
                <a:lnTo>
                  <a:pt x="1241" y="3359"/>
                </a:lnTo>
                <a:lnTo>
                  <a:pt x="1228" y="3349"/>
                </a:lnTo>
                <a:lnTo>
                  <a:pt x="1217" y="3345"/>
                </a:lnTo>
                <a:lnTo>
                  <a:pt x="1210" y="3341"/>
                </a:lnTo>
                <a:lnTo>
                  <a:pt x="1203" y="3338"/>
                </a:lnTo>
                <a:lnTo>
                  <a:pt x="1197" y="3333"/>
                </a:lnTo>
                <a:lnTo>
                  <a:pt x="1192" y="3327"/>
                </a:lnTo>
                <a:lnTo>
                  <a:pt x="1188" y="3320"/>
                </a:lnTo>
                <a:lnTo>
                  <a:pt x="1181" y="3314"/>
                </a:lnTo>
                <a:lnTo>
                  <a:pt x="1173" y="3310"/>
                </a:lnTo>
                <a:lnTo>
                  <a:pt x="1168" y="3305"/>
                </a:lnTo>
                <a:lnTo>
                  <a:pt x="1165" y="3302"/>
                </a:lnTo>
                <a:lnTo>
                  <a:pt x="1164" y="3298"/>
                </a:lnTo>
                <a:lnTo>
                  <a:pt x="1163" y="3295"/>
                </a:lnTo>
                <a:lnTo>
                  <a:pt x="1162" y="3290"/>
                </a:lnTo>
                <a:lnTo>
                  <a:pt x="1162" y="3278"/>
                </a:lnTo>
                <a:lnTo>
                  <a:pt x="1162" y="3263"/>
                </a:lnTo>
                <a:lnTo>
                  <a:pt x="1162" y="3256"/>
                </a:lnTo>
                <a:lnTo>
                  <a:pt x="1160" y="3248"/>
                </a:lnTo>
                <a:lnTo>
                  <a:pt x="1158" y="3242"/>
                </a:lnTo>
                <a:lnTo>
                  <a:pt x="1156" y="3238"/>
                </a:lnTo>
                <a:lnTo>
                  <a:pt x="1150" y="3229"/>
                </a:lnTo>
                <a:lnTo>
                  <a:pt x="1143" y="3222"/>
                </a:lnTo>
                <a:lnTo>
                  <a:pt x="1139" y="3220"/>
                </a:lnTo>
                <a:lnTo>
                  <a:pt x="1137" y="3216"/>
                </a:lnTo>
                <a:lnTo>
                  <a:pt x="1134" y="3214"/>
                </a:lnTo>
                <a:lnTo>
                  <a:pt x="1134" y="3212"/>
                </a:lnTo>
                <a:lnTo>
                  <a:pt x="1134" y="3206"/>
                </a:lnTo>
                <a:lnTo>
                  <a:pt x="1137" y="3200"/>
                </a:lnTo>
                <a:lnTo>
                  <a:pt x="1139" y="3193"/>
                </a:lnTo>
                <a:lnTo>
                  <a:pt x="1140" y="3185"/>
                </a:lnTo>
                <a:lnTo>
                  <a:pt x="1143" y="3179"/>
                </a:lnTo>
                <a:lnTo>
                  <a:pt x="1143" y="3172"/>
                </a:lnTo>
                <a:lnTo>
                  <a:pt x="1138" y="3158"/>
                </a:lnTo>
                <a:lnTo>
                  <a:pt x="1128" y="3138"/>
                </a:lnTo>
                <a:lnTo>
                  <a:pt x="1125" y="3126"/>
                </a:lnTo>
                <a:lnTo>
                  <a:pt x="1124" y="3113"/>
                </a:lnTo>
                <a:lnTo>
                  <a:pt x="1122" y="3100"/>
                </a:lnTo>
                <a:lnTo>
                  <a:pt x="1122" y="3087"/>
                </a:lnTo>
                <a:lnTo>
                  <a:pt x="1121" y="3082"/>
                </a:lnTo>
                <a:lnTo>
                  <a:pt x="1120" y="3077"/>
                </a:lnTo>
                <a:lnTo>
                  <a:pt x="1116" y="3074"/>
                </a:lnTo>
                <a:lnTo>
                  <a:pt x="1113" y="3071"/>
                </a:lnTo>
                <a:lnTo>
                  <a:pt x="1104" y="3069"/>
                </a:lnTo>
                <a:lnTo>
                  <a:pt x="1096" y="3068"/>
                </a:lnTo>
                <a:lnTo>
                  <a:pt x="1093" y="3068"/>
                </a:lnTo>
                <a:lnTo>
                  <a:pt x="1088" y="3068"/>
                </a:lnTo>
                <a:lnTo>
                  <a:pt x="1084" y="3065"/>
                </a:lnTo>
                <a:lnTo>
                  <a:pt x="1082" y="3064"/>
                </a:lnTo>
                <a:lnTo>
                  <a:pt x="1078" y="3062"/>
                </a:lnTo>
                <a:lnTo>
                  <a:pt x="1077" y="3061"/>
                </a:lnTo>
                <a:lnTo>
                  <a:pt x="1075" y="3061"/>
                </a:lnTo>
                <a:lnTo>
                  <a:pt x="1074" y="3061"/>
                </a:lnTo>
                <a:lnTo>
                  <a:pt x="1070" y="3064"/>
                </a:lnTo>
                <a:lnTo>
                  <a:pt x="1064" y="3068"/>
                </a:lnTo>
                <a:lnTo>
                  <a:pt x="1052" y="3074"/>
                </a:lnTo>
                <a:lnTo>
                  <a:pt x="1040" y="3080"/>
                </a:lnTo>
                <a:lnTo>
                  <a:pt x="1024" y="3088"/>
                </a:lnTo>
                <a:lnTo>
                  <a:pt x="1009" y="3094"/>
                </a:lnTo>
                <a:lnTo>
                  <a:pt x="1003" y="3096"/>
                </a:lnTo>
                <a:lnTo>
                  <a:pt x="998" y="3097"/>
                </a:lnTo>
                <a:lnTo>
                  <a:pt x="993" y="3099"/>
                </a:lnTo>
                <a:lnTo>
                  <a:pt x="989" y="3099"/>
                </a:lnTo>
                <a:lnTo>
                  <a:pt x="981" y="3095"/>
                </a:lnTo>
                <a:lnTo>
                  <a:pt x="974" y="3093"/>
                </a:lnTo>
                <a:lnTo>
                  <a:pt x="970" y="3092"/>
                </a:lnTo>
                <a:lnTo>
                  <a:pt x="967" y="3092"/>
                </a:lnTo>
                <a:lnTo>
                  <a:pt x="962" y="3094"/>
                </a:lnTo>
                <a:lnTo>
                  <a:pt x="958" y="3096"/>
                </a:lnTo>
                <a:lnTo>
                  <a:pt x="951" y="3102"/>
                </a:lnTo>
                <a:lnTo>
                  <a:pt x="944" y="3107"/>
                </a:lnTo>
                <a:lnTo>
                  <a:pt x="940" y="3108"/>
                </a:lnTo>
                <a:lnTo>
                  <a:pt x="936" y="3109"/>
                </a:lnTo>
                <a:lnTo>
                  <a:pt x="930" y="3109"/>
                </a:lnTo>
                <a:lnTo>
                  <a:pt x="923" y="3108"/>
                </a:lnTo>
                <a:lnTo>
                  <a:pt x="899" y="3107"/>
                </a:lnTo>
                <a:lnTo>
                  <a:pt x="880" y="3103"/>
                </a:lnTo>
                <a:lnTo>
                  <a:pt x="872" y="3101"/>
                </a:lnTo>
                <a:lnTo>
                  <a:pt x="863" y="3097"/>
                </a:lnTo>
                <a:lnTo>
                  <a:pt x="855" y="3092"/>
                </a:lnTo>
                <a:lnTo>
                  <a:pt x="847" y="3082"/>
                </a:lnTo>
                <a:lnTo>
                  <a:pt x="836" y="3069"/>
                </a:lnTo>
                <a:lnTo>
                  <a:pt x="826" y="3057"/>
                </a:lnTo>
                <a:lnTo>
                  <a:pt x="822" y="3051"/>
                </a:lnTo>
                <a:lnTo>
                  <a:pt x="817" y="3045"/>
                </a:lnTo>
                <a:lnTo>
                  <a:pt x="814" y="3038"/>
                </a:lnTo>
                <a:lnTo>
                  <a:pt x="811" y="3030"/>
                </a:lnTo>
                <a:lnTo>
                  <a:pt x="807" y="3013"/>
                </a:lnTo>
                <a:lnTo>
                  <a:pt x="805" y="2999"/>
                </a:lnTo>
                <a:lnTo>
                  <a:pt x="805" y="2992"/>
                </a:lnTo>
                <a:lnTo>
                  <a:pt x="805" y="2986"/>
                </a:lnTo>
                <a:lnTo>
                  <a:pt x="806" y="2981"/>
                </a:lnTo>
                <a:lnTo>
                  <a:pt x="807" y="2977"/>
                </a:lnTo>
                <a:lnTo>
                  <a:pt x="810" y="2974"/>
                </a:lnTo>
                <a:lnTo>
                  <a:pt x="812" y="2971"/>
                </a:lnTo>
                <a:lnTo>
                  <a:pt x="816" y="2969"/>
                </a:lnTo>
                <a:lnTo>
                  <a:pt x="819" y="2968"/>
                </a:lnTo>
                <a:lnTo>
                  <a:pt x="828" y="2967"/>
                </a:lnTo>
                <a:lnTo>
                  <a:pt x="837" y="2967"/>
                </a:lnTo>
                <a:lnTo>
                  <a:pt x="847" y="2968"/>
                </a:lnTo>
                <a:lnTo>
                  <a:pt x="857" y="2968"/>
                </a:lnTo>
                <a:lnTo>
                  <a:pt x="862" y="2967"/>
                </a:lnTo>
                <a:lnTo>
                  <a:pt x="866" y="2967"/>
                </a:lnTo>
                <a:lnTo>
                  <a:pt x="869" y="2964"/>
                </a:lnTo>
                <a:lnTo>
                  <a:pt x="872" y="2963"/>
                </a:lnTo>
                <a:lnTo>
                  <a:pt x="876" y="2956"/>
                </a:lnTo>
                <a:lnTo>
                  <a:pt x="879" y="2947"/>
                </a:lnTo>
                <a:lnTo>
                  <a:pt x="880" y="2941"/>
                </a:lnTo>
                <a:lnTo>
                  <a:pt x="883" y="2936"/>
                </a:lnTo>
                <a:lnTo>
                  <a:pt x="887" y="2932"/>
                </a:lnTo>
                <a:lnTo>
                  <a:pt x="891" y="2929"/>
                </a:lnTo>
                <a:lnTo>
                  <a:pt x="896" y="2925"/>
                </a:lnTo>
                <a:lnTo>
                  <a:pt x="902" y="2923"/>
                </a:lnTo>
                <a:lnTo>
                  <a:pt x="908" y="2922"/>
                </a:lnTo>
                <a:lnTo>
                  <a:pt x="917" y="2922"/>
                </a:lnTo>
                <a:lnTo>
                  <a:pt x="932" y="2920"/>
                </a:lnTo>
                <a:lnTo>
                  <a:pt x="949" y="2919"/>
                </a:lnTo>
                <a:lnTo>
                  <a:pt x="956" y="2918"/>
                </a:lnTo>
                <a:lnTo>
                  <a:pt x="962" y="2916"/>
                </a:lnTo>
                <a:lnTo>
                  <a:pt x="963" y="2914"/>
                </a:lnTo>
                <a:lnTo>
                  <a:pt x="965" y="2912"/>
                </a:lnTo>
                <a:lnTo>
                  <a:pt x="965" y="2910"/>
                </a:lnTo>
                <a:lnTo>
                  <a:pt x="967" y="2908"/>
                </a:lnTo>
                <a:lnTo>
                  <a:pt x="965" y="2893"/>
                </a:lnTo>
                <a:lnTo>
                  <a:pt x="964" y="2879"/>
                </a:lnTo>
                <a:lnTo>
                  <a:pt x="964" y="2872"/>
                </a:lnTo>
                <a:lnTo>
                  <a:pt x="965" y="2867"/>
                </a:lnTo>
                <a:lnTo>
                  <a:pt x="969" y="2864"/>
                </a:lnTo>
                <a:lnTo>
                  <a:pt x="976" y="2862"/>
                </a:lnTo>
                <a:lnTo>
                  <a:pt x="978" y="2861"/>
                </a:lnTo>
                <a:lnTo>
                  <a:pt x="981" y="2860"/>
                </a:lnTo>
                <a:lnTo>
                  <a:pt x="982" y="2859"/>
                </a:lnTo>
                <a:lnTo>
                  <a:pt x="981" y="2857"/>
                </a:lnTo>
                <a:lnTo>
                  <a:pt x="977" y="2851"/>
                </a:lnTo>
                <a:lnTo>
                  <a:pt x="975" y="2845"/>
                </a:lnTo>
                <a:lnTo>
                  <a:pt x="975" y="2842"/>
                </a:lnTo>
                <a:lnTo>
                  <a:pt x="974" y="2838"/>
                </a:lnTo>
                <a:lnTo>
                  <a:pt x="973" y="2836"/>
                </a:lnTo>
                <a:lnTo>
                  <a:pt x="970" y="2834"/>
                </a:lnTo>
                <a:lnTo>
                  <a:pt x="968" y="2834"/>
                </a:lnTo>
                <a:lnTo>
                  <a:pt x="965" y="2834"/>
                </a:lnTo>
                <a:lnTo>
                  <a:pt x="963" y="2835"/>
                </a:lnTo>
                <a:lnTo>
                  <a:pt x="961" y="2837"/>
                </a:lnTo>
                <a:lnTo>
                  <a:pt x="957" y="2840"/>
                </a:lnTo>
                <a:lnTo>
                  <a:pt x="955" y="2842"/>
                </a:lnTo>
                <a:lnTo>
                  <a:pt x="951" y="2843"/>
                </a:lnTo>
                <a:lnTo>
                  <a:pt x="949" y="2844"/>
                </a:lnTo>
                <a:lnTo>
                  <a:pt x="946" y="2843"/>
                </a:lnTo>
                <a:lnTo>
                  <a:pt x="944" y="2841"/>
                </a:lnTo>
                <a:lnTo>
                  <a:pt x="942" y="2837"/>
                </a:lnTo>
                <a:lnTo>
                  <a:pt x="940" y="2834"/>
                </a:lnTo>
                <a:lnTo>
                  <a:pt x="940" y="2823"/>
                </a:lnTo>
                <a:lnTo>
                  <a:pt x="942" y="2815"/>
                </a:lnTo>
                <a:lnTo>
                  <a:pt x="942" y="2811"/>
                </a:lnTo>
                <a:lnTo>
                  <a:pt x="940" y="2809"/>
                </a:lnTo>
                <a:lnTo>
                  <a:pt x="938" y="2806"/>
                </a:lnTo>
                <a:lnTo>
                  <a:pt x="936" y="2804"/>
                </a:lnTo>
                <a:lnTo>
                  <a:pt x="927" y="2800"/>
                </a:lnTo>
                <a:lnTo>
                  <a:pt x="918" y="2794"/>
                </a:lnTo>
                <a:lnTo>
                  <a:pt x="900" y="2788"/>
                </a:lnTo>
                <a:lnTo>
                  <a:pt x="885" y="2782"/>
                </a:lnTo>
                <a:lnTo>
                  <a:pt x="881" y="2780"/>
                </a:lnTo>
                <a:lnTo>
                  <a:pt x="879" y="2779"/>
                </a:lnTo>
                <a:lnTo>
                  <a:pt x="877" y="2779"/>
                </a:lnTo>
                <a:lnTo>
                  <a:pt x="876" y="2780"/>
                </a:lnTo>
                <a:lnTo>
                  <a:pt x="876" y="2780"/>
                </a:lnTo>
                <a:lnTo>
                  <a:pt x="876" y="2782"/>
                </a:lnTo>
                <a:lnTo>
                  <a:pt x="880" y="2792"/>
                </a:lnTo>
                <a:lnTo>
                  <a:pt x="885" y="2804"/>
                </a:lnTo>
                <a:lnTo>
                  <a:pt x="888" y="2812"/>
                </a:lnTo>
                <a:lnTo>
                  <a:pt x="889" y="2821"/>
                </a:lnTo>
                <a:lnTo>
                  <a:pt x="889" y="2830"/>
                </a:lnTo>
                <a:lnTo>
                  <a:pt x="888" y="2840"/>
                </a:lnTo>
                <a:lnTo>
                  <a:pt x="887" y="2844"/>
                </a:lnTo>
                <a:lnTo>
                  <a:pt x="886" y="2847"/>
                </a:lnTo>
                <a:lnTo>
                  <a:pt x="883" y="2849"/>
                </a:lnTo>
                <a:lnTo>
                  <a:pt x="882" y="2849"/>
                </a:lnTo>
                <a:lnTo>
                  <a:pt x="876" y="2848"/>
                </a:lnTo>
                <a:lnTo>
                  <a:pt x="867" y="2849"/>
                </a:lnTo>
                <a:lnTo>
                  <a:pt x="862" y="2851"/>
                </a:lnTo>
                <a:lnTo>
                  <a:pt x="858" y="2855"/>
                </a:lnTo>
                <a:lnTo>
                  <a:pt x="855" y="2860"/>
                </a:lnTo>
                <a:lnTo>
                  <a:pt x="854" y="2866"/>
                </a:lnTo>
                <a:lnTo>
                  <a:pt x="851" y="2872"/>
                </a:lnTo>
                <a:lnTo>
                  <a:pt x="849" y="2879"/>
                </a:lnTo>
                <a:lnTo>
                  <a:pt x="844" y="2885"/>
                </a:lnTo>
                <a:lnTo>
                  <a:pt x="837" y="2889"/>
                </a:lnTo>
                <a:lnTo>
                  <a:pt x="828" y="2894"/>
                </a:lnTo>
                <a:lnTo>
                  <a:pt x="816" y="2899"/>
                </a:lnTo>
                <a:lnTo>
                  <a:pt x="803" y="2901"/>
                </a:lnTo>
                <a:lnTo>
                  <a:pt x="794" y="2903"/>
                </a:lnTo>
                <a:lnTo>
                  <a:pt x="787" y="2903"/>
                </a:lnTo>
                <a:lnTo>
                  <a:pt x="776" y="2903"/>
                </a:lnTo>
                <a:lnTo>
                  <a:pt x="773" y="2901"/>
                </a:lnTo>
                <a:lnTo>
                  <a:pt x="768" y="2900"/>
                </a:lnTo>
                <a:lnTo>
                  <a:pt x="765" y="2899"/>
                </a:lnTo>
                <a:lnTo>
                  <a:pt x="763" y="2898"/>
                </a:lnTo>
                <a:lnTo>
                  <a:pt x="761" y="2893"/>
                </a:lnTo>
                <a:lnTo>
                  <a:pt x="757" y="2887"/>
                </a:lnTo>
                <a:lnTo>
                  <a:pt x="755" y="2879"/>
                </a:lnTo>
                <a:lnTo>
                  <a:pt x="753" y="2870"/>
                </a:lnTo>
                <a:lnTo>
                  <a:pt x="751" y="2856"/>
                </a:lnTo>
                <a:lnTo>
                  <a:pt x="750" y="2845"/>
                </a:lnTo>
                <a:lnTo>
                  <a:pt x="749" y="2841"/>
                </a:lnTo>
                <a:lnTo>
                  <a:pt x="747" y="2838"/>
                </a:lnTo>
                <a:lnTo>
                  <a:pt x="743" y="2836"/>
                </a:lnTo>
                <a:lnTo>
                  <a:pt x="738" y="2835"/>
                </a:lnTo>
                <a:lnTo>
                  <a:pt x="732" y="2835"/>
                </a:lnTo>
                <a:lnTo>
                  <a:pt x="728" y="2835"/>
                </a:lnTo>
                <a:lnTo>
                  <a:pt x="724" y="2835"/>
                </a:lnTo>
                <a:lnTo>
                  <a:pt x="721" y="2832"/>
                </a:lnTo>
                <a:lnTo>
                  <a:pt x="718" y="2830"/>
                </a:lnTo>
                <a:lnTo>
                  <a:pt x="717" y="2825"/>
                </a:lnTo>
                <a:lnTo>
                  <a:pt x="716" y="2819"/>
                </a:lnTo>
                <a:lnTo>
                  <a:pt x="716" y="2811"/>
                </a:lnTo>
                <a:lnTo>
                  <a:pt x="717" y="2796"/>
                </a:lnTo>
                <a:lnTo>
                  <a:pt x="716" y="2782"/>
                </a:lnTo>
                <a:lnTo>
                  <a:pt x="715" y="2778"/>
                </a:lnTo>
                <a:lnTo>
                  <a:pt x="713" y="2774"/>
                </a:lnTo>
                <a:lnTo>
                  <a:pt x="710" y="2771"/>
                </a:lnTo>
                <a:lnTo>
                  <a:pt x="705" y="2767"/>
                </a:lnTo>
                <a:lnTo>
                  <a:pt x="691" y="2761"/>
                </a:lnTo>
                <a:lnTo>
                  <a:pt x="675" y="2753"/>
                </a:lnTo>
                <a:lnTo>
                  <a:pt x="659" y="2746"/>
                </a:lnTo>
                <a:lnTo>
                  <a:pt x="646" y="2737"/>
                </a:lnTo>
                <a:lnTo>
                  <a:pt x="635" y="2730"/>
                </a:lnTo>
                <a:lnTo>
                  <a:pt x="627" y="2723"/>
                </a:lnTo>
                <a:lnTo>
                  <a:pt x="621" y="2714"/>
                </a:lnTo>
                <a:lnTo>
                  <a:pt x="616" y="2704"/>
                </a:lnTo>
                <a:lnTo>
                  <a:pt x="614" y="2695"/>
                </a:lnTo>
                <a:lnTo>
                  <a:pt x="611" y="2686"/>
                </a:lnTo>
                <a:lnTo>
                  <a:pt x="610" y="2683"/>
                </a:lnTo>
                <a:lnTo>
                  <a:pt x="608" y="2679"/>
                </a:lnTo>
                <a:lnTo>
                  <a:pt x="605" y="2676"/>
                </a:lnTo>
                <a:lnTo>
                  <a:pt x="600" y="2673"/>
                </a:lnTo>
                <a:lnTo>
                  <a:pt x="598" y="2670"/>
                </a:lnTo>
                <a:lnTo>
                  <a:pt x="597" y="2665"/>
                </a:lnTo>
                <a:lnTo>
                  <a:pt x="597" y="2660"/>
                </a:lnTo>
                <a:lnTo>
                  <a:pt x="599" y="2654"/>
                </a:lnTo>
                <a:lnTo>
                  <a:pt x="605" y="2642"/>
                </a:lnTo>
                <a:lnTo>
                  <a:pt x="610" y="2629"/>
                </a:lnTo>
                <a:lnTo>
                  <a:pt x="614" y="2615"/>
                </a:lnTo>
                <a:lnTo>
                  <a:pt x="618" y="2599"/>
                </a:lnTo>
                <a:lnTo>
                  <a:pt x="621" y="2590"/>
                </a:lnTo>
                <a:lnTo>
                  <a:pt x="624" y="2582"/>
                </a:lnTo>
                <a:lnTo>
                  <a:pt x="630" y="2574"/>
                </a:lnTo>
                <a:lnTo>
                  <a:pt x="636" y="2567"/>
                </a:lnTo>
                <a:lnTo>
                  <a:pt x="654" y="2551"/>
                </a:lnTo>
                <a:lnTo>
                  <a:pt x="677" y="2532"/>
                </a:lnTo>
                <a:lnTo>
                  <a:pt x="700" y="2513"/>
                </a:lnTo>
                <a:lnTo>
                  <a:pt x="721" y="2495"/>
                </a:lnTo>
                <a:lnTo>
                  <a:pt x="738" y="2482"/>
                </a:lnTo>
                <a:lnTo>
                  <a:pt x="757" y="2470"/>
                </a:lnTo>
                <a:lnTo>
                  <a:pt x="773" y="2460"/>
                </a:lnTo>
                <a:lnTo>
                  <a:pt x="785" y="2451"/>
                </a:lnTo>
                <a:lnTo>
                  <a:pt x="789" y="2446"/>
                </a:lnTo>
                <a:lnTo>
                  <a:pt x="793" y="2440"/>
                </a:lnTo>
                <a:lnTo>
                  <a:pt x="797" y="2433"/>
                </a:lnTo>
                <a:lnTo>
                  <a:pt x="799" y="2426"/>
                </a:lnTo>
                <a:lnTo>
                  <a:pt x="803" y="2410"/>
                </a:lnTo>
                <a:lnTo>
                  <a:pt x="806" y="2396"/>
                </a:lnTo>
                <a:lnTo>
                  <a:pt x="809" y="2390"/>
                </a:lnTo>
                <a:lnTo>
                  <a:pt x="811" y="2384"/>
                </a:lnTo>
                <a:lnTo>
                  <a:pt x="814" y="2380"/>
                </a:lnTo>
                <a:lnTo>
                  <a:pt x="818" y="2375"/>
                </a:lnTo>
                <a:lnTo>
                  <a:pt x="823" y="2371"/>
                </a:lnTo>
                <a:lnTo>
                  <a:pt x="828" y="2369"/>
                </a:lnTo>
                <a:lnTo>
                  <a:pt x="833" y="2366"/>
                </a:lnTo>
                <a:lnTo>
                  <a:pt x="839" y="2364"/>
                </a:lnTo>
                <a:lnTo>
                  <a:pt x="845" y="2362"/>
                </a:lnTo>
                <a:lnTo>
                  <a:pt x="852" y="2358"/>
                </a:lnTo>
                <a:lnTo>
                  <a:pt x="861" y="2353"/>
                </a:lnTo>
                <a:lnTo>
                  <a:pt x="869" y="2347"/>
                </a:lnTo>
                <a:lnTo>
                  <a:pt x="883" y="2336"/>
                </a:lnTo>
                <a:lnTo>
                  <a:pt x="894" y="2324"/>
                </a:lnTo>
                <a:lnTo>
                  <a:pt x="901" y="2312"/>
                </a:lnTo>
                <a:lnTo>
                  <a:pt x="907" y="2295"/>
                </a:lnTo>
                <a:lnTo>
                  <a:pt x="914" y="2276"/>
                </a:lnTo>
                <a:lnTo>
                  <a:pt x="925" y="2257"/>
                </a:lnTo>
                <a:lnTo>
                  <a:pt x="938" y="2236"/>
                </a:lnTo>
                <a:lnTo>
                  <a:pt x="955" y="2214"/>
                </a:lnTo>
                <a:lnTo>
                  <a:pt x="971" y="2192"/>
                </a:lnTo>
                <a:lnTo>
                  <a:pt x="987" y="2170"/>
                </a:lnTo>
                <a:lnTo>
                  <a:pt x="1000" y="2154"/>
                </a:lnTo>
                <a:lnTo>
                  <a:pt x="1015" y="2135"/>
                </a:lnTo>
                <a:lnTo>
                  <a:pt x="1031" y="2117"/>
                </a:lnTo>
                <a:lnTo>
                  <a:pt x="1046" y="2101"/>
                </a:lnTo>
                <a:lnTo>
                  <a:pt x="1052" y="2095"/>
                </a:lnTo>
                <a:lnTo>
                  <a:pt x="1057" y="2093"/>
                </a:lnTo>
                <a:lnTo>
                  <a:pt x="1059" y="2093"/>
                </a:lnTo>
                <a:lnTo>
                  <a:pt x="1061" y="2093"/>
                </a:lnTo>
                <a:lnTo>
                  <a:pt x="1063" y="2095"/>
                </a:lnTo>
                <a:lnTo>
                  <a:pt x="1065" y="2100"/>
                </a:lnTo>
                <a:lnTo>
                  <a:pt x="1070" y="2111"/>
                </a:lnTo>
                <a:lnTo>
                  <a:pt x="1075" y="2124"/>
                </a:lnTo>
                <a:lnTo>
                  <a:pt x="1080" y="2137"/>
                </a:lnTo>
                <a:lnTo>
                  <a:pt x="1083" y="2148"/>
                </a:lnTo>
                <a:lnTo>
                  <a:pt x="1088" y="2161"/>
                </a:lnTo>
                <a:lnTo>
                  <a:pt x="1094" y="2176"/>
                </a:lnTo>
                <a:lnTo>
                  <a:pt x="1100" y="2192"/>
                </a:lnTo>
                <a:lnTo>
                  <a:pt x="1104" y="2204"/>
                </a:lnTo>
                <a:lnTo>
                  <a:pt x="1109" y="2213"/>
                </a:lnTo>
                <a:lnTo>
                  <a:pt x="1114" y="2221"/>
                </a:lnTo>
                <a:lnTo>
                  <a:pt x="1120" y="2229"/>
                </a:lnTo>
                <a:lnTo>
                  <a:pt x="1126" y="2235"/>
                </a:lnTo>
                <a:lnTo>
                  <a:pt x="1129" y="2239"/>
                </a:lnTo>
                <a:lnTo>
                  <a:pt x="1132" y="2244"/>
                </a:lnTo>
                <a:lnTo>
                  <a:pt x="1134" y="2251"/>
                </a:lnTo>
                <a:lnTo>
                  <a:pt x="1135" y="2260"/>
                </a:lnTo>
                <a:lnTo>
                  <a:pt x="1135" y="2268"/>
                </a:lnTo>
                <a:lnTo>
                  <a:pt x="1135" y="2271"/>
                </a:lnTo>
                <a:lnTo>
                  <a:pt x="1138" y="2269"/>
                </a:lnTo>
                <a:lnTo>
                  <a:pt x="1144" y="2262"/>
                </a:lnTo>
                <a:lnTo>
                  <a:pt x="1148" y="2254"/>
                </a:lnTo>
                <a:lnTo>
                  <a:pt x="1152" y="2246"/>
                </a:lnTo>
                <a:lnTo>
                  <a:pt x="1153" y="2237"/>
                </a:lnTo>
                <a:lnTo>
                  <a:pt x="1154" y="2227"/>
                </a:lnTo>
                <a:lnTo>
                  <a:pt x="1157" y="2218"/>
                </a:lnTo>
                <a:lnTo>
                  <a:pt x="1159" y="2211"/>
                </a:lnTo>
                <a:lnTo>
                  <a:pt x="1162" y="2202"/>
                </a:lnTo>
                <a:lnTo>
                  <a:pt x="1165" y="2192"/>
                </a:lnTo>
                <a:lnTo>
                  <a:pt x="1165" y="2185"/>
                </a:lnTo>
                <a:lnTo>
                  <a:pt x="1165" y="2180"/>
                </a:lnTo>
                <a:lnTo>
                  <a:pt x="1164" y="2175"/>
                </a:lnTo>
                <a:lnTo>
                  <a:pt x="1163" y="2170"/>
                </a:lnTo>
                <a:lnTo>
                  <a:pt x="1158" y="2162"/>
                </a:lnTo>
                <a:lnTo>
                  <a:pt x="1153" y="2151"/>
                </a:lnTo>
                <a:lnTo>
                  <a:pt x="1150" y="2138"/>
                </a:lnTo>
                <a:lnTo>
                  <a:pt x="1145" y="2122"/>
                </a:lnTo>
                <a:lnTo>
                  <a:pt x="1141" y="2105"/>
                </a:lnTo>
                <a:lnTo>
                  <a:pt x="1140" y="2087"/>
                </a:lnTo>
                <a:lnTo>
                  <a:pt x="1140" y="2065"/>
                </a:lnTo>
                <a:lnTo>
                  <a:pt x="1143" y="2035"/>
                </a:lnTo>
                <a:lnTo>
                  <a:pt x="1145" y="2004"/>
                </a:lnTo>
                <a:lnTo>
                  <a:pt x="1147" y="1979"/>
                </a:lnTo>
                <a:lnTo>
                  <a:pt x="1151" y="1958"/>
                </a:lnTo>
                <a:lnTo>
                  <a:pt x="1157" y="1934"/>
                </a:lnTo>
                <a:lnTo>
                  <a:pt x="1163" y="1909"/>
                </a:lnTo>
                <a:lnTo>
                  <a:pt x="1170" y="1885"/>
                </a:lnTo>
                <a:lnTo>
                  <a:pt x="1175" y="1864"/>
                </a:lnTo>
                <a:lnTo>
                  <a:pt x="1178" y="1844"/>
                </a:lnTo>
                <a:lnTo>
                  <a:pt x="1181" y="1824"/>
                </a:lnTo>
                <a:lnTo>
                  <a:pt x="1185" y="1809"/>
                </a:lnTo>
                <a:lnTo>
                  <a:pt x="1189" y="1803"/>
                </a:lnTo>
                <a:lnTo>
                  <a:pt x="1192" y="1798"/>
                </a:lnTo>
                <a:lnTo>
                  <a:pt x="1198" y="1795"/>
                </a:lnTo>
                <a:lnTo>
                  <a:pt x="1206" y="1792"/>
                </a:lnTo>
                <a:lnTo>
                  <a:pt x="1219" y="1791"/>
                </a:lnTo>
                <a:lnTo>
                  <a:pt x="1233" y="1792"/>
                </a:lnTo>
                <a:lnTo>
                  <a:pt x="1245" y="1792"/>
                </a:lnTo>
                <a:lnTo>
                  <a:pt x="1255" y="1792"/>
                </a:lnTo>
                <a:lnTo>
                  <a:pt x="1259" y="1791"/>
                </a:lnTo>
                <a:lnTo>
                  <a:pt x="1264" y="1789"/>
                </a:lnTo>
                <a:lnTo>
                  <a:pt x="1267" y="1786"/>
                </a:lnTo>
                <a:lnTo>
                  <a:pt x="1271" y="1783"/>
                </a:lnTo>
                <a:lnTo>
                  <a:pt x="1274" y="1778"/>
                </a:lnTo>
                <a:lnTo>
                  <a:pt x="1277" y="1771"/>
                </a:lnTo>
                <a:lnTo>
                  <a:pt x="1280" y="1761"/>
                </a:lnTo>
                <a:lnTo>
                  <a:pt x="1283" y="1752"/>
                </a:lnTo>
                <a:lnTo>
                  <a:pt x="1288" y="1732"/>
                </a:lnTo>
                <a:lnTo>
                  <a:pt x="1290" y="1713"/>
                </a:lnTo>
                <a:lnTo>
                  <a:pt x="1290" y="1696"/>
                </a:lnTo>
                <a:lnTo>
                  <a:pt x="1290" y="1679"/>
                </a:lnTo>
                <a:lnTo>
                  <a:pt x="1289" y="1671"/>
                </a:lnTo>
                <a:lnTo>
                  <a:pt x="1288" y="1663"/>
                </a:lnTo>
                <a:lnTo>
                  <a:pt x="1285" y="1655"/>
                </a:lnTo>
                <a:lnTo>
                  <a:pt x="1282" y="1647"/>
                </a:lnTo>
                <a:lnTo>
                  <a:pt x="1273" y="1632"/>
                </a:lnTo>
                <a:lnTo>
                  <a:pt x="1263" y="1615"/>
                </a:lnTo>
                <a:lnTo>
                  <a:pt x="1252" y="1601"/>
                </a:lnTo>
                <a:lnTo>
                  <a:pt x="1244" y="1590"/>
                </a:lnTo>
                <a:lnTo>
                  <a:pt x="1238" y="1582"/>
                </a:lnTo>
                <a:lnTo>
                  <a:pt x="1236" y="1576"/>
                </a:lnTo>
                <a:lnTo>
                  <a:pt x="1238" y="1574"/>
                </a:lnTo>
                <a:lnTo>
                  <a:pt x="1238" y="1573"/>
                </a:lnTo>
                <a:lnTo>
                  <a:pt x="1240" y="1571"/>
                </a:lnTo>
                <a:lnTo>
                  <a:pt x="1242" y="1570"/>
                </a:lnTo>
                <a:lnTo>
                  <a:pt x="1247" y="1569"/>
                </a:lnTo>
                <a:lnTo>
                  <a:pt x="1251" y="1568"/>
                </a:lnTo>
                <a:lnTo>
                  <a:pt x="1252" y="1567"/>
                </a:lnTo>
                <a:lnTo>
                  <a:pt x="1253" y="1564"/>
                </a:lnTo>
                <a:lnTo>
                  <a:pt x="1254" y="1561"/>
                </a:lnTo>
                <a:lnTo>
                  <a:pt x="1254" y="1557"/>
                </a:lnTo>
                <a:lnTo>
                  <a:pt x="1254" y="1546"/>
                </a:lnTo>
                <a:lnTo>
                  <a:pt x="1253" y="1538"/>
                </a:lnTo>
                <a:lnTo>
                  <a:pt x="1252" y="1531"/>
                </a:lnTo>
                <a:lnTo>
                  <a:pt x="1250" y="1524"/>
                </a:lnTo>
                <a:lnTo>
                  <a:pt x="1247" y="1517"/>
                </a:lnTo>
                <a:lnTo>
                  <a:pt x="1246" y="1511"/>
                </a:lnTo>
                <a:lnTo>
                  <a:pt x="1245" y="1504"/>
                </a:lnTo>
                <a:lnTo>
                  <a:pt x="1244" y="1496"/>
                </a:lnTo>
                <a:lnTo>
                  <a:pt x="1244" y="1488"/>
                </a:lnTo>
                <a:lnTo>
                  <a:pt x="1244" y="1479"/>
                </a:lnTo>
                <a:lnTo>
                  <a:pt x="1242" y="1467"/>
                </a:lnTo>
                <a:lnTo>
                  <a:pt x="1241" y="1451"/>
                </a:lnTo>
                <a:lnTo>
                  <a:pt x="1241" y="1435"/>
                </a:lnTo>
                <a:lnTo>
                  <a:pt x="1242" y="1419"/>
                </a:lnTo>
                <a:lnTo>
                  <a:pt x="1246" y="1405"/>
                </a:lnTo>
                <a:lnTo>
                  <a:pt x="1248" y="1392"/>
                </a:lnTo>
                <a:lnTo>
                  <a:pt x="1253" y="1381"/>
                </a:lnTo>
                <a:lnTo>
                  <a:pt x="1258" y="1369"/>
                </a:lnTo>
                <a:lnTo>
                  <a:pt x="1264" y="1356"/>
                </a:lnTo>
                <a:lnTo>
                  <a:pt x="1267" y="1343"/>
                </a:lnTo>
                <a:lnTo>
                  <a:pt x="1272" y="1331"/>
                </a:lnTo>
                <a:lnTo>
                  <a:pt x="1278" y="1321"/>
                </a:lnTo>
                <a:lnTo>
                  <a:pt x="1284" y="1311"/>
                </a:lnTo>
                <a:lnTo>
                  <a:pt x="1289" y="1299"/>
                </a:lnTo>
                <a:lnTo>
                  <a:pt x="1292" y="1286"/>
                </a:lnTo>
                <a:lnTo>
                  <a:pt x="1295" y="1271"/>
                </a:lnTo>
                <a:lnTo>
                  <a:pt x="1296" y="1255"/>
                </a:lnTo>
                <a:lnTo>
                  <a:pt x="1295" y="1242"/>
                </a:lnTo>
                <a:lnTo>
                  <a:pt x="1295" y="1237"/>
                </a:lnTo>
                <a:lnTo>
                  <a:pt x="1295" y="1233"/>
                </a:lnTo>
                <a:lnTo>
                  <a:pt x="1296" y="1229"/>
                </a:lnTo>
                <a:lnTo>
                  <a:pt x="1297" y="1225"/>
                </a:lnTo>
                <a:lnTo>
                  <a:pt x="1302" y="1221"/>
                </a:lnTo>
                <a:lnTo>
                  <a:pt x="1308" y="1216"/>
                </a:lnTo>
                <a:lnTo>
                  <a:pt x="1314" y="1212"/>
                </a:lnTo>
                <a:lnTo>
                  <a:pt x="1322" y="1209"/>
                </a:lnTo>
                <a:lnTo>
                  <a:pt x="1330" y="1202"/>
                </a:lnTo>
                <a:lnTo>
                  <a:pt x="1340" y="1193"/>
                </a:lnTo>
                <a:lnTo>
                  <a:pt x="1348" y="1183"/>
                </a:lnTo>
                <a:lnTo>
                  <a:pt x="1354" y="1172"/>
                </a:lnTo>
                <a:lnTo>
                  <a:pt x="1358" y="1162"/>
                </a:lnTo>
                <a:lnTo>
                  <a:pt x="1359" y="1152"/>
                </a:lnTo>
                <a:lnTo>
                  <a:pt x="1358" y="1140"/>
                </a:lnTo>
                <a:lnTo>
                  <a:pt x="1355" y="1126"/>
                </a:lnTo>
                <a:lnTo>
                  <a:pt x="1352" y="1111"/>
                </a:lnTo>
                <a:lnTo>
                  <a:pt x="1348" y="1099"/>
                </a:lnTo>
                <a:lnTo>
                  <a:pt x="1347" y="1094"/>
                </a:lnTo>
                <a:lnTo>
                  <a:pt x="1347" y="1089"/>
                </a:lnTo>
                <a:lnTo>
                  <a:pt x="1347" y="1083"/>
                </a:lnTo>
                <a:lnTo>
                  <a:pt x="1348" y="1079"/>
                </a:lnTo>
                <a:lnTo>
                  <a:pt x="1351" y="1071"/>
                </a:lnTo>
                <a:lnTo>
                  <a:pt x="1354" y="1065"/>
                </a:lnTo>
                <a:lnTo>
                  <a:pt x="1360" y="1060"/>
                </a:lnTo>
                <a:lnTo>
                  <a:pt x="1366" y="1053"/>
                </a:lnTo>
                <a:lnTo>
                  <a:pt x="1372" y="1045"/>
                </a:lnTo>
                <a:lnTo>
                  <a:pt x="1377" y="1035"/>
                </a:lnTo>
                <a:lnTo>
                  <a:pt x="1381" y="1026"/>
                </a:lnTo>
                <a:lnTo>
                  <a:pt x="1390" y="1014"/>
                </a:lnTo>
                <a:lnTo>
                  <a:pt x="1397" y="1002"/>
                </a:lnTo>
                <a:lnTo>
                  <a:pt x="1402" y="994"/>
                </a:lnTo>
                <a:lnTo>
                  <a:pt x="1403" y="989"/>
                </a:lnTo>
                <a:lnTo>
                  <a:pt x="1403" y="983"/>
                </a:lnTo>
                <a:lnTo>
                  <a:pt x="1402" y="977"/>
                </a:lnTo>
                <a:lnTo>
                  <a:pt x="1400" y="971"/>
                </a:lnTo>
                <a:lnTo>
                  <a:pt x="1399" y="964"/>
                </a:lnTo>
                <a:lnTo>
                  <a:pt x="1397" y="957"/>
                </a:lnTo>
                <a:lnTo>
                  <a:pt x="1393" y="951"/>
                </a:lnTo>
                <a:lnTo>
                  <a:pt x="1390" y="946"/>
                </a:lnTo>
                <a:lnTo>
                  <a:pt x="1383" y="938"/>
                </a:lnTo>
                <a:lnTo>
                  <a:pt x="1377" y="932"/>
                </a:lnTo>
                <a:lnTo>
                  <a:pt x="1370" y="928"/>
                </a:lnTo>
                <a:lnTo>
                  <a:pt x="1361" y="926"/>
                </a:lnTo>
                <a:lnTo>
                  <a:pt x="1354" y="922"/>
                </a:lnTo>
                <a:lnTo>
                  <a:pt x="1348" y="916"/>
                </a:lnTo>
                <a:lnTo>
                  <a:pt x="1342" y="910"/>
                </a:lnTo>
                <a:lnTo>
                  <a:pt x="1335" y="903"/>
                </a:lnTo>
                <a:lnTo>
                  <a:pt x="1324" y="893"/>
                </a:lnTo>
                <a:lnTo>
                  <a:pt x="1315" y="881"/>
                </a:lnTo>
                <a:lnTo>
                  <a:pt x="1302" y="866"/>
                </a:lnTo>
                <a:lnTo>
                  <a:pt x="1285" y="852"/>
                </a:lnTo>
                <a:lnTo>
                  <a:pt x="1277" y="845"/>
                </a:lnTo>
                <a:lnTo>
                  <a:pt x="1269" y="836"/>
                </a:lnTo>
                <a:lnTo>
                  <a:pt x="1260" y="827"/>
                </a:lnTo>
                <a:lnTo>
                  <a:pt x="1252" y="818"/>
                </a:lnTo>
                <a:lnTo>
                  <a:pt x="1238" y="799"/>
                </a:lnTo>
                <a:lnTo>
                  <a:pt x="1227" y="784"/>
                </a:lnTo>
                <a:lnTo>
                  <a:pt x="1216" y="771"/>
                </a:lnTo>
                <a:lnTo>
                  <a:pt x="1204" y="760"/>
                </a:lnTo>
                <a:lnTo>
                  <a:pt x="1197" y="754"/>
                </a:lnTo>
                <a:lnTo>
                  <a:pt x="1190" y="748"/>
                </a:lnTo>
                <a:lnTo>
                  <a:pt x="1182" y="742"/>
                </a:lnTo>
                <a:lnTo>
                  <a:pt x="1172" y="737"/>
                </a:lnTo>
                <a:lnTo>
                  <a:pt x="1159" y="726"/>
                </a:lnTo>
                <a:lnTo>
                  <a:pt x="1148" y="717"/>
                </a:lnTo>
                <a:lnTo>
                  <a:pt x="1145" y="716"/>
                </a:lnTo>
                <a:lnTo>
                  <a:pt x="1141" y="716"/>
                </a:lnTo>
                <a:lnTo>
                  <a:pt x="1137" y="717"/>
                </a:lnTo>
                <a:lnTo>
                  <a:pt x="1132" y="719"/>
                </a:lnTo>
                <a:lnTo>
                  <a:pt x="1121" y="725"/>
                </a:lnTo>
                <a:lnTo>
                  <a:pt x="1110" y="727"/>
                </a:lnTo>
                <a:lnTo>
                  <a:pt x="1103" y="729"/>
                </a:lnTo>
                <a:lnTo>
                  <a:pt x="1097" y="729"/>
                </a:lnTo>
                <a:lnTo>
                  <a:pt x="1095" y="730"/>
                </a:lnTo>
                <a:lnTo>
                  <a:pt x="1093" y="731"/>
                </a:lnTo>
                <a:lnTo>
                  <a:pt x="1093" y="733"/>
                </a:lnTo>
                <a:lnTo>
                  <a:pt x="1093" y="736"/>
                </a:lnTo>
                <a:lnTo>
                  <a:pt x="1094" y="745"/>
                </a:lnTo>
                <a:lnTo>
                  <a:pt x="1094" y="757"/>
                </a:lnTo>
                <a:lnTo>
                  <a:pt x="1093" y="763"/>
                </a:lnTo>
                <a:lnTo>
                  <a:pt x="1091" y="769"/>
                </a:lnTo>
                <a:lnTo>
                  <a:pt x="1089" y="774"/>
                </a:lnTo>
                <a:lnTo>
                  <a:pt x="1085" y="777"/>
                </a:lnTo>
                <a:lnTo>
                  <a:pt x="1076" y="782"/>
                </a:lnTo>
                <a:lnTo>
                  <a:pt x="1068" y="788"/>
                </a:lnTo>
                <a:lnTo>
                  <a:pt x="1064" y="792"/>
                </a:lnTo>
                <a:lnTo>
                  <a:pt x="1062" y="795"/>
                </a:lnTo>
                <a:lnTo>
                  <a:pt x="1061" y="799"/>
                </a:lnTo>
                <a:lnTo>
                  <a:pt x="1062" y="803"/>
                </a:lnTo>
                <a:lnTo>
                  <a:pt x="1064" y="813"/>
                </a:lnTo>
                <a:lnTo>
                  <a:pt x="1064" y="823"/>
                </a:lnTo>
                <a:lnTo>
                  <a:pt x="1064" y="827"/>
                </a:lnTo>
                <a:lnTo>
                  <a:pt x="1062" y="831"/>
                </a:lnTo>
                <a:lnTo>
                  <a:pt x="1059" y="836"/>
                </a:lnTo>
                <a:lnTo>
                  <a:pt x="1056" y="838"/>
                </a:lnTo>
                <a:lnTo>
                  <a:pt x="1045" y="847"/>
                </a:lnTo>
                <a:lnTo>
                  <a:pt x="1028" y="858"/>
                </a:lnTo>
                <a:lnTo>
                  <a:pt x="1012" y="869"/>
                </a:lnTo>
                <a:lnTo>
                  <a:pt x="999" y="876"/>
                </a:lnTo>
                <a:lnTo>
                  <a:pt x="994" y="877"/>
                </a:lnTo>
                <a:lnTo>
                  <a:pt x="989" y="878"/>
                </a:lnTo>
                <a:lnTo>
                  <a:pt x="984" y="878"/>
                </a:lnTo>
                <a:lnTo>
                  <a:pt x="978" y="877"/>
                </a:lnTo>
                <a:lnTo>
                  <a:pt x="970" y="874"/>
                </a:lnTo>
                <a:lnTo>
                  <a:pt x="962" y="870"/>
                </a:lnTo>
                <a:lnTo>
                  <a:pt x="956" y="868"/>
                </a:lnTo>
                <a:lnTo>
                  <a:pt x="949" y="866"/>
                </a:lnTo>
                <a:lnTo>
                  <a:pt x="946" y="868"/>
                </a:lnTo>
                <a:lnTo>
                  <a:pt x="943" y="869"/>
                </a:lnTo>
                <a:lnTo>
                  <a:pt x="940" y="872"/>
                </a:lnTo>
                <a:lnTo>
                  <a:pt x="939" y="876"/>
                </a:lnTo>
                <a:lnTo>
                  <a:pt x="938" y="885"/>
                </a:lnTo>
                <a:lnTo>
                  <a:pt x="937" y="896"/>
                </a:lnTo>
                <a:lnTo>
                  <a:pt x="936" y="901"/>
                </a:lnTo>
                <a:lnTo>
                  <a:pt x="935" y="906"/>
                </a:lnTo>
                <a:lnTo>
                  <a:pt x="932" y="909"/>
                </a:lnTo>
                <a:lnTo>
                  <a:pt x="929" y="912"/>
                </a:lnTo>
                <a:lnTo>
                  <a:pt x="925" y="914"/>
                </a:lnTo>
                <a:lnTo>
                  <a:pt x="920" y="915"/>
                </a:lnTo>
                <a:lnTo>
                  <a:pt x="917" y="916"/>
                </a:lnTo>
                <a:lnTo>
                  <a:pt x="912" y="916"/>
                </a:lnTo>
                <a:lnTo>
                  <a:pt x="906" y="915"/>
                </a:lnTo>
                <a:lnTo>
                  <a:pt x="901" y="914"/>
                </a:lnTo>
                <a:lnTo>
                  <a:pt x="895" y="912"/>
                </a:lnTo>
                <a:lnTo>
                  <a:pt x="889" y="908"/>
                </a:lnTo>
                <a:lnTo>
                  <a:pt x="883" y="905"/>
                </a:lnTo>
                <a:lnTo>
                  <a:pt x="876" y="902"/>
                </a:lnTo>
                <a:lnTo>
                  <a:pt x="869" y="902"/>
                </a:lnTo>
                <a:lnTo>
                  <a:pt x="862" y="903"/>
                </a:lnTo>
                <a:lnTo>
                  <a:pt x="848" y="907"/>
                </a:lnTo>
                <a:lnTo>
                  <a:pt x="837" y="913"/>
                </a:lnTo>
                <a:lnTo>
                  <a:pt x="832" y="915"/>
                </a:lnTo>
                <a:lnTo>
                  <a:pt x="828" y="916"/>
                </a:lnTo>
                <a:lnTo>
                  <a:pt x="820" y="918"/>
                </a:lnTo>
                <a:lnTo>
                  <a:pt x="814" y="918"/>
                </a:lnTo>
                <a:lnTo>
                  <a:pt x="807" y="918"/>
                </a:lnTo>
                <a:lnTo>
                  <a:pt x="800" y="916"/>
                </a:lnTo>
                <a:lnTo>
                  <a:pt x="793" y="915"/>
                </a:lnTo>
                <a:lnTo>
                  <a:pt x="786" y="913"/>
                </a:lnTo>
                <a:lnTo>
                  <a:pt x="772" y="907"/>
                </a:lnTo>
                <a:lnTo>
                  <a:pt x="760" y="901"/>
                </a:lnTo>
                <a:lnTo>
                  <a:pt x="750" y="896"/>
                </a:lnTo>
                <a:lnTo>
                  <a:pt x="743" y="891"/>
                </a:lnTo>
                <a:lnTo>
                  <a:pt x="740" y="889"/>
                </a:lnTo>
                <a:lnTo>
                  <a:pt x="737" y="888"/>
                </a:lnTo>
                <a:lnTo>
                  <a:pt x="734" y="888"/>
                </a:lnTo>
                <a:lnTo>
                  <a:pt x="730" y="889"/>
                </a:lnTo>
                <a:lnTo>
                  <a:pt x="728" y="891"/>
                </a:lnTo>
                <a:lnTo>
                  <a:pt x="724" y="895"/>
                </a:lnTo>
                <a:lnTo>
                  <a:pt x="723" y="899"/>
                </a:lnTo>
                <a:lnTo>
                  <a:pt x="722" y="903"/>
                </a:lnTo>
                <a:lnTo>
                  <a:pt x="719" y="913"/>
                </a:lnTo>
                <a:lnTo>
                  <a:pt x="717" y="921"/>
                </a:lnTo>
                <a:lnTo>
                  <a:pt x="716" y="925"/>
                </a:lnTo>
                <a:lnTo>
                  <a:pt x="712" y="927"/>
                </a:lnTo>
                <a:lnTo>
                  <a:pt x="710" y="931"/>
                </a:lnTo>
                <a:lnTo>
                  <a:pt x="705" y="933"/>
                </a:lnTo>
                <a:lnTo>
                  <a:pt x="693" y="941"/>
                </a:lnTo>
                <a:lnTo>
                  <a:pt x="681" y="950"/>
                </a:lnTo>
                <a:lnTo>
                  <a:pt x="669" y="959"/>
                </a:lnTo>
                <a:lnTo>
                  <a:pt x="661" y="966"/>
                </a:lnTo>
                <a:lnTo>
                  <a:pt x="654" y="972"/>
                </a:lnTo>
                <a:lnTo>
                  <a:pt x="646" y="976"/>
                </a:lnTo>
                <a:lnTo>
                  <a:pt x="641" y="976"/>
                </a:lnTo>
                <a:lnTo>
                  <a:pt x="636" y="976"/>
                </a:lnTo>
                <a:lnTo>
                  <a:pt x="631" y="975"/>
                </a:lnTo>
                <a:lnTo>
                  <a:pt x="627" y="971"/>
                </a:lnTo>
                <a:lnTo>
                  <a:pt x="616" y="965"/>
                </a:lnTo>
                <a:lnTo>
                  <a:pt x="606" y="960"/>
                </a:lnTo>
                <a:lnTo>
                  <a:pt x="600" y="959"/>
                </a:lnTo>
                <a:lnTo>
                  <a:pt x="596" y="958"/>
                </a:lnTo>
                <a:lnTo>
                  <a:pt x="590" y="958"/>
                </a:lnTo>
                <a:lnTo>
                  <a:pt x="584" y="959"/>
                </a:lnTo>
                <a:lnTo>
                  <a:pt x="577" y="959"/>
                </a:lnTo>
                <a:lnTo>
                  <a:pt x="572" y="959"/>
                </a:lnTo>
                <a:lnTo>
                  <a:pt x="568" y="957"/>
                </a:lnTo>
                <a:lnTo>
                  <a:pt x="566" y="956"/>
                </a:lnTo>
                <a:lnTo>
                  <a:pt x="561" y="950"/>
                </a:lnTo>
                <a:lnTo>
                  <a:pt x="558" y="943"/>
                </a:lnTo>
                <a:lnTo>
                  <a:pt x="554" y="937"/>
                </a:lnTo>
                <a:lnTo>
                  <a:pt x="549" y="931"/>
                </a:lnTo>
                <a:lnTo>
                  <a:pt x="543" y="926"/>
                </a:lnTo>
                <a:lnTo>
                  <a:pt x="536" y="922"/>
                </a:lnTo>
                <a:lnTo>
                  <a:pt x="529" y="919"/>
                </a:lnTo>
                <a:lnTo>
                  <a:pt x="523" y="914"/>
                </a:lnTo>
                <a:lnTo>
                  <a:pt x="522" y="910"/>
                </a:lnTo>
                <a:lnTo>
                  <a:pt x="521" y="907"/>
                </a:lnTo>
                <a:lnTo>
                  <a:pt x="520" y="902"/>
                </a:lnTo>
                <a:lnTo>
                  <a:pt x="520" y="896"/>
                </a:lnTo>
                <a:lnTo>
                  <a:pt x="523" y="882"/>
                </a:lnTo>
                <a:lnTo>
                  <a:pt x="526" y="869"/>
                </a:lnTo>
                <a:lnTo>
                  <a:pt x="527" y="863"/>
                </a:lnTo>
                <a:lnTo>
                  <a:pt x="527" y="858"/>
                </a:lnTo>
                <a:lnTo>
                  <a:pt x="526" y="855"/>
                </a:lnTo>
                <a:lnTo>
                  <a:pt x="523" y="852"/>
                </a:lnTo>
                <a:lnTo>
                  <a:pt x="517" y="850"/>
                </a:lnTo>
                <a:lnTo>
                  <a:pt x="510" y="846"/>
                </a:lnTo>
                <a:lnTo>
                  <a:pt x="508" y="843"/>
                </a:lnTo>
                <a:lnTo>
                  <a:pt x="505" y="840"/>
                </a:lnTo>
                <a:lnTo>
                  <a:pt x="503" y="836"/>
                </a:lnTo>
                <a:lnTo>
                  <a:pt x="501" y="831"/>
                </a:lnTo>
                <a:lnTo>
                  <a:pt x="495" y="818"/>
                </a:lnTo>
                <a:lnTo>
                  <a:pt x="488" y="805"/>
                </a:lnTo>
                <a:lnTo>
                  <a:pt x="479" y="792"/>
                </a:lnTo>
                <a:lnTo>
                  <a:pt x="474" y="781"/>
                </a:lnTo>
                <a:lnTo>
                  <a:pt x="470" y="770"/>
                </a:lnTo>
                <a:lnTo>
                  <a:pt x="467" y="758"/>
                </a:lnTo>
                <a:lnTo>
                  <a:pt x="466" y="751"/>
                </a:lnTo>
                <a:lnTo>
                  <a:pt x="464" y="745"/>
                </a:lnTo>
                <a:lnTo>
                  <a:pt x="461" y="740"/>
                </a:lnTo>
                <a:lnTo>
                  <a:pt x="458" y="736"/>
                </a:lnTo>
                <a:lnTo>
                  <a:pt x="451" y="730"/>
                </a:lnTo>
                <a:lnTo>
                  <a:pt x="446" y="723"/>
                </a:lnTo>
                <a:lnTo>
                  <a:pt x="444" y="719"/>
                </a:lnTo>
                <a:lnTo>
                  <a:pt x="442" y="716"/>
                </a:lnTo>
                <a:lnTo>
                  <a:pt x="442" y="711"/>
                </a:lnTo>
                <a:lnTo>
                  <a:pt x="442" y="705"/>
                </a:lnTo>
                <a:lnTo>
                  <a:pt x="442" y="692"/>
                </a:lnTo>
                <a:lnTo>
                  <a:pt x="440" y="680"/>
                </a:lnTo>
                <a:lnTo>
                  <a:pt x="438" y="674"/>
                </a:lnTo>
                <a:lnTo>
                  <a:pt x="435" y="668"/>
                </a:lnTo>
                <a:lnTo>
                  <a:pt x="432" y="663"/>
                </a:lnTo>
                <a:lnTo>
                  <a:pt x="427" y="658"/>
                </a:lnTo>
                <a:lnTo>
                  <a:pt x="422" y="654"/>
                </a:lnTo>
                <a:lnTo>
                  <a:pt x="419" y="649"/>
                </a:lnTo>
                <a:lnTo>
                  <a:pt x="415" y="645"/>
                </a:lnTo>
                <a:lnTo>
                  <a:pt x="414" y="641"/>
                </a:lnTo>
                <a:lnTo>
                  <a:pt x="411" y="636"/>
                </a:lnTo>
                <a:lnTo>
                  <a:pt x="411" y="631"/>
                </a:lnTo>
                <a:lnTo>
                  <a:pt x="411" y="628"/>
                </a:lnTo>
                <a:lnTo>
                  <a:pt x="411" y="622"/>
                </a:lnTo>
                <a:lnTo>
                  <a:pt x="413" y="617"/>
                </a:lnTo>
                <a:lnTo>
                  <a:pt x="415" y="613"/>
                </a:lnTo>
                <a:lnTo>
                  <a:pt x="417" y="609"/>
                </a:lnTo>
                <a:lnTo>
                  <a:pt x="421" y="605"/>
                </a:lnTo>
                <a:lnTo>
                  <a:pt x="423" y="601"/>
                </a:lnTo>
                <a:lnTo>
                  <a:pt x="427" y="597"/>
                </a:lnTo>
                <a:lnTo>
                  <a:pt x="429" y="592"/>
                </a:lnTo>
                <a:lnTo>
                  <a:pt x="430" y="586"/>
                </a:lnTo>
                <a:lnTo>
                  <a:pt x="434" y="574"/>
                </a:lnTo>
                <a:lnTo>
                  <a:pt x="438" y="565"/>
                </a:lnTo>
                <a:lnTo>
                  <a:pt x="438" y="561"/>
                </a:lnTo>
                <a:lnTo>
                  <a:pt x="438" y="559"/>
                </a:lnTo>
                <a:lnTo>
                  <a:pt x="436" y="557"/>
                </a:lnTo>
                <a:lnTo>
                  <a:pt x="433" y="557"/>
                </a:lnTo>
                <a:lnTo>
                  <a:pt x="420" y="560"/>
                </a:lnTo>
                <a:lnTo>
                  <a:pt x="404" y="562"/>
                </a:lnTo>
                <a:lnTo>
                  <a:pt x="388" y="566"/>
                </a:lnTo>
                <a:lnTo>
                  <a:pt x="375" y="567"/>
                </a:lnTo>
                <a:lnTo>
                  <a:pt x="364" y="567"/>
                </a:lnTo>
                <a:lnTo>
                  <a:pt x="354" y="565"/>
                </a:lnTo>
                <a:lnTo>
                  <a:pt x="351" y="563"/>
                </a:lnTo>
                <a:lnTo>
                  <a:pt x="347" y="561"/>
                </a:lnTo>
                <a:lnTo>
                  <a:pt x="345" y="557"/>
                </a:lnTo>
                <a:lnTo>
                  <a:pt x="344" y="554"/>
                </a:lnTo>
                <a:lnTo>
                  <a:pt x="343" y="546"/>
                </a:lnTo>
                <a:lnTo>
                  <a:pt x="340" y="538"/>
                </a:lnTo>
                <a:lnTo>
                  <a:pt x="338" y="536"/>
                </a:lnTo>
                <a:lnTo>
                  <a:pt x="335" y="534"/>
                </a:lnTo>
                <a:lnTo>
                  <a:pt x="333" y="531"/>
                </a:lnTo>
                <a:lnTo>
                  <a:pt x="329" y="530"/>
                </a:lnTo>
                <a:lnTo>
                  <a:pt x="322" y="528"/>
                </a:lnTo>
                <a:lnTo>
                  <a:pt x="318" y="524"/>
                </a:lnTo>
                <a:lnTo>
                  <a:pt x="315" y="518"/>
                </a:lnTo>
                <a:lnTo>
                  <a:pt x="313" y="510"/>
                </a:lnTo>
                <a:lnTo>
                  <a:pt x="308" y="498"/>
                </a:lnTo>
                <a:lnTo>
                  <a:pt x="300" y="484"/>
                </a:lnTo>
                <a:lnTo>
                  <a:pt x="296" y="478"/>
                </a:lnTo>
                <a:lnTo>
                  <a:pt x="291" y="472"/>
                </a:lnTo>
                <a:lnTo>
                  <a:pt x="288" y="468"/>
                </a:lnTo>
                <a:lnTo>
                  <a:pt x="285" y="467"/>
                </a:lnTo>
                <a:lnTo>
                  <a:pt x="283" y="468"/>
                </a:lnTo>
                <a:lnTo>
                  <a:pt x="280" y="473"/>
                </a:lnTo>
                <a:lnTo>
                  <a:pt x="277" y="479"/>
                </a:lnTo>
                <a:lnTo>
                  <a:pt x="274" y="487"/>
                </a:lnTo>
                <a:lnTo>
                  <a:pt x="266" y="504"/>
                </a:lnTo>
                <a:lnTo>
                  <a:pt x="262" y="518"/>
                </a:lnTo>
                <a:lnTo>
                  <a:pt x="255" y="532"/>
                </a:lnTo>
                <a:lnTo>
                  <a:pt x="245" y="552"/>
                </a:lnTo>
                <a:lnTo>
                  <a:pt x="237" y="569"/>
                </a:lnTo>
                <a:lnTo>
                  <a:pt x="230" y="582"/>
                </a:lnTo>
                <a:lnTo>
                  <a:pt x="226" y="587"/>
                </a:lnTo>
                <a:lnTo>
                  <a:pt x="222" y="591"/>
                </a:lnTo>
                <a:lnTo>
                  <a:pt x="218" y="593"/>
                </a:lnTo>
                <a:lnTo>
                  <a:pt x="213" y="595"/>
                </a:lnTo>
                <a:lnTo>
                  <a:pt x="203" y="597"/>
                </a:lnTo>
                <a:lnTo>
                  <a:pt x="194" y="598"/>
                </a:lnTo>
                <a:lnTo>
                  <a:pt x="190" y="597"/>
                </a:lnTo>
                <a:lnTo>
                  <a:pt x="186" y="595"/>
                </a:lnTo>
                <a:lnTo>
                  <a:pt x="182" y="593"/>
                </a:lnTo>
                <a:lnTo>
                  <a:pt x="177" y="591"/>
                </a:lnTo>
                <a:lnTo>
                  <a:pt x="168" y="582"/>
                </a:lnTo>
                <a:lnTo>
                  <a:pt x="159" y="573"/>
                </a:lnTo>
                <a:lnTo>
                  <a:pt x="153" y="562"/>
                </a:lnTo>
                <a:lnTo>
                  <a:pt x="149" y="552"/>
                </a:lnTo>
                <a:lnTo>
                  <a:pt x="144" y="548"/>
                </a:lnTo>
                <a:lnTo>
                  <a:pt x="139" y="544"/>
                </a:lnTo>
                <a:lnTo>
                  <a:pt x="133" y="541"/>
                </a:lnTo>
                <a:lnTo>
                  <a:pt x="124" y="538"/>
                </a:lnTo>
                <a:lnTo>
                  <a:pt x="105" y="535"/>
                </a:lnTo>
                <a:lnTo>
                  <a:pt x="90" y="531"/>
                </a:lnTo>
                <a:lnTo>
                  <a:pt x="79" y="528"/>
                </a:lnTo>
                <a:lnTo>
                  <a:pt x="69" y="522"/>
                </a:lnTo>
                <a:lnTo>
                  <a:pt x="61" y="515"/>
                </a:lnTo>
                <a:lnTo>
                  <a:pt x="52" y="509"/>
                </a:lnTo>
                <a:lnTo>
                  <a:pt x="49" y="506"/>
                </a:lnTo>
                <a:lnTo>
                  <a:pt x="43" y="505"/>
                </a:lnTo>
                <a:lnTo>
                  <a:pt x="37" y="504"/>
                </a:lnTo>
                <a:lnTo>
                  <a:pt x="29" y="505"/>
                </a:lnTo>
                <a:lnTo>
                  <a:pt x="14" y="506"/>
                </a:lnTo>
                <a:lnTo>
                  <a:pt x="6" y="506"/>
                </a:lnTo>
                <a:lnTo>
                  <a:pt x="4" y="506"/>
                </a:lnTo>
                <a:lnTo>
                  <a:pt x="3" y="505"/>
                </a:lnTo>
                <a:lnTo>
                  <a:pt x="1" y="503"/>
                </a:lnTo>
                <a:lnTo>
                  <a:pt x="0" y="499"/>
                </a:lnTo>
                <a:lnTo>
                  <a:pt x="0" y="496"/>
                </a:lnTo>
                <a:lnTo>
                  <a:pt x="3" y="492"/>
                </a:lnTo>
                <a:lnTo>
                  <a:pt x="5" y="487"/>
                </a:lnTo>
                <a:lnTo>
                  <a:pt x="8" y="484"/>
                </a:lnTo>
                <a:lnTo>
                  <a:pt x="18" y="473"/>
                </a:lnTo>
                <a:lnTo>
                  <a:pt x="31" y="460"/>
                </a:lnTo>
                <a:lnTo>
                  <a:pt x="45" y="443"/>
                </a:lnTo>
                <a:lnTo>
                  <a:pt x="61" y="426"/>
                </a:lnTo>
                <a:lnTo>
                  <a:pt x="69" y="416"/>
                </a:lnTo>
                <a:lnTo>
                  <a:pt x="76" y="406"/>
                </a:lnTo>
                <a:lnTo>
                  <a:pt x="82" y="397"/>
                </a:lnTo>
                <a:lnTo>
                  <a:pt x="88" y="386"/>
                </a:lnTo>
                <a:lnTo>
                  <a:pt x="98" y="367"/>
                </a:lnTo>
                <a:lnTo>
                  <a:pt x="102" y="353"/>
                </a:lnTo>
                <a:lnTo>
                  <a:pt x="105" y="340"/>
                </a:lnTo>
                <a:lnTo>
                  <a:pt x="106" y="328"/>
                </a:lnTo>
                <a:lnTo>
                  <a:pt x="106" y="316"/>
                </a:lnTo>
                <a:lnTo>
                  <a:pt x="108" y="303"/>
                </a:lnTo>
                <a:lnTo>
                  <a:pt x="111" y="297"/>
                </a:lnTo>
                <a:lnTo>
                  <a:pt x="114" y="292"/>
                </a:lnTo>
                <a:lnTo>
                  <a:pt x="118" y="289"/>
                </a:lnTo>
                <a:lnTo>
                  <a:pt x="121" y="285"/>
                </a:lnTo>
                <a:lnTo>
                  <a:pt x="126" y="284"/>
                </a:lnTo>
                <a:lnTo>
                  <a:pt x="129" y="282"/>
                </a:lnTo>
                <a:lnTo>
                  <a:pt x="131" y="279"/>
                </a:lnTo>
                <a:lnTo>
                  <a:pt x="132" y="276"/>
                </a:lnTo>
                <a:lnTo>
                  <a:pt x="133" y="269"/>
                </a:lnTo>
                <a:lnTo>
                  <a:pt x="132" y="258"/>
                </a:lnTo>
                <a:lnTo>
                  <a:pt x="130" y="252"/>
                </a:lnTo>
                <a:lnTo>
                  <a:pt x="127" y="247"/>
                </a:lnTo>
                <a:lnTo>
                  <a:pt x="124" y="244"/>
                </a:lnTo>
                <a:lnTo>
                  <a:pt x="120" y="241"/>
                </a:lnTo>
                <a:lnTo>
                  <a:pt x="112" y="238"/>
                </a:lnTo>
                <a:lnTo>
                  <a:pt x="105" y="237"/>
                </a:lnTo>
                <a:lnTo>
                  <a:pt x="98" y="235"/>
                </a:lnTo>
                <a:lnTo>
                  <a:pt x="93" y="232"/>
                </a:lnTo>
                <a:lnTo>
                  <a:pt x="90" y="229"/>
                </a:lnTo>
                <a:lnTo>
                  <a:pt x="88" y="226"/>
                </a:lnTo>
                <a:lnTo>
                  <a:pt x="87" y="222"/>
                </a:lnTo>
                <a:lnTo>
                  <a:pt x="87" y="216"/>
                </a:lnTo>
                <a:lnTo>
                  <a:pt x="86" y="210"/>
                </a:lnTo>
                <a:lnTo>
                  <a:pt x="83" y="206"/>
                </a:lnTo>
                <a:lnTo>
                  <a:pt x="80" y="201"/>
                </a:lnTo>
                <a:lnTo>
                  <a:pt x="76" y="196"/>
                </a:lnTo>
                <a:lnTo>
                  <a:pt x="68" y="189"/>
                </a:lnTo>
                <a:lnTo>
                  <a:pt x="60" y="184"/>
                </a:lnTo>
                <a:lnTo>
                  <a:pt x="50" y="179"/>
                </a:lnTo>
                <a:lnTo>
                  <a:pt x="41" y="174"/>
                </a:lnTo>
                <a:lnTo>
                  <a:pt x="37" y="169"/>
                </a:lnTo>
                <a:lnTo>
                  <a:pt x="35" y="165"/>
                </a:lnTo>
                <a:lnTo>
                  <a:pt x="33" y="163"/>
                </a:lnTo>
                <a:lnTo>
                  <a:pt x="35" y="160"/>
                </a:lnTo>
                <a:lnTo>
                  <a:pt x="39" y="158"/>
                </a:lnTo>
                <a:lnTo>
                  <a:pt x="49" y="156"/>
                </a:lnTo>
                <a:close/>
              </a:path>
            </a:pathLst>
          </a:custGeom>
          <a:solidFill>
            <a:srgbClr val="377CFF"/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/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42"/>
            </p:custDataLst>
          </p:nvPr>
        </p:nvSpPr>
        <p:spPr>
          <a:xfrm>
            <a:off x="421005" y="5534660"/>
            <a:ext cx="4704080" cy="947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rgbClr val="377CFF"/>
                </a:solidFill>
              </a:rPr>
              <a:t>注：东北三省≠东北地区</a:t>
            </a:r>
            <a:endParaRPr lang="zh-CN" altLang="en-US" sz="2800" b="1" dirty="0">
              <a:solidFill>
                <a:srgbClr val="377CF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229235"/>
            <a:ext cx="2194560" cy="583565"/>
            <a:chOff x="0" y="361"/>
            <a:chExt cx="3456" cy="919"/>
          </a:xfrm>
        </p:grpSpPr>
        <p:sp>
          <p:nvSpPr>
            <p:cNvPr id="48" name="文本框 47"/>
            <p:cNvSpPr txBox="1"/>
            <p:nvPr>
              <p:custDataLst>
                <p:tags r:id="rId43"/>
              </p:custDataLst>
            </p:nvPr>
          </p:nvSpPr>
          <p:spPr>
            <a:xfrm>
              <a:off x="1157" y="361"/>
              <a:ext cx="229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>
                  <a:solidFill>
                    <a:srgbClr val="377CFF"/>
                  </a:solidFill>
                  <a:latin typeface="+mn-ea"/>
                </a:rPr>
                <a:t>构成</a:t>
              </a:r>
              <a:endParaRPr lang="zh-CN" altLang="en-US" sz="3200" b="1">
                <a:solidFill>
                  <a:srgbClr val="377CFF"/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0" y="409"/>
              <a:ext cx="949" cy="803"/>
              <a:chOff x="0" y="576"/>
              <a:chExt cx="949" cy="1018"/>
            </a:xfrm>
          </p:grpSpPr>
          <p:sp>
            <p:nvSpPr>
              <p:cNvPr id="51" name="矩形 50"/>
              <p:cNvSpPr/>
              <p:nvPr>
                <p:custDataLst>
                  <p:tags r:id="rId44"/>
                </p:custDataLst>
              </p:nvPr>
            </p:nvSpPr>
            <p:spPr>
              <a:xfrm>
                <a:off x="0" y="576"/>
                <a:ext cx="663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>
                <p:custDataLst>
                  <p:tags r:id="rId45"/>
                </p:custDataLst>
              </p:nvPr>
            </p:nvSpPr>
            <p:spPr>
              <a:xfrm>
                <a:off x="789" y="576"/>
                <a:ext cx="161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7851775" y="1565275"/>
            <a:ext cx="3907155" cy="438150"/>
            <a:chOff x="12365" y="2465"/>
            <a:chExt cx="6153" cy="690"/>
          </a:xfrm>
        </p:grpSpPr>
        <p:grpSp>
          <p:nvGrpSpPr>
            <p:cNvPr id="43" name="组合 42"/>
            <p:cNvGrpSpPr/>
            <p:nvPr/>
          </p:nvGrpSpPr>
          <p:grpSpPr>
            <a:xfrm>
              <a:off x="12465" y="2465"/>
              <a:ext cx="6053" cy="559"/>
              <a:chOff x="12362" y="2089"/>
              <a:chExt cx="6053" cy="559"/>
            </a:xfrm>
          </p:grpSpPr>
          <p:sp>
            <p:nvSpPr>
              <p:cNvPr id="40" name="圆角矩形 39"/>
              <p:cNvSpPr/>
              <p:nvPr>
                <p:custDataLst>
                  <p:tags r:id="rId46"/>
                </p:custDataLst>
              </p:nvPr>
            </p:nvSpPr>
            <p:spPr>
              <a:xfrm>
                <a:off x="14042" y="2089"/>
                <a:ext cx="4373" cy="5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/>
                  <a:t>黑龙江   黑   哈尔滨</a:t>
                </a:r>
                <a:endParaRPr lang="zh-CN" altLang="en-US" b="1"/>
              </a:p>
            </p:txBody>
          </p:sp>
          <p:cxnSp>
            <p:nvCxnSpPr>
              <p:cNvPr id="209" name="直接连接符 208"/>
              <p:cNvCxnSpPr/>
              <p:nvPr>
                <p:custDataLst>
                  <p:tags r:id="rId47"/>
                </p:custDataLst>
              </p:nvPr>
            </p:nvCxnSpPr>
            <p:spPr>
              <a:xfrm flipH="1">
                <a:off x="12362" y="2345"/>
                <a:ext cx="1937" cy="30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椭圆 271"/>
            <p:cNvSpPr/>
            <p:nvPr>
              <p:custDataLst>
                <p:tags r:id="rId48"/>
              </p:custDataLst>
            </p:nvPr>
          </p:nvSpPr>
          <p:spPr>
            <a:xfrm rot="10800000">
              <a:off x="12365" y="2899"/>
              <a:ext cx="244" cy="25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31000"/>
                  </a:schemeClr>
                </a:gs>
                <a:gs pos="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solidFill>
                <a:schemeClr val="accent3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774305" y="2205355"/>
            <a:ext cx="3813175" cy="354330"/>
            <a:chOff x="12243" y="3473"/>
            <a:chExt cx="4361" cy="558"/>
          </a:xfrm>
        </p:grpSpPr>
        <p:grpSp>
          <p:nvGrpSpPr>
            <p:cNvPr id="57" name="组合 56"/>
            <p:cNvGrpSpPr/>
            <p:nvPr/>
          </p:nvGrpSpPr>
          <p:grpSpPr>
            <a:xfrm>
              <a:off x="12346" y="3473"/>
              <a:ext cx="4259" cy="558"/>
              <a:chOff x="11781" y="3713"/>
              <a:chExt cx="4259" cy="558"/>
            </a:xfrm>
          </p:grpSpPr>
          <p:cxnSp>
            <p:nvCxnSpPr>
              <p:cNvPr id="6" name="直接连接符 5"/>
              <p:cNvCxnSpPr/>
              <p:nvPr>
                <p:custDataLst>
                  <p:tags r:id="rId49"/>
                </p:custDataLst>
              </p:nvPr>
            </p:nvCxnSpPr>
            <p:spPr>
              <a:xfrm flipH="1" flipV="1">
                <a:off x="11781" y="3900"/>
                <a:ext cx="1622" cy="10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圆角矩形 40"/>
              <p:cNvSpPr/>
              <p:nvPr>
                <p:custDataLst>
                  <p:tags r:id="rId50"/>
                </p:custDataLst>
              </p:nvPr>
            </p:nvSpPr>
            <p:spPr>
              <a:xfrm>
                <a:off x="13154" y="3713"/>
                <a:ext cx="2887" cy="5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/>
                  <a:t>吉林   吉   长春</a:t>
                </a:r>
                <a:endParaRPr lang="zh-CN" altLang="en-US" b="1"/>
              </a:p>
            </p:txBody>
          </p:sp>
        </p:grpSp>
        <p:sp>
          <p:nvSpPr>
            <p:cNvPr id="44" name="椭圆 43"/>
            <p:cNvSpPr/>
            <p:nvPr>
              <p:custDataLst>
                <p:tags r:id="rId51"/>
              </p:custDataLst>
            </p:nvPr>
          </p:nvSpPr>
          <p:spPr>
            <a:xfrm rot="10800000">
              <a:off x="12243" y="3539"/>
              <a:ext cx="244" cy="25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31000"/>
                  </a:schemeClr>
                </a:gs>
                <a:gs pos="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solidFill>
                <a:schemeClr val="accent3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615555" y="2554605"/>
            <a:ext cx="2867025" cy="626745"/>
            <a:chOff x="11993" y="4023"/>
            <a:chExt cx="4515" cy="987"/>
          </a:xfrm>
        </p:grpSpPr>
        <p:grpSp>
          <p:nvGrpSpPr>
            <p:cNvPr id="52" name="组合 51"/>
            <p:cNvGrpSpPr/>
            <p:nvPr/>
          </p:nvGrpSpPr>
          <p:grpSpPr>
            <a:xfrm>
              <a:off x="12098" y="4151"/>
              <a:ext cx="4410" cy="859"/>
              <a:chOff x="11565" y="4391"/>
              <a:chExt cx="4410" cy="859"/>
            </a:xfrm>
          </p:grpSpPr>
          <p:cxnSp>
            <p:nvCxnSpPr>
              <p:cNvPr id="38" name="直接连接符 37"/>
              <p:cNvCxnSpPr/>
              <p:nvPr>
                <p:custDataLst>
                  <p:tags r:id="rId52"/>
                </p:custDataLst>
              </p:nvPr>
            </p:nvCxnSpPr>
            <p:spPr>
              <a:xfrm flipH="1" flipV="1">
                <a:off x="11565" y="4391"/>
                <a:ext cx="543" cy="63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圆角矩形 41"/>
              <p:cNvSpPr/>
              <p:nvPr>
                <p:custDataLst>
                  <p:tags r:id="rId53"/>
                </p:custDataLst>
              </p:nvPr>
            </p:nvSpPr>
            <p:spPr>
              <a:xfrm>
                <a:off x="11971" y="4691"/>
                <a:ext cx="4004" cy="5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/>
                  <a:t>辽宁   辽   沈阳</a:t>
                </a:r>
                <a:endParaRPr lang="zh-CN" altLang="en-US" b="1"/>
              </a:p>
            </p:txBody>
          </p:sp>
        </p:grpSp>
        <p:sp>
          <p:nvSpPr>
            <p:cNvPr id="45" name="椭圆 44"/>
            <p:cNvSpPr/>
            <p:nvPr>
              <p:custDataLst>
                <p:tags r:id="rId54"/>
              </p:custDataLst>
            </p:nvPr>
          </p:nvSpPr>
          <p:spPr>
            <a:xfrm rot="10800000">
              <a:off x="11993" y="4023"/>
              <a:ext cx="244" cy="25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31000"/>
                  </a:schemeClr>
                </a:gs>
                <a:gs pos="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solidFill>
                <a:schemeClr val="accent3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156" grpId="0" bldLvl="0" animBg="1"/>
      <p:bldP spid="93" grpId="0" bldLvl="0" animBg="1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773" r="1963" b="1039"/>
          <a:stretch>
            <a:fillRect/>
          </a:stretch>
        </p:blipFill>
        <p:spPr>
          <a:xfrm>
            <a:off x="6109970" y="109855"/>
            <a:ext cx="5800090" cy="661035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6520815" y="1534795"/>
            <a:ext cx="5132705" cy="159385"/>
          </a:xfrm>
          <a:custGeom>
            <a:avLst/>
            <a:gdLst>
              <a:gd name="connisteX0" fmla="*/ 0 w 5132705"/>
              <a:gd name="connsiteY0" fmla="*/ 0 h 159385"/>
              <a:gd name="connisteX1" fmla="*/ 855345 w 5132705"/>
              <a:gd name="connsiteY1" fmla="*/ 86995 h 159385"/>
              <a:gd name="connisteX2" fmla="*/ 1623695 w 5132705"/>
              <a:gd name="connsiteY2" fmla="*/ 144780 h 159385"/>
              <a:gd name="connisteX3" fmla="*/ 2696845 w 5132705"/>
              <a:gd name="connsiteY3" fmla="*/ 159385 h 159385"/>
              <a:gd name="connisteX4" fmla="*/ 4131945 w 5132705"/>
              <a:gd name="connsiteY4" fmla="*/ 144780 h 159385"/>
              <a:gd name="connisteX5" fmla="*/ 5132705 w 5132705"/>
              <a:gd name="connsiteY5" fmla="*/ 86995 h 1593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132705" h="159385">
                <a:moveTo>
                  <a:pt x="0" y="0"/>
                </a:moveTo>
                <a:cubicBezTo>
                  <a:pt x="155575" y="16510"/>
                  <a:pt x="530860" y="57785"/>
                  <a:pt x="855345" y="86995"/>
                </a:cubicBezTo>
                <a:cubicBezTo>
                  <a:pt x="1179830" y="116205"/>
                  <a:pt x="1255395" y="130175"/>
                  <a:pt x="1623695" y="144780"/>
                </a:cubicBezTo>
                <a:cubicBezTo>
                  <a:pt x="1991995" y="159385"/>
                  <a:pt x="2195195" y="159385"/>
                  <a:pt x="2696845" y="159385"/>
                </a:cubicBezTo>
                <a:cubicBezTo>
                  <a:pt x="3198495" y="159385"/>
                  <a:pt x="3644900" y="159385"/>
                  <a:pt x="4131945" y="144780"/>
                </a:cubicBezTo>
                <a:cubicBezTo>
                  <a:pt x="4618990" y="130175"/>
                  <a:pt x="4961255" y="98425"/>
                  <a:pt x="5132705" y="86995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6374130" y="5814060"/>
            <a:ext cx="5255895" cy="126365"/>
          </a:xfrm>
          <a:custGeom>
            <a:avLst/>
            <a:gdLst>
              <a:gd name="connisteX0" fmla="*/ 0 w 5255712"/>
              <a:gd name="connsiteY0" fmla="*/ 0 h 126473"/>
              <a:gd name="connisteX1" fmla="*/ 1449705 w 5255712"/>
              <a:gd name="connsiteY1" fmla="*/ 115570 h 126473"/>
              <a:gd name="connisteX2" fmla="*/ 2841625 w 5255712"/>
              <a:gd name="connsiteY2" fmla="*/ 115570 h 126473"/>
              <a:gd name="connisteX3" fmla="*/ 4103370 w 5255712"/>
              <a:gd name="connsiteY3" fmla="*/ 100965 h 126473"/>
              <a:gd name="connisteX4" fmla="*/ 5132705 w 5255712"/>
              <a:gd name="connsiteY4" fmla="*/ 43180 h 126473"/>
              <a:gd name="connisteX5" fmla="*/ 5205095 w 5255712"/>
              <a:gd name="connsiteY5" fmla="*/ 0 h 126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255713" h="126473">
                <a:moveTo>
                  <a:pt x="0" y="0"/>
                </a:moveTo>
                <a:cubicBezTo>
                  <a:pt x="262255" y="22860"/>
                  <a:pt x="881380" y="92710"/>
                  <a:pt x="1449705" y="115570"/>
                </a:cubicBezTo>
                <a:cubicBezTo>
                  <a:pt x="2018030" y="138430"/>
                  <a:pt x="2310765" y="118745"/>
                  <a:pt x="2841625" y="115570"/>
                </a:cubicBezTo>
                <a:cubicBezTo>
                  <a:pt x="3372485" y="112395"/>
                  <a:pt x="3644900" y="115570"/>
                  <a:pt x="4103370" y="100965"/>
                </a:cubicBezTo>
                <a:cubicBezTo>
                  <a:pt x="4561840" y="86360"/>
                  <a:pt x="4912360" y="63500"/>
                  <a:pt x="5132705" y="43180"/>
                </a:cubicBezTo>
                <a:cubicBezTo>
                  <a:pt x="5353050" y="22860"/>
                  <a:pt x="5211445" y="7620"/>
                  <a:pt x="520509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62355" y="1043940"/>
            <a:ext cx="41033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为什么东北三省万物皆可冻？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53565" y="3250565"/>
            <a:ext cx="179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7030A0"/>
                </a:solidFill>
                <a:latin typeface="华文宋体" panose="02010600040101010101" charset="-122"/>
                <a:ea typeface="华文宋体" panose="02010600040101010101" charset="-122"/>
              </a:rPr>
              <a:t>气温低</a:t>
            </a:r>
            <a:endParaRPr lang="zh-CN" altLang="en-US" sz="3600" b="1">
              <a:solidFill>
                <a:srgbClr val="7030A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2395" y="4794885"/>
            <a:ext cx="179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>
                <a:solidFill>
                  <a:srgbClr val="7030A0"/>
                </a:solidFill>
                <a:latin typeface="华文宋体" panose="02010600040101010101" charset="-122"/>
                <a:ea typeface="华文宋体" panose="02010600040101010101" charset="-122"/>
              </a:rPr>
              <a:t>纬度高</a:t>
            </a:r>
            <a:endParaRPr lang="zh-CN" altLang="en-US" sz="3600" b="1">
              <a:solidFill>
                <a:srgbClr val="7030A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343150" y="4794885"/>
            <a:ext cx="4323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>
                <a:solidFill>
                  <a:srgbClr val="7030A0"/>
                </a:solidFill>
                <a:latin typeface="华文宋体" panose="02010600040101010101" charset="-122"/>
                <a:ea typeface="华文宋体" panose="02010600040101010101" charset="-122"/>
              </a:rPr>
              <a:t>靠近冬季风发源地</a:t>
            </a:r>
            <a:endParaRPr lang="zh-CN" altLang="en-US" sz="3600" b="1">
              <a:solidFill>
                <a:srgbClr val="7030A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65" name="下箭头 64"/>
          <p:cNvSpPr/>
          <p:nvPr/>
        </p:nvSpPr>
        <p:spPr>
          <a:xfrm>
            <a:off x="2618105" y="2366010"/>
            <a:ext cx="220980" cy="7651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1206500" y="3970655"/>
            <a:ext cx="1258570" cy="730885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2941320" y="3936365"/>
            <a:ext cx="1309370" cy="714375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29" grpId="1" animBg="1"/>
      <p:bldP spid="30" grpId="0" bldLvl="0" animBg="1"/>
      <p:bldP spid="30" grpId="1" animBg="1"/>
      <p:bldP spid="65" grpId="0" bldLvl="0" animBg="1"/>
      <p:bldP spid="44" grpId="0"/>
      <p:bldP spid="65" grpId="1" animBg="1"/>
      <p:bldP spid="44" grpId="1"/>
      <p:bldP spid="56" grpId="0"/>
      <p:bldP spid="56" grpId="1"/>
      <p:bldP spid="57" grpId="0"/>
      <p:bldP spid="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22" t="2910" r="3352" b="2267"/>
          <a:stretch>
            <a:fillRect/>
          </a:stretch>
        </p:blipFill>
        <p:spPr>
          <a:xfrm>
            <a:off x="5236210" y="21590"/>
            <a:ext cx="6002020" cy="68364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82905" y="1557020"/>
            <a:ext cx="4878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东北三省年平均气温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分布规律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5270" y="3105150"/>
            <a:ext cx="39147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大致自南向北逐渐</a:t>
            </a:r>
            <a:endParaRPr lang="zh-CN" altLang="en-US" sz="32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sz="32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降低</a:t>
            </a:r>
            <a:endParaRPr lang="zh-CN" altLang="en-US" sz="32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哈尔滨亚冬会吉祥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97790"/>
            <a:ext cx="10052050" cy="6694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995" y="3264535"/>
            <a:ext cx="3378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</a:rPr>
              <a:t>第九届亚冬会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滑雪运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0170" y="1269365"/>
            <a:ext cx="2868295" cy="4302760"/>
          </a:xfrm>
          <a:prstGeom prst="rect">
            <a:avLst/>
          </a:prstGeom>
        </p:spPr>
      </p:pic>
      <p:pic>
        <p:nvPicPr>
          <p:cNvPr id="3" name="图片 2" descr="滑雪运动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985" y="1269365"/>
            <a:ext cx="2868295" cy="430276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30835" y="875665"/>
            <a:ext cx="44475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从</a:t>
            </a:r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地形</a:t>
            </a:r>
            <a:r>
              <a:rPr lang="zh-CN" altLang="en-US" sz="36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和</a:t>
            </a:r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气候</a:t>
            </a:r>
            <a:r>
              <a:rPr lang="zh-CN" altLang="en-US" sz="36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角度思考，滑雪运动的开展需要哪些自然条件？</a:t>
            </a:r>
            <a:endParaRPr lang="zh-CN" altLang="en-US" sz="36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59205" y="370459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、山地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59205" y="4686300"/>
            <a:ext cx="2232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、降雪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56" grpId="0"/>
      <p:bldP spid="5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174" y="0"/>
            <a:ext cx="6203826" cy="6858000"/>
          </a:xfrm>
          <a:prstGeom prst="rect">
            <a:avLst/>
          </a:prstGeom>
        </p:spPr>
      </p:pic>
      <p:pic>
        <p:nvPicPr>
          <p:cNvPr id="33" name="Picture 2" descr="C:/Users/ADMINI~1/AppData/Local/Temp/kaimatting_20191202150805/output_20191202150825..pngoutput_20191202150825.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 rot="600000">
            <a:off x="6414135" y="945515"/>
            <a:ext cx="4683125" cy="531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 rot="1680000">
            <a:off x="7795260" y="1108075"/>
            <a:ext cx="267970" cy="328168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/>
              <a:t>大</a:t>
            </a:r>
            <a:endParaRPr lang="zh-CN" altLang="zh-CN" b="1"/>
          </a:p>
          <a:p>
            <a:pPr algn="ctr"/>
            <a:endParaRPr lang="zh-CN" altLang="zh-CN" b="1"/>
          </a:p>
          <a:p>
            <a:pPr algn="ctr"/>
            <a:endParaRPr lang="zh-CN" altLang="zh-CN" b="1"/>
          </a:p>
          <a:p>
            <a:pPr algn="ctr"/>
            <a:r>
              <a:rPr lang="zh-CN" altLang="zh-CN" b="1"/>
              <a:t>兴</a:t>
            </a:r>
            <a:endParaRPr lang="zh-CN" altLang="zh-CN" b="1"/>
          </a:p>
          <a:p>
            <a:pPr algn="ctr"/>
            <a:endParaRPr lang="zh-CN" altLang="zh-CN" b="1"/>
          </a:p>
          <a:p>
            <a:pPr algn="ctr"/>
            <a:endParaRPr lang="zh-CN" altLang="zh-CN" b="1"/>
          </a:p>
          <a:p>
            <a:pPr algn="ctr"/>
            <a:r>
              <a:rPr lang="zh-CN" altLang="zh-CN" b="1"/>
              <a:t>安</a:t>
            </a:r>
            <a:endParaRPr lang="zh-CN" altLang="zh-CN" b="1"/>
          </a:p>
          <a:p>
            <a:pPr algn="ctr"/>
            <a:endParaRPr lang="zh-CN" altLang="zh-CN" b="1"/>
          </a:p>
          <a:p>
            <a:pPr algn="ctr"/>
            <a:endParaRPr lang="zh-CN" altLang="zh-CN" b="1"/>
          </a:p>
          <a:p>
            <a:pPr algn="ctr"/>
            <a:r>
              <a:rPr lang="zh-CN" altLang="zh-CN" b="1"/>
              <a:t>岭</a:t>
            </a:r>
            <a:endParaRPr lang="zh-CN" altLang="zh-CN" b="1"/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 rot="18780000">
            <a:off x="9669145" y="1337945"/>
            <a:ext cx="236855" cy="226631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>
                <a:sym typeface="+mn-ea"/>
              </a:rPr>
              <a:t>小</a:t>
            </a:r>
            <a:endParaRPr lang="zh-CN" altLang="en-US" b="1"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>
                <a:sym typeface="+mn-ea"/>
              </a:rPr>
              <a:t>兴 </a:t>
            </a:r>
            <a:endParaRPr lang="zh-CN" altLang="en-US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>
                <a:sym typeface="+mn-ea"/>
              </a:rPr>
              <a:t> 安</a:t>
            </a:r>
            <a:endParaRPr lang="zh-CN" altLang="en-US" b="1"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>
                <a:sym typeface="+mn-ea"/>
              </a:rPr>
              <a:t>岭</a:t>
            </a:r>
            <a:endParaRPr lang="zh-CN" altLang="en-US" b="1"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6"/>
            </p:custDataLst>
          </p:nvPr>
        </p:nvSpPr>
        <p:spPr>
          <a:xfrm rot="3180000">
            <a:off x="9359265" y="3598545"/>
            <a:ext cx="280670" cy="244411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长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白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山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脉</a:t>
            </a:r>
            <a:endParaRPr lang="zh-CN" altLang="en-US" b="1"/>
          </a:p>
        </p:txBody>
      </p:sp>
      <p:sp>
        <p:nvSpPr>
          <p:cNvPr id="44" name="文本框 43"/>
          <p:cNvSpPr txBox="1"/>
          <p:nvPr/>
        </p:nvSpPr>
        <p:spPr>
          <a:xfrm>
            <a:off x="1784985" y="2250440"/>
            <a:ext cx="1741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山</a:t>
            </a:r>
            <a:r>
              <a:rPr lang="en-US" altLang="zh-CN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地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1028065"/>
            <a:ext cx="2332355" cy="583565"/>
            <a:chOff x="0" y="361"/>
            <a:chExt cx="3673" cy="919"/>
          </a:xfrm>
        </p:grpSpPr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1157" y="361"/>
              <a:ext cx="251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77CFF"/>
                  </a:solidFill>
                  <a:latin typeface="+mn-ea"/>
                </a:rPr>
                <a:t>地形</a:t>
              </a:r>
              <a:endParaRPr lang="zh-CN" altLang="en-US" sz="3200" b="1">
                <a:solidFill>
                  <a:srgbClr val="377CFF"/>
                </a:solidFill>
                <a:latin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0" y="409"/>
              <a:ext cx="949" cy="803"/>
              <a:chOff x="0" y="576"/>
              <a:chExt cx="949" cy="1018"/>
            </a:xfrm>
          </p:grpSpPr>
          <p:sp>
            <p:nvSpPr>
              <p:cNvPr id="39" name="矩形 38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576"/>
                <a:ext cx="663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>
                <p:custDataLst>
                  <p:tags r:id="rId9"/>
                </p:custDataLst>
              </p:nvPr>
            </p:nvSpPr>
            <p:spPr>
              <a:xfrm>
                <a:off x="789" y="576"/>
                <a:ext cx="161" cy="1018"/>
              </a:xfrm>
              <a:prstGeom prst="rect">
                <a:avLst/>
              </a:prstGeom>
              <a:solidFill>
                <a:srgbClr val="37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44" grpId="0"/>
      <p:bldP spid="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222" t="2073" r="2240" b="1029"/>
          <a:stretch>
            <a:fillRect/>
          </a:stretch>
        </p:blipFill>
        <p:spPr>
          <a:xfrm>
            <a:off x="3085465" y="0"/>
            <a:ext cx="6021070" cy="6856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273229108"/>
</p:tagLst>
</file>

<file path=ppt/tags/tag10.xml><?xml version="1.0" encoding="utf-8"?>
<p:tagLst xmlns:p="http://schemas.openxmlformats.org/presentationml/2006/main">
  <p:tag name="REFSHAPE" val="273231828"/>
</p:tagLst>
</file>

<file path=ppt/tags/tag100.xml><?xml version="1.0" encoding="utf-8"?>
<p:tagLst xmlns:p="http://schemas.openxmlformats.org/presentationml/2006/main">
  <p:tag name="REFSHAPE" val="273282148"/>
</p:tagLst>
</file>

<file path=ppt/tags/tag101.xml><?xml version="1.0" encoding="utf-8"?>
<p:tagLst xmlns:p="http://schemas.openxmlformats.org/presentationml/2006/main">
  <p:tag name="REFSHAPE" val="273282148"/>
</p:tagLst>
</file>

<file path=ppt/tags/tag102.xml><?xml version="1.0" encoding="utf-8"?>
<p:tagLst xmlns:p="http://schemas.openxmlformats.org/presentationml/2006/main">
  <p:tag name="REFSHAPE" val="273282284"/>
</p:tagLst>
</file>

<file path=ppt/tags/tag103.xml><?xml version="1.0" encoding="utf-8"?>
<p:tagLst xmlns:p="http://schemas.openxmlformats.org/presentationml/2006/main">
  <p:tag name="REFSHAPE" val="273282420"/>
</p:tagLst>
</file>

<file path=ppt/tags/tag104.xml><?xml version="1.0" encoding="utf-8"?>
<p:tagLst xmlns:p="http://schemas.openxmlformats.org/presentationml/2006/main">
  <p:tag name="REFSHAPE" val="273282556"/>
</p:tagLst>
</file>

<file path=ppt/tags/tag105.xml><?xml version="1.0" encoding="utf-8"?>
<p:tagLst xmlns:p="http://schemas.openxmlformats.org/presentationml/2006/main">
  <p:tag name="REFSHAPE" val="273282692"/>
</p:tagLst>
</file>

<file path=ppt/tags/tag106.xml><?xml version="1.0" encoding="utf-8"?>
<p:tagLst xmlns:p="http://schemas.openxmlformats.org/presentationml/2006/main">
  <p:tag name="REFSHAPE" val="273282692"/>
</p:tagLst>
</file>

<file path=ppt/tags/tag107.xml><?xml version="1.0" encoding="utf-8"?>
<p:tagLst xmlns:p="http://schemas.openxmlformats.org/presentationml/2006/main">
  <p:tag name="REFSHAPE" val="273280788"/>
</p:tagLst>
</file>

<file path=ppt/tags/tag108.xml><?xml version="1.0" encoding="utf-8"?>
<p:tagLst xmlns:p="http://schemas.openxmlformats.org/presentationml/2006/main">
  <p:tag name="REFSHAPE" val="273280924"/>
</p:tagLst>
</file>

<file path=ppt/tags/tag109.xml><?xml version="1.0" encoding="utf-8"?>
<p:tagLst xmlns:p="http://schemas.openxmlformats.org/presentationml/2006/main">
  <p:tag name="KSO_WM_UNIT_TABLE_BEAUTIFY" val="smartTable{53daca8b-4f37-4882-848c-210dcec1c380}"/>
  <p:tag name="TABLE_SKINIDX" val="0"/>
  <p:tag name="TABLE_COLORIDX" val="j"/>
</p:tagLst>
</file>

<file path=ppt/tags/tag11.xml><?xml version="1.0" encoding="utf-8"?>
<p:tagLst xmlns:p="http://schemas.openxmlformats.org/presentationml/2006/main">
  <p:tag name="REFSHAPE" val="273231964"/>
</p:tagLst>
</file>

<file path=ppt/tags/tag110.xml><?xml version="1.0" encoding="utf-8"?>
<p:tagLst xmlns:p="http://schemas.openxmlformats.org/presentationml/2006/main">
  <p:tag name="REFSHAPE" val="273285276"/>
</p:tagLst>
</file>

<file path=ppt/tags/tag111.xml><?xml version="1.0" encoding="utf-8"?>
<p:tagLst xmlns:p="http://schemas.openxmlformats.org/presentationml/2006/main">
  <p:tag name="REFSHAPE" val="273253588"/>
</p:tagLst>
</file>

<file path=ppt/tags/tag112.xml><?xml version="1.0" encoding="utf-8"?>
<p:tagLst xmlns:p="http://schemas.openxmlformats.org/presentationml/2006/main">
  <p:tag name="REFSHAPE" val="273280244"/>
</p:tagLst>
</file>

<file path=ppt/tags/tag113.xml><?xml version="1.0" encoding="utf-8"?>
<p:tagLst xmlns:p="http://schemas.openxmlformats.org/presentationml/2006/main">
  <p:tag name="REFSHAPE" val="273281604"/>
</p:tagLst>
</file>

<file path=ppt/tags/tag114.xml><?xml version="1.0" encoding="utf-8"?>
<p:tagLst xmlns:p="http://schemas.openxmlformats.org/presentationml/2006/main">
  <p:tag name="REFSHAPE" val="273282828"/>
</p:tagLst>
</file>

<file path=ppt/tags/tag115.xml><?xml version="1.0" encoding="utf-8"?>
<p:tagLst xmlns:p="http://schemas.openxmlformats.org/presentationml/2006/main">
  <p:tag name="REFSHAPE" val="273282964"/>
</p:tagLst>
</file>

<file path=ppt/tags/tag116.xml><?xml version="1.0" encoding="utf-8"?>
<p:tagLst xmlns:p="http://schemas.openxmlformats.org/presentationml/2006/main">
  <p:tag name="REFSHAPE" val="273283100"/>
</p:tagLst>
</file>

<file path=ppt/tags/tag117.xml><?xml version="1.0" encoding="utf-8"?>
<p:tagLst xmlns:p="http://schemas.openxmlformats.org/presentationml/2006/main">
  <p:tag name="REFSHAPE" val="273283236"/>
</p:tagLst>
</file>

<file path=ppt/tags/tag118.xml><?xml version="1.0" encoding="utf-8"?>
<p:tagLst xmlns:p="http://schemas.openxmlformats.org/presentationml/2006/main">
  <p:tag name="REFSHAPE" val="273283372"/>
</p:tagLst>
</file>

<file path=ppt/tags/tag119.xml><?xml version="1.0" encoding="utf-8"?>
<p:tagLst xmlns:p="http://schemas.openxmlformats.org/presentationml/2006/main">
  <p:tag name="REFSHAPE" val="273283508"/>
</p:tagLst>
</file>

<file path=ppt/tags/tag12.xml><?xml version="1.0" encoding="utf-8"?>
<p:tagLst xmlns:p="http://schemas.openxmlformats.org/presentationml/2006/main">
  <p:tag name="REFSHAPE" val="273232100"/>
</p:tagLst>
</file>

<file path=ppt/tags/tag120.xml><?xml version="1.0" encoding="utf-8"?>
<p:tagLst xmlns:p="http://schemas.openxmlformats.org/presentationml/2006/main">
  <p:tag name="REFSHAPE" val="273283644"/>
</p:tagLst>
</file>

<file path=ppt/tags/tag121.xml><?xml version="1.0" encoding="utf-8"?>
<p:tagLst xmlns:p="http://schemas.openxmlformats.org/presentationml/2006/main">
  <p:tag name="REFSHAPE" val="273283100"/>
</p:tagLst>
</file>

<file path=ppt/tags/tag122.xml><?xml version="1.0" encoding="utf-8"?>
<p:tagLst xmlns:p="http://schemas.openxmlformats.org/presentationml/2006/main">
  <p:tag name="REFSHAPE" val="273285276"/>
</p:tagLst>
</file>

<file path=ppt/tags/tag123.xml><?xml version="1.0" encoding="utf-8"?>
<p:tagLst xmlns:p="http://schemas.openxmlformats.org/presentationml/2006/main">
  <p:tag name="REFSHAPE" val="273262020"/>
</p:tagLst>
</file>

<file path=ppt/tags/tag124.xml><?xml version="1.0" encoding="utf-8"?>
<p:tagLst xmlns:p="http://schemas.openxmlformats.org/presentationml/2006/main">
  <p:tag name="REFSHAPE" val="273280788"/>
</p:tagLst>
</file>

<file path=ppt/tags/tag125.xml><?xml version="1.0" encoding="utf-8"?>
<p:tagLst xmlns:p="http://schemas.openxmlformats.org/presentationml/2006/main">
  <p:tag name="REFSHAPE" val="273280924"/>
</p:tagLst>
</file>

<file path=ppt/tags/tag126.xml><?xml version="1.0" encoding="utf-8"?>
<p:tagLst xmlns:p="http://schemas.openxmlformats.org/presentationml/2006/main">
  <p:tag name="KSO_WM_UNIT_TABLE_BEAUTIFY" val="smartTable{53daca8b-4f37-4882-848c-210dcec1c380}"/>
  <p:tag name="TABLE_SKINIDX" val="0"/>
  <p:tag name="TABLE_COLORIDX" val="j"/>
</p:tagLst>
</file>

<file path=ppt/tags/tag127.xml><?xml version="1.0" encoding="utf-8"?>
<p:tagLst xmlns:p="http://schemas.openxmlformats.org/presentationml/2006/main">
  <p:tag name="REFSHAPE" val="273285276"/>
</p:tagLst>
</file>

<file path=ppt/tags/tag128.xml><?xml version="1.0" encoding="utf-8"?>
<p:tagLst xmlns:p="http://schemas.openxmlformats.org/presentationml/2006/main">
  <p:tag name="REFSHAPE" val="273253588"/>
</p:tagLst>
</file>

<file path=ppt/tags/tag129.xml><?xml version="1.0" encoding="utf-8"?>
<p:tagLst xmlns:p="http://schemas.openxmlformats.org/presentationml/2006/main">
  <p:tag name="REFSHAPE" val="273280244"/>
</p:tagLst>
</file>

<file path=ppt/tags/tag13.xml><?xml version="1.0" encoding="utf-8"?>
<p:tagLst xmlns:p="http://schemas.openxmlformats.org/presentationml/2006/main">
  <p:tag name="REFSHAPE" val="273232236"/>
</p:tagLst>
</file>

<file path=ppt/tags/tag130.xml><?xml version="1.0" encoding="utf-8"?>
<p:tagLst xmlns:p="http://schemas.openxmlformats.org/presentationml/2006/main">
  <p:tag name="REFSHAPE" val="273281604"/>
</p:tagLst>
</file>

<file path=ppt/tags/tag131.xml><?xml version="1.0" encoding="utf-8"?>
<p:tagLst xmlns:p="http://schemas.openxmlformats.org/presentationml/2006/main">
  <p:tag name="REFSHAPE" val="273282828"/>
</p:tagLst>
</file>

<file path=ppt/tags/tag132.xml><?xml version="1.0" encoding="utf-8"?>
<p:tagLst xmlns:p="http://schemas.openxmlformats.org/presentationml/2006/main">
  <p:tag name="REFSHAPE" val="273282964"/>
</p:tagLst>
</file>

<file path=ppt/tags/tag133.xml><?xml version="1.0" encoding="utf-8"?>
<p:tagLst xmlns:p="http://schemas.openxmlformats.org/presentationml/2006/main">
  <p:tag name="REFSHAPE" val="273283100"/>
</p:tagLst>
</file>

<file path=ppt/tags/tag134.xml><?xml version="1.0" encoding="utf-8"?>
<p:tagLst xmlns:p="http://schemas.openxmlformats.org/presentationml/2006/main">
  <p:tag name="REFSHAPE" val="273283236"/>
</p:tagLst>
</file>

<file path=ppt/tags/tag135.xml><?xml version="1.0" encoding="utf-8"?>
<p:tagLst xmlns:p="http://schemas.openxmlformats.org/presentationml/2006/main">
  <p:tag name="REFSHAPE" val="273283372"/>
</p:tagLst>
</file>

<file path=ppt/tags/tag136.xml><?xml version="1.0" encoding="utf-8"?>
<p:tagLst xmlns:p="http://schemas.openxmlformats.org/presentationml/2006/main">
  <p:tag name="REFSHAPE" val="273283508"/>
</p:tagLst>
</file>

<file path=ppt/tags/tag137.xml><?xml version="1.0" encoding="utf-8"?>
<p:tagLst xmlns:p="http://schemas.openxmlformats.org/presentationml/2006/main">
  <p:tag name="REFSHAPE" val="273283644"/>
</p:tagLst>
</file>

<file path=ppt/tags/tag138.xml><?xml version="1.0" encoding="utf-8"?>
<p:tagLst xmlns:p="http://schemas.openxmlformats.org/presentationml/2006/main">
  <p:tag name="REFSHAPE" val="273283100"/>
</p:tagLst>
</file>

<file path=ppt/tags/tag139.xml><?xml version="1.0" encoding="utf-8"?>
<p:tagLst xmlns:p="http://schemas.openxmlformats.org/presentationml/2006/main">
  <p:tag name="REFSHAPE" val="273285276"/>
</p:tagLst>
</file>

<file path=ppt/tags/tag14.xml><?xml version="1.0" encoding="utf-8"?>
<p:tagLst xmlns:p="http://schemas.openxmlformats.org/presentationml/2006/main">
  <p:tag name="REFSHAPE" val="273232372"/>
</p:tagLst>
</file>

<file path=ppt/tags/tag140.xml><?xml version="1.0" encoding="utf-8"?>
<p:tagLst xmlns:p="http://schemas.openxmlformats.org/presentationml/2006/main">
  <p:tag name="REFSHAPE" val="273276708"/>
</p:tagLst>
</file>

<file path=ppt/tags/tag141.xml><?xml version="1.0" encoding="utf-8"?>
<p:tagLst xmlns:p="http://schemas.openxmlformats.org/presentationml/2006/main">
  <p:tag name="REFSHAPE" val="273276844"/>
</p:tagLst>
</file>

<file path=ppt/tags/tag142.xml><?xml version="1.0" encoding="utf-8"?>
<p:tagLst xmlns:p="http://schemas.openxmlformats.org/presentationml/2006/main">
  <p:tag name="REFSHAPE" val="273276980"/>
</p:tagLst>
</file>

<file path=ppt/tags/tag143.xml><?xml version="1.0" encoding="utf-8"?>
<p:tagLst xmlns:p="http://schemas.openxmlformats.org/presentationml/2006/main">
  <p:tag name="REFSHAPE" val="273264332"/>
</p:tagLst>
</file>

<file path=ppt/tags/tag144.xml><?xml version="1.0" encoding="utf-8"?>
<p:tagLst xmlns:p="http://schemas.openxmlformats.org/presentationml/2006/main">
  <p:tag name="REFSHAPE" val="273258756"/>
</p:tagLst>
</file>

<file path=ppt/tags/tag145.xml><?xml version="1.0" encoding="utf-8"?>
<p:tagLst xmlns:p="http://schemas.openxmlformats.org/presentationml/2006/main">
  <p:tag name="REFSHAPE" val="273262972"/>
</p:tagLst>
</file>

<file path=ppt/tags/tag146.xml><?xml version="1.0" encoding="utf-8"?>
<p:tagLst xmlns:p="http://schemas.openxmlformats.org/presentationml/2006/main">
  <p:tag name="REFSHAPE" val="273262564"/>
</p:tagLst>
</file>

<file path=ppt/tags/tag147.xml><?xml version="1.0" encoding="utf-8"?>
<p:tagLst xmlns:p="http://schemas.openxmlformats.org/presentationml/2006/main">
  <p:tag name="REFSHAPE" val="273262700"/>
</p:tagLst>
</file>

<file path=ppt/tags/tag148.xml><?xml version="1.0" encoding="utf-8"?>
<p:tagLst xmlns:p="http://schemas.openxmlformats.org/presentationml/2006/main">
  <p:tag name="REFSHAPE" val="273264604"/>
</p:tagLst>
</file>

<file path=ppt/tags/tag149.xml><?xml version="1.0" encoding="utf-8"?>
<p:tagLst xmlns:p="http://schemas.openxmlformats.org/presentationml/2006/main">
  <p:tag name="REFSHAPE" val="273264740"/>
</p:tagLst>
</file>

<file path=ppt/tags/tag15.xml><?xml version="1.0" encoding="utf-8"?>
<p:tagLst xmlns:p="http://schemas.openxmlformats.org/presentationml/2006/main">
  <p:tag name="REFSHAPE" val="273232508"/>
</p:tagLst>
</file>

<file path=ppt/tags/tag150.xml><?xml version="1.0" encoding="utf-8"?>
<p:tagLst xmlns:p="http://schemas.openxmlformats.org/presentationml/2006/main">
  <p:tag name="REFSHAPE" val="273265012"/>
</p:tagLst>
</file>

<file path=ppt/tags/tag151.xml><?xml version="1.0" encoding="utf-8"?>
<p:tagLst xmlns:p="http://schemas.openxmlformats.org/presentationml/2006/main">
  <p:tag name="REFSHAPE" val="273264876"/>
</p:tagLst>
</file>

<file path=ppt/tags/tag152.xml><?xml version="1.0" encoding="utf-8"?>
<p:tagLst xmlns:p="http://schemas.openxmlformats.org/presentationml/2006/main">
  <p:tag name="REFSHAPE" val="273265148"/>
</p:tagLst>
</file>

<file path=ppt/tags/tag153.xml><?xml version="1.0" encoding="utf-8"?>
<p:tagLst xmlns:p="http://schemas.openxmlformats.org/presentationml/2006/main">
  <p:tag name="REFSHAPE" val="273265284"/>
</p:tagLst>
</file>

<file path=ppt/tags/tag154.xml><?xml version="1.0" encoding="utf-8"?>
<p:tagLst xmlns:p="http://schemas.openxmlformats.org/presentationml/2006/main">
  <p:tag name="REFSHAPE" val="273265420"/>
</p:tagLst>
</file>

<file path=ppt/tags/tag155.xml><?xml version="1.0" encoding="utf-8"?>
<p:tagLst xmlns:p="http://schemas.openxmlformats.org/presentationml/2006/main">
  <p:tag name="REFSHAPE" val="273265556"/>
</p:tagLst>
</file>

<file path=ppt/tags/tag156.xml><?xml version="1.0" encoding="utf-8"?>
<p:tagLst xmlns:p="http://schemas.openxmlformats.org/presentationml/2006/main">
  <p:tag name="REFSHAPE" val="273265692"/>
</p:tagLst>
</file>

<file path=ppt/tags/tag157.xml><?xml version="1.0" encoding="utf-8"?>
<p:tagLst xmlns:p="http://schemas.openxmlformats.org/presentationml/2006/main">
  <p:tag name="REFSHAPE" val="273265828"/>
</p:tagLst>
</file>

<file path=ppt/tags/tag158.xml><?xml version="1.0" encoding="utf-8"?>
<p:tagLst xmlns:p="http://schemas.openxmlformats.org/presentationml/2006/main">
  <p:tag name="REFSHAPE" val="273265964"/>
</p:tagLst>
</file>

<file path=ppt/tags/tag159.xml><?xml version="1.0" encoding="utf-8"?>
<p:tagLst xmlns:p="http://schemas.openxmlformats.org/presentationml/2006/main">
  <p:tag name="REFSHAPE" val="273266100"/>
</p:tagLst>
</file>

<file path=ppt/tags/tag16.xml><?xml version="1.0" encoding="utf-8"?>
<p:tagLst xmlns:p="http://schemas.openxmlformats.org/presentationml/2006/main">
  <p:tag name="REFSHAPE" val="273232644"/>
</p:tagLst>
</file>

<file path=ppt/tags/tag160.xml><?xml version="1.0" encoding="utf-8"?>
<p:tagLst xmlns:p="http://schemas.openxmlformats.org/presentationml/2006/main">
  <p:tag name="REFSHAPE" val="273266236"/>
</p:tagLst>
</file>

<file path=ppt/tags/tag161.xml><?xml version="1.0" encoding="utf-8"?>
<p:tagLst xmlns:p="http://schemas.openxmlformats.org/presentationml/2006/main">
  <p:tag name="REFSHAPE" val="273266372"/>
</p:tagLst>
</file>

<file path=ppt/tags/tag162.xml><?xml version="1.0" encoding="utf-8"?>
<p:tagLst xmlns:p="http://schemas.openxmlformats.org/presentationml/2006/main">
  <p:tag name="REFSHAPE" val="273266508"/>
</p:tagLst>
</file>

<file path=ppt/tags/tag163.xml><?xml version="1.0" encoding="utf-8"?>
<p:tagLst xmlns:p="http://schemas.openxmlformats.org/presentationml/2006/main">
  <p:tag name="REFSHAPE" val="273266644"/>
</p:tagLst>
</file>

<file path=ppt/tags/tag164.xml><?xml version="1.0" encoding="utf-8"?>
<p:tagLst xmlns:p="http://schemas.openxmlformats.org/presentationml/2006/main">
  <p:tag name="REFSHAPE" val="273266780"/>
</p:tagLst>
</file>

<file path=ppt/tags/tag165.xml><?xml version="1.0" encoding="utf-8"?>
<p:tagLst xmlns:p="http://schemas.openxmlformats.org/presentationml/2006/main">
  <p:tag name="REFSHAPE" val="273266916"/>
</p:tagLst>
</file>

<file path=ppt/tags/tag166.xml><?xml version="1.0" encoding="utf-8"?>
<p:tagLst xmlns:p="http://schemas.openxmlformats.org/presentationml/2006/main">
  <p:tag name="REFSHAPE" val="273267052"/>
</p:tagLst>
</file>

<file path=ppt/tags/tag167.xml><?xml version="1.0" encoding="utf-8"?>
<p:tagLst xmlns:p="http://schemas.openxmlformats.org/presentationml/2006/main">
  <p:tag name="REFSHAPE" val="273267188"/>
</p:tagLst>
</file>

<file path=ppt/tags/tag168.xml><?xml version="1.0" encoding="utf-8"?>
<p:tagLst xmlns:p="http://schemas.openxmlformats.org/presentationml/2006/main">
  <p:tag name="REFSHAPE" val="273267324"/>
</p:tagLst>
</file>

<file path=ppt/tags/tag169.xml><?xml version="1.0" encoding="utf-8"?>
<p:tagLst xmlns:p="http://schemas.openxmlformats.org/presentationml/2006/main">
  <p:tag name="REFSHAPE" val="273267460"/>
</p:tagLst>
</file>

<file path=ppt/tags/tag17.xml><?xml version="1.0" encoding="utf-8"?>
<p:tagLst xmlns:p="http://schemas.openxmlformats.org/presentationml/2006/main">
  <p:tag name="REFSHAPE" val="273232780"/>
</p:tagLst>
</file>

<file path=ppt/tags/tag170.xml><?xml version="1.0" encoding="utf-8"?>
<p:tagLst xmlns:p="http://schemas.openxmlformats.org/presentationml/2006/main">
  <p:tag name="REFSHAPE" val="273267596"/>
</p:tagLst>
</file>

<file path=ppt/tags/tag171.xml><?xml version="1.0" encoding="utf-8"?>
<p:tagLst xmlns:p="http://schemas.openxmlformats.org/presentationml/2006/main">
  <p:tag name="REFSHAPE" val="273267732"/>
</p:tagLst>
</file>

<file path=ppt/tags/tag172.xml><?xml version="1.0" encoding="utf-8"?>
<p:tagLst xmlns:p="http://schemas.openxmlformats.org/presentationml/2006/main">
  <p:tag name="REFSHAPE" val="273267868"/>
</p:tagLst>
</file>

<file path=ppt/tags/tag173.xml><?xml version="1.0" encoding="utf-8"?>
<p:tagLst xmlns:p="http://schemas.openxmlformats.org/presentationml/2006/main">
  <p:tag name="REFSHAPE" val="273268004"/>
</p:tagLst>
</file>

<file path=ppt/tags/tag174.xml><?xml version="1.0" encoding="utf-8"?>
<p:tagLst xmlns:p="http://schemas.openxmlformats.org/presentationml/2006/main">
  <p:tag name="REFSHAPE" val="273268140"/>
</p:tagLst>
</file>

<file path=ppt/tags/tag175.xml><?xml version="1.0" encoding="utf-8"?>
<p:tagLst xmlns:p="http://schemas.openxmlformats.org/presentationml/2006/main">
  <p:tag name="REFSHAPE" val="273268276"/>
</p:tagLst>
</file>

<file path=ppt/tags/tag176.xml><?xml version="1.0" encoding="utf-8"?>
<p:tagLst xmlns:p="http://schemas.openxmlformats.org/presentationml/2006/main">
  <p:tag name="REFSHAPE" val="273268412"/>
</p:tagLst>
</file>

<file path=ppt/tags/tag177.xml><?xml version="1.0" encoding="utf-8"?>
<p:tagLst xmlns:p="http://schemas.openxmlformats.org/presentationml/2006/main">
  <p:tag name="REFSHAPE" val="273268548"/>
</p:tagLst>
</file>

<file path=ppt/tags/tag178.xml><?xml version="1.0" encoding="utf-8"?>
<p:tagLst xmlns:p="http://schemas.openxmlformats.org/presentationml/2006/main">
  <p:tag name="REFSHAPE" val="273268684"/>
</p:tagLst>
</file>

<file path=ppt/tags/tag179.xml><?xml version="1.0" encoding="utf-8"?>
<p:tagLst xmlns:p="http://schemas.openxmlformats.org/presentationml/2006/main">
  <p:tag name="REFSHAPE" val="273268820"/>
</p:tagLst>
</file>

<file path=ppt/tags/tag18.xml><?xml version="1.0" encoding="utf-8"?>
<p:tagLst xmlns:p="http://schemas.openxmlformats.org/presentationml/2006/main">
  <p:tag name="REFSHAPE" val="273232916"/>
</p:tagLst>
</file>

<file path=ppt/tags/tag180.xml><?xml version="1.0" encoding="utf-8"?>
<p:tagLst xmlns:p="http://schemas.openxmlformats.org/presentationml/2006/main">
  <p:tag name="REFSHAPE" val="273261612"/>
</p:tagLst>
</file>

<file path=ppt/tags/tag181.xml><?xml version="1.0" encoding="utf-8"?>
<p:tagLst xmlns:p="http://schemas.openxmlformats.org/presentationml/2006/main">
  <p:tag name="REFSHAPE" val="273261748"/>
</p:tagLst>
</file>

<file path=ppt/tags/tag182.xml><?xml version="1.0" encoding="utf-8"?>
<p:tagLst xmlns:p="http://schemas.openxmlformats.org/presentationml/2006/main">
  <p:tag name="REFSHAPE" val="273261884"/>
</p:tagLst>
</file>

<file path=ppt/tags/tag183.xml><?xml version="1.0" encoding="utf-8"?>
<p:tagLst xmlns:p="http://schemas.openxmlformats.org/presentationml/2006/main">
  <p:tag name="REFSHAPE" val="273259300"/>
</p:tagLst>
</file>

<file path=ppt/tags/tag184.xml><?xml version="1.0" encoding="utf-8"?>
<p:tagLst xmlns:p="http://schemas.openxmlformats.org/presentationml/2006/main">
  <p:tag name="REFSHAPE" val="273259436"/>
</p:tagLst>
</file>

<file path=ppt/tags/tag185.xml><?xml version="1.0" encoding="utf-8"?>
<p:tagLst xmlns:p="http://schemas.openxmlformats.org/presentationml/2006/main">
  <p:tag name="REFSHAPE" val="273259572"/>
</p:tagLst>
</file>

<file path=ppt/tags/tag186.xml><?xml version="1.0" encoding="utf-8"?>
<p:tagLst xmlns:p="http://schemas.openxmlformats.org/presentationml/2006/main">
  <p:tag name="REFSHAPE" val="273266100"/>
</p:tagLst>
</file>

<file path=ppt/tags/tag187.xml><?xml version="1.0" encoding="utf-8"?>
<p:tagLst xmlns:p="http://schemas.openxmlformats.org/presentationml/2006/main">
  <p:tag name="REFSHAPE" val="273270044"/>
</p:tagLst>
</file>

<file path=ppt/tags/tag188.xml><?xml version="1.0" encoding="utf-8"?>
<p:tagLst xmlns:p="http://schemas.openxmlformats.org/presentationml/2006/main">
  <p:tag name="REFSHAPE" val="273270452"/>
</p:tagLst>
</file>

<file path=ppt/tags/tag189.xml><?xml version="1.0" encoding="utf-8"?>
<p:tagLst xmlns:p="http://schemas.openxmlformats.org/presentationml/2006/main">
  <p:tag name="REFSHAPE" val="273263380"/>
</p:tagLst>
</file>

<file path=ppt/tags/tag19.xml><?xml version="1.0" encoding="utf-8"?>
<p:tagLst xmlns:p="http://schemas.openxmlformats.org/presentationml/2006/main">
  <p:tag name="REFSHAPE" val="273233052"/>
</p:tagLst>
</file>

<file path=ppt/tags/tag190.xml><?xml version="1.0" encoding="utf-8"?>
<p:tagLst xmlns:p="http://schemas.openxmlformats.org/presentationml/2006/main">
  <p:tag name="REFSHAPE" val="273269500"/>
</p:tagLst>
</file>

<file path=ppt/tags/tag191.xml><?xml version="1.0" encoding="utf-8"?>
<p:tagLst xmlns:p="http://schemas.openxmlformats.org/presentationml/2006/main">
  <p:tag name="REFSHAPE" val="273268956"/>
</p:tagLst>
</file>

<file path=ppt/tags/tag192.xml><?xml version="1.0" encoding="utf-8"?>
<p:tagLst xmlns:p="http://schemas.openxmlformats.org/presentationml/2006/main">
  <p:tag name="REFSHAPE" val="273269364"/>
</p:tagLst>
</file>

<file path=ppt/tags/tag193.xml><?xml version="1.0" encoding="utf-8"?>
<p:tagLst xmlns:p="http://schemas.openxmlformats.org/presentationml/2006/main">
  <p:tag name="REFSHAPE" val="273269228"/>
</p:tagLst>
</file>

<file path=ppt/tags/tag194.xml><?xml version="1.0" encoding="utf-8"?>
<p:tagLst xmlns:p="http://schemas.openxmlformats.org/presentationml/2006/main">
  <p:tag name="REFSHAPE" val="273263244"/>
</p:tagLst>
</file>

<file path=ppt/tags/tag195.xml><?xml version="1.0" encoding="utf-8"?>
<p:tagLst xmlns:p="http://schemas.openxmlformats.org/presentationml/2006/main">
  <p:tag name="REFSHAPE" val="273269092"/>
</p:tagLst>
</file>

<file path=ppt/tags/tag196.xml><?xml version="1.0" encoding="utf-8"?>
<p:tagLst xmlns:p="http://schemas.openxmlformats.org/presentationml/2006/main">
  <p:tag name="REFSHAPE" val="273270724"/>
</p:tagLst>
</file>

<file path=ppt/tags/tag197.xml><?xml version="1.0" encoding="utf-8"?>
<p:tagLst xmlns:p="http://schemas.openxmlformats.org/presentationml/2006/main">
  <p:tag name="REFSHAPE" val="273270860"/>
</p:tagLst>
</file>

<file path=ppt/tags/tag198.xml><?xml version="1.0" encoding="utf-8"?>
<p:tagLst xmlns:p="http://schemas.openxmlformats.org/presentationml/2006/main">
  <p:tag name="REFSHAPE" val="273270044"/>
</p:tagLst>
</file>

<file path=ppt/tags/tag199.xml><?xml version="1.0" encoding="utf-8"?>
<p:tagLst xmlns:p="http://schemas.openxmlformats.org/presentationml/2006/main">
  <p:tag name="REFSHAPE" val="273270044"/>
</p:tagLst>
</file>

<file path=ppt/tags/tag2.xml><?xml version="1.0" encoding="utf-8"?>
<p:tagLst xmlns:p="http://schemas.openxmlformats.org/presentationml/2006/main">
  <p:tag name="REFSHAPE" val="273229924"/>
</p:tagLst>
</file>

<file path=ppt/tags/tag20.xml><?xml version="1.0" encoding="utf-8"?>
<p:tagLst xmlns:p="http://schemas.openxmlformats.org/presentationml/2006/main">
  <p:tag name="REFSHAPE" val="273233188"/>
</p:tagLst>
</file>

<file path=ppt/tags/tag200.xml><?xml version="1.0" encoding="utf-8"?>
<p:tagLst xmlns:p="http://schemas.openxmlformats.org/presentationml/2006/main">
  <p:tag name="REFSHAPE" val="273270724"/>
</p:tagLst>
</file>

<file path=ppt/tags/tag201.xml><?xml version="1.0" encoding="utf-8"?>
<p:tagLst xmlns:p="http://schemas.openxmlformats.org/presentationml/2006/main">
  <p:tag name="REFSHAPE" val="273270724"/>
</p:tagLst>
</file>

<file path=ppt/tags/tag202.xml><?xml version="1.0" encoding="utf-8"?>
<p:tagLst xmlns:p="http://schemas.openxmlformats.org/presentationml/2006/main">
  <p:tag name="REFSHAPE" val="275164532"/>
</p:tagLst>
</file>

<file path=ppt/tags/tag203.xml><?xml version="1.0" encoding="utf-8"?>
<p:tagLst xmlns:p="http://schemas.openxmlformats.org/presentationml/2006/main">
  <p:tag name="REFSHAPE" val="275164668"/>
</p:tagLst>
</file>

<file path=ppt/tags/tag204.xml><?xml version="1.0" encoding="utf-8"?>
<p:tagLst xmlns:p="http://schemas.openxmlformats.org/presentationml/2006/main">
  <p:tag name="REFSHAPE" val="275166300"/>
</p:tagLst>
</file>

<file path=ppt/tags/tag205.xml><?xml version="1.0" encoding="utf-8"?>
<p:tagLst xmlns:p="http://schemas.openxmlformats.org/presentationml/2006/main">
  <p:tag name="REFSHAPE" val="275166708"/>
</p:tagLst>
</file>

<file path=ppt/tags/tag206.xml><?xml version="1.0" encoding="utf-8"?>
<p:tagLst xmlns:p="http://schemas.openxmlformats.org/presentationml/2006/main">
  <p:tag name="REFSHAPE" val="275166844"/>
</p:tagLst>
</file>

<file path=ppt/tags/tag207.xml><?xml version="1.0" encoding="utf-8"?>
<p:tagLst xmlns:p="http://schemas.openxmlformats.org/presentationml/2006/main">
  <p:tag name="KSO_WPP_MARK_KEY" val="9d21a8c6-016f-4f62-ad06-057b590b7d24"/>
</p:tagLst>
</file>

<file path=ppt/tags/tag21.xml><?xml version="1.0" encoding="utf-8"?>
<p:tagLst xmlns:p="http://schemas.openxmlformats.org/presentationml/2006/main">
  <p:tag name="REFSHAPE" val="273233324"/>
</p:tagLst>
</file>

<file path=ppt/tags/tag22.xml><?xml version="1.0" encoding="utf-8"?>
<p:tagLst xmlns:p="http://schemas.openxmlformats.org/presentationml/2006/main">
  <p:tag name="REFSHAPE" val="273233460"/>
</p:tagLst>
</file>

<file path=ppt/tags/tag23.xml><?xml version="1.0" encoding="utf-8"?>
<p:tagLst xmlns:p="http://schemas.openxmlformats.org/presentationml/2006/main">
  <p:tag name="REFSHAPE" val="273233596"/>
</p:tagLst>
</file>

<file path=ppt/tags/tag24.xml><?xml version="1.0" encoding="utf-8"?>
<p:tagLst xmlns:p="http://schemas.openxmlformats.org/presentationml/2006/main">
  <p:tag name="REFSHAPE" val="273233732"/>
</p:tagLst>
</file>

<file path=ppt/tags/tag25.xml><?xml version="1.0" encoding="utf-8"?>
<p:tagLst xmlns:p="http://schemas.openxmlformats.org/presentationml/2006/main">
  <p:tag name="REFSHAPE" val="273233868"/>
</p:tagLst>
</file>

<file path=ppt/tags/tag26.xml><?xml version="1.0" encoding="utf-8"?>
<p:tagLst xmlns:p="http://schemas.openxmlformats.org/presentationml/2006/main">
  <p:tag name="REFSHAPE" val="273234004"/>
</p:tagLst>
</file>

<file path=ppt/tags/tag27.xml><?xml version="1.0" encoding="utf-8"?>
<p:tagLst xmlns:p="http://schemas.openxmlformats.org/presentationml/2006/main">
  <p:tag name="REFSHAPE" val="273234140"/>
</p:tagLst>
</file>

<file path=ppt/tags/tag28.xml><?xml version="1.0" encoding="utf-8"?>
<p:tagLst xmlns:p="http://schemas.openxmlformats.org/presentationml/2006/main">
  <p:tag name="REFSHAPE" val="273234276"/>
</p:tagLst>
</file>

<file path=ppt/tags/tag29.xml><?xml version="1.0" encoding="utf-8"?>
<p:tagLst xmlns:p="http://schemas.openxmlformats.org/presentationml/2006/main">
  <p:tag name="REFSHAPE" val="273234412"/>
</p:tagLst>
</file>

<file path=ppt/tags/tag3.xml><?xml version="1.0" encoding="utf-8"?>
<p:tagLst xmlns:p="http://schemas.openxmlformats.org/presentationml/2006/main">
  <p:tag name="REFSHAPE" val="273229788"/>
</p:tagLst>
</file>

<file path=ppt/tags/tag30.xml><?xml version="1.0" encoding="utf-8"?>
<p:tagLst xmlns:p="http://schemas.openxmlformats.org/presentationml/2006/main">
  <p:tag name="REFSHAPE" val="273234548"/>
</p:tagLst>
</file>

<file path=ppt/tags/tag31.xml><?xml version="1.0" encoding="utf-8"?>
<p:tagLst xmlns:p="http://schemas.openxmlformats.org/presentationml/2006/main">
  <p:tag name="REFSHAPE" val="273234684"/>
</p:tagLst>
</file>

<file path=ppt/tags/tag32.xml><?xml version="1.0" encoding="utf-8"?>
<p:tagLst xmlns:p="http://schemas.openxmlformats.org/presentationml/2006/main">
  <p:tag name="REFSHAPE" val="273234820"/>
</p:tagLst>
</file>

<file path=ppt/tags/tag33.xml><?xml version="1.0" encoding="utf-8"?>
<p:tagLst xmlns:p="http://schemas.openxmlformats.org/presentationml/2006/main">
  <p:tag name="REFSHAPE" val="273234956"/>
</p:tagLst>
</file>

<file path=ppt/tags/tag34.xml><?xml version="1.0" encoding="utf-8"?>
<p:tagLst xmlns:p="http://schemas.openxmlformats.org/presentationml/2006/main">
  <p:tag name="REFSHAPE" val="273235092"/>
</p:tagLst>
</file>

<file path=ppt/tags/tag35.xml><?xml version="1.0" encoding="utf-8"?>
<p:tagLst xmlns:p="http://schemas.openxmlformats.org/presentationml/2006/main">
  <p:tag name="REFSHAPE" val="273235228"/>
</p:tagLst>
</file>

<file path=ppt/tags/tag36.xml><?xml version="1.0" encoding="utf-8"?>
<p:tagLst xmlns:p="http://schemas.openxmlformats.org/presentationml/2006/main">
  <p:tag name="REFSHAPE" val="273235364"/>
</p:tagLst>
</file>

<file path=ppt/tags/tag37.xml><?xml version="1.0" encoding="utf-8"?>
<p:tagLst xmlns:p="http://schemas.openxmlformats.org/presentationml/2006/main">
  <p:tag name="REFSHAPE" val="273235500"/>
</p:tagLst>
</file>

<file path=ppt/tags/tag38.xml><?xml version="1.0" encoding="utf-8"?>
<p:tagLst xmlns:p="http://schemas.openxmlformats.org/presentationml/2006/main">
  <p:tag name="REFSHAPE" val="273235636"/>
</p:tagLst>
</file>

<file path=ppt/tags/tag39.xml><?xml version="1.0" encoding="utf-8"?>
<p:tagLst xmlns:p="http://schemas.openxmlformats.org/presentationml/2006/main">
  <p:tag name="REFSHAPE" val="273235772"/>
</p:tagLst>
</file>

<file path=ppt/tags/tag4.xml><?xml version="1.0" encoding="utf-8"?>
<p:tagLst xmlns:p="http://schemas.openxmlformats.org/presentationml/2006/main">
  <p:tag name="REFSHAPE" val="273229516"/>
</p:tagLst>
</file>

<file path=ppt/tags/tag40.xml><?xml version="1.0" encoding="utf-8"?>
<p:tagLst xmlns:p="http://schemas.openxmlformats.org/presentationml/2006/main">
  <p:tag name="REFSHAPE" val="273235908"/>
</p:tagLst>
</file>

<file path=ppt/tags/tag41.xml><?xml version="1.0" encoding="utf-8"?>
<p:tagLst xmlns:p="http://schemas.openxmlformats.org/presentationml/2006/main">
  <p:tag name="REFSHAPE" val="273236044"/>
</p:tagLst>
</file>

<file path=ppt/tags/tag42.xml><?xml version="1.0" encoding="utf-8"?>
<p:tagLst xmlns:p="http://schemas.openxmlformats.org/presentationml/2006/main">
  <p:tag name="REFSHAPE" val="273236180"/>
</p:tagLst>
</file>

<file path=ppt/tags/tag43.xml><?xml version="1.0" encoding="utf-8"?>
<p:tagLst xmlns:p="http://schemas.openxmlformats.org/presentationml/2006/main">
  <p:tag name="REFSHAPE" val="273236316"/>
</p:tagLst>
</file>

<file path=ppt/tags/tag44.xml><?xml version="1.0" encoding="utf-8"?>
<p:tagLst xmlns:p="http://schemas.openxmlformats.org/presentationml/2006/main">
  <p:tag name="REFSHAPE" val="273236452"/>
</p:tagLst>
</file>

<file path=ppt/tags/tag45.xml><?xml version="1.0" encoding="utf-8"?>
<p:tagLst xmlns:p="http://schemas.openxmlformats.org/presentationml/2006/main">
  <p:tag name="REFSHAPE" val="273236588"/>
</p:tagLst>
</file>

<file path=ppt/tags/tag46.xml><?xml version="1.0" encoding="utf-8"?>
<p:tagLst xmlns:p="http://schemas.openxmlformats.org/presentationml/2006/main">
  <p:tag name="REFSHAPE" val="273236724"/>
</p:tagLst>
</file>

<file path=ppt/tags/tag47.xml><?xml version="1.0" encoding="utf-8"?>
<p:tagLst xmlns:p="http://schemas.openxmlformats.org/presentationml/2006/main">
  <p:tag name="REFSHAPE" val="273236860"/>
</p:tagLst>
</file>

<file path=ppt/tags/tag48.xml><?xml version="1.0" encoding="utf-8"?>
<p:tagLst xmlns:p="http://schemas.openxmlformats.org/presentationml/2006/main">
  <p:tag name="REFSHAPE" val="273236996"/>
</p:tagLst>
</file>

<file path=ppt/tags/tag49.xml><?xml version="1.0" encoding="utf-8"?>
<p:tagLst xmlns:p="http://schemas.openxmlformats.org/presentationml/2006/main">
  <p:tag name="REFSHAPE" val="273237132"/>
</p:tagLst>
</file>

<file path=ppt/tags/tag5.xml><?xml version="1.0" encoding="utf-8"?>
<p:tagLst xmlns:p="http://schemas.openxmlformats.org/presentationml/2006/main">
  <p:tag name="REFSHAPE" val="273229652"/>
</p:tagLst>
</file>

<file path=ppt/tags/tag50.xml><?xml version="1.0" encoding="utf-8"?>
<p:tagLst xmlns:p="http://schemas.openxmlformats.org/presentationml/2006/main">
  <p:tag name="REFSHAPE" val="273237268"/>
</p:tagLst>
</file>

<file path=ppt/tags/tag51.xml><?xml version="1.0" encoding="utf-8"?>
<p:tagLst xmlns:p="http://schemas.openxmlformats.org/presentationml/2006/main">
  <p:tag name="REFSHAPE" val="273237404"/>
</p:tagLst>
</file>

<file path=ppt/tags/tag52.xml><?xml version="1.0" encoding="utf-8"?>
<p:tagLst xmlns:p="http://schemas.openxmlformats.org/presentationml/2006/main">
  <p:tag name="REFSHAPE" val="273237540"/>
</p:tagLst>
</file>

<file path=ppt/tags/tag53.xml><?xml version="1.0" encoding="utf-8"?>
<p:tagLst xmlns:p="http://schemas.openxmlformats.org/presentationml/2006/main">
  <p:tag name="REFSHAPE" val="273237676"/>
</p:tagLst>
</file>

<file path=ppt/tags/tag54.xml><?xml version="1.0" encoding="utf-8"?>
<p:tagLst xmlns:p="http://schemas.openxmlformats.org/presentationml/2006/main">
  <p:tag name="REFSHAPE" val="273262020"/>
</p:tagLst>
</file>

<file path=ppt/tags/tag55.xml><?xml version="1.0" encoding="utf-8"?>
<p:tagLst xmlns:p="http://schemas.openxmlformats.org/presentationml/2006/main">
  <p:tag name="REFSHAPE" val="273262156"/>
</p:tagLst>
</file>

<file path=ppt/tags/tag56.xml><?xml version="1.0" encoding="utf-8"?>
<p:tagLst xmlns:p="http://schemas.openxmlformats.org/presentationml/2006/main">
  <p:tag name="REFSHAPE" val="273262292"/>
</p:tagLst>
</file>

<file path=ppt/tags/tag57.xml><?xml version="1.0" encoding="utf-8"?>
<p:tagLst xmlns:p="http://schemas.openxmlformats.org/presentationml/2006/main">
  <p:tag name="REFSHAPE" val="273262428"/>
</p:tagLst>
</file>

<file path=ppt/tags/tag58.xml><?xml version="1.0" encoding="utf-8"?>
<p:tagLst xmlns:p="http://schemas.openxmlformats.org/presentationml/2006/main">
  <p:tag name="REFSHAPE" val="273259300"/>
</p:tagLst>
</file>

<file path=ppt/tags/tag59.xml><?xml version="1.0" encoding="utf-8"?>
<p:tagLst xmlns:p="http://schemas.openxmlformats.org/presentationml/2006/main">
  <p:tag name="REFSHAPE" val="273259436"/>
</p:tagLst>
</file>

<file path=ppt/tags/tag6.xml><?xml version="1.0" encoding="utf-8"?>
<p:tagLst xmlns:p="http://schemas.openxmlformats.org/presentationml/2006/main">
  <p:tag name="REFSHAPE" val="273231148"/>
</p:tagLst>
</file>

<file path=ppt/tags/tag60.xml><?xml version="1.0" encoding="utf-8"?>
<p:tagLst xmlns:p="http://schemas.openxmlformats.org/presentationml/2006/main">
  <p:tag name="REFSHAPE" val="273259572"/>
</p:tagLst>
</file>

<file path=ppt/tags/tag61.xml><?xml version="1.0" encoding="utf-8"?>
<p:tagLst xmlns:p="http://schemas.openxmlformats.org/presentationml/2006/main">
  <p:tag name="REFSHAPE" val="273280788"/>
</p:tagLst>
</file>

<file path=ppt/tags/tag62.xml><?xml version="1.0" encoding="utf-8"?>
<p:tagLst xmlns:p="http://schemas.openxmlformats.org/presentationml/2006/main">
  <p:tag name="REFSHAPE" val="273280924"/>
</p:tagLst>
</file>

<file path=ppt/tags/tag63.xml><?xml version="1.0" encoding="utf-8"?>
<p:tagLst xmlns:p="http://schemas.openxmlformats.org/presentationml/2006/main">
  <p:tag name="REFSHAPE" val="273253588"/>
</p:tagLst>
</file>

<file path=ppt/tags/tag64.xml><?xml version="1.0" encoding="utf-8"?>
<p:tagLst xmlns:p="http://schemas.openxmlformats.org/presentationml/2006/main">
  <p:tag name="REFSHAPE" val="273280244"/>
</p:tagLst>
</file>

<file path=ppt/tags/tag65.xml><?xml version="1.0" encoding="utf-8"?>
<p:tagLst xmlns:p="http://schemas.openxmlformats.org/presentationml/2006/main">
  <p:tag name="REFSHAPE" val="273279972"/>
</p:tagLst>
</file>

<file path=ppt/tags/tag66.xml><?xml version="1.0" encoding="utf-8"?>
<p:tagLst xmlns:p="http://schemas.openxmlformats.org/presentationml/2006/main">
  <p:tag name="REFSHAPE" val="273280108"/>
</p:tagLst>
</file>

<file path=ppt/tags/tag67.xml><?xml version="1.0" encoding="utf-8"?>
<p:tagLst xmlns:p="http://schemas.openxmlformats.org/presentationml/2006/main">
  <p:tag name="REFSHAPE" val="273281604"/>
</p:tagLst>
</file>

<file path=ppt/tags/tag68.xml><?xml version="1.0" encoding="utf-8"?>
<p:tagLst xmlns:p="http://schemas.openxmlformats.org/presentationml/2006/main">
  <p:tag name="REFSHAPE" val="273281740"/>
</p:tagLst>
</file>

<file path=ppt/tags/tag69.xml><?xml version="1.0" encoding="utf-8"?>
<p:tagLst xmlns:p="http://schemas.openxmlformats.org/presentationml/2006/main">
  <p:tag name="REFSHAPE" val="273281876"/>
</p:tagLst>
</file>

<file path=ppt/tags/tag7.xml><?xml version="1.0" encoding="utf-8"?>
<p:tagLst xmlns:p="http://schemas.openxmlformats.org/presentationml/2006/main">
  <p:tag name="REFSHAPE" val="273231420"/>
</p:tagLst>
</file>

<file path=ppt/tags/tag70.xml><?xml version="1.0" encoding="utf-8"?>
<p:tagLst xmlns:p="http://schemas.openxmlformats.org/presentationml/2006/main">
  <p:tag name="REFSHAPE" val="273282012"/>
</p:tagLst>
</file>

<file path=ppt/tags/tag71.xml><?xml version="1.0" encoding="utf-8"?>
<p:tagLst xmlns:p="http://schemas.openxmlformats.org/presentationml/2006/main">
  <p:tag name="REFSHAPE" val="273282148"/>
</p:tagLst>
</file>

<file path=ppt/tags/tag72.xml><?xml version="1.0" encoding="utf-8"?>
<p:tagLst xmlns:p="http://schemas.openxmlformats.org/presentationml/2006/main">
  <p:tag name="REFSHAPE" val="273282148"/>
</p:tagLst>
</file>

<file path=ppt/tags/tag73.xml><?xml version="1.0" encoding="utf-8"?>
<p:tagLst xmlns:p="http://schemas.openxmlformats.org/presentationml/2006/main">
  <p:tag name="REFSHAPE" val="273282284"/>
</p:tagLst>
</file>

<file path=ppt/tags/tag74.xml><?xml version="1.0" encoding="utf-8"?>
<p:tagLst xmlns:p="http://schemas.openxmlformats.org/presentationml/2006/main">
  <p:tag name="REFSHAPE" val="273282420"/>
</p:tagLst>
</file>

<file path=ppt/tags/tag75.xml><?xml version="1.0" encoding="utf-8"?>
<p:tagLst xmlns:p="http://schemas.openxmlformats.org/presentationml/2006/main">
  <p:tag name="REFSHAPE" val="273282556"/>
</p:tagLst>
</file>

<file path=ppt/tags/tag76.xml><?xml version="1.0" encoding="utf-8"?>
<p:tagLst xmlns:p="http://schemas.openxmlformats.org/presentationml/2006/main">
  <p:tag name="REFSHAPE" val="273282692"/>
</p:tagLst>
</file>

<file path=ppt/tags/tag77.xml><?xml version="1.0" encoding="utf-8"?>
<p:tagLst xmlns:p="http://schemas.openxmlformats.org/presentationml/2006/main">
  <p:tag name="REFSHAPE" val="273282692"/>
</p:tagLst>
</file>

<file path=ppt/tags/tag78.xml><?xml version="1.0" encoding="utf-8"?>
<p:tagLst xmlns:p="http://schemas.openxmlformats.org/presentationml/2006/main">
  <p:tag name="REFSHAPE" val="273282828"/>
</p:tagLst>
</file>

<file path=ppt/tags/tag79.xml><?xml version="1.0" encoding="utf-8"?>
<p:tagLst xmlns:p="http://schemas.openxmlformats.org/presentationml/2006/main">
  <p:tag name="REFSHAPE" val="273282964"/>
</p:tagLst>
</file>

<file path=ppt/tags/tag8.xml><?xml version="1.0" encoding="utf-8"?>
<p:tagLst xmlns:p="http://schemas.openxmlformats.org/presentationml/2006/main">
  <p:tag name="REFSHAPE" val="273231556"/>
</p:tagLst>
</file>

<file path=ppt/tags/tag80.xml><?xml version="1.0" encoding="utf-8"?>
<p:tagLst xmlns:p="http://schemas.openxmlformats.org/presentationml/2006/main">
  <p:tag name="REFSHAPE" val="273283100"/>
</p:tagLst>
</file>

<file path=ppt/tags/tag81.xml><?xml version="1.0" encoding="utf-8"?>
<p:tagLst xmlns:p="http://schemas.openxmlformats.org/presentationml/2006/main">
  <p:tag name="REFSHAPE" val="273283236"/>
</p:tagLst>
</file>

<file path=ppt/tags/tag82.xml><?xml version="1.0" encoding="utf-8"?>
<p:tagLst xmlns:p="http://schemas.openxmlformats.org/presentationml/2006/main">
  <p:tag name="REFSHAPE" val="273283372"/>
</p:tagLst>
</file>

<file path=ppt/tags/tag83.xml><?xml version="1.0" encoding="utf-8"?>
<p:tagLst xmlns:p="http://schemas.openxmlformats.org/presentationml/2006/main">
  <p:tag name="REFSHAPE" val="273283508"/>
</p:tagLst>
</file>

<file path=ppt/tags/tag84.xml><?xml version="1.0" encoding="utf-8"?>
<p:tagLst xmlns:p="http://schemas.openxmlformats.org/presentationml/2006/main">
  <p:tag name="REFSHAPE" val="273283644"/>
</p:tagLst>
</file>

<file path=ppt/tags/tag85.xml><?xml version="1.0" encoding="utf-8"?>
<p:tagLst xmlns:p="http://schemas.openxmlformats.org/presentationml/2006/main">
  <p:tag name="REFSHAPE" val="273283100"/>
</p:tagLst>
</file>

<file path=ppt/tags/tag86.xml><?xml version="1.0" encoding="utf-8"?>
<p:tagLst xmlns:p="http://schemas.openxmlformats.org/presentationml/2006/main">
  <p:tag name="KSO_WM_UNIT_TABLE_BEAUTIFY" val="smartTable{53daca8b-4f37-4882-848c-210dcec1c380}"/>
  <p:tag name="TABLE_SKINIDX" val="0"/>
  <p:tag name="TABLE_COLORIDX" val="j"/>
</p:tagLst>
</file>

<file path=ppt/tags/tag87.xml><?xml version="1.0" encoding="utf-8"?>
<p:tagLst xmlns:p="http://schemas.openxmlformats.org/presentationml/2006/main">
  <p:tag name="KSO_WM_UNIT_TABLE_BEAUTIFY" val="smartTable{53daca8b-4f37-4882-848c-210dcec1c380}"/>
  <p:tag name="TABLE_SKINIDX" val="0"/>
  <p:tag name="TABLE_COLORIDX" val="j"/>
</p:tagLst>
</file>

<file path=ppt/tags/tag88.xml><?xml version="1.0" encoding="utf-8"?>
<p:tagLst xmlns:p="http://schemas.openxmlformats.org/presentationml/2006/main">
  <p:tag name="REFSHAPE" val="273280788"/>
</p:tagLst>
</file>

<file path=ppt/tags/tag89.xml><?xml version="1.0" encoding="utf-8"?>
<p:tagLst xmlns:p="http://schemas.openxmlformats.org/presentationml/2006/main">
  <p:tag name="REFSHAPE" val="273280924"/>
</p:tagLst>
</file>

<file path=ppt/tags/tag9.xml><?xml version="1.0" encoding="utf-8"?>
<p:tagLst xmlns:p="http://schemas.openxmlformats.org/presentationml/2006/main">
  <p:tag name="REFSHAPE" val="273231692"/>
</p:tagLst>
</file>

<file path=ppt/tags/tag90.xml><?xml version="1.0" encoding="utf-8"?>
<p:tagLst xmlns:p="http://schemas.openxmlformats.org/presentationml/2006/main">
  <p:tag name="KSO_WM_UNIT_TABLE_BEAUTIFY" val="smartTable{53daca8b-4f37-4882-848c-210dcec1c380}"/>
  <p:tag name="TABLE_SKINIDX" val="0"/>
  <p:tag name="TABLE_COLORIDX" val="j"/>
</p:tagLst>
</file>

<file path=ppt/tags/tag91.xml><?xml version="1.0" encoding="utf-8"?>
<p:tagLst xmlns:p="http://schemas.openxmlformats.org/presentationml/2006/main">
  <p:tag name="REFSHAPE" val="275161132"/>
</p:tagLst>
</file>

<file path=ppt/tags/tag92.xml><?xml version="1.0" encoding="utf-8"?>
<p:tagLst xmlns:p="http://schemas.openxmlformats.org/presentationml/2006/main">
  <p:tag name="REFSHAPE" val="273253588"/>
</p:tagLst>
</file>

<file path=ppt/tags/tag93.xml><?xml version="1.0" encoding="utf-8"?>
<p:tagLst xmlns:p="http://schemas.openxmlformats.org/presentationml/2006/main">
  <p:tag name="REFSHAPE" val="273280244"/>
</p:tagLst>
</file>

<file path=ppt/tags/tag94.xml><?xml version="1.0" encoding="utf-8"?>
<p:tagLst xmlns:p="http://schemas.openxmlformats.org/presentationml/2006/main">
  <p:tag name="REFSHAPE" val="273279972"/>
</p:tagLst>
</file>

<file path=ppt/tags/tag95.xml><?xml version="1.0" encoding="utf-8"?>
<p:tagLst xmlns:p="http://schemas.openxmlformats.org/presentationml/2006/main">
  <p:tag name="REFSHAPE" val="273280108"/>
</p:tagLst>
</file>

<file path=ppt/tags/tag96.xml><?xml version="1.0" encoding="utf-8"?>
<p:tagLst xmlns:p="http://schemas.openxmlformats.org/presentationml/2006/main">
  <p:tag name="REFSHAPE" val="273281604"/>
</p:tagLst>
</file>

<file path=ppt/tags/tag97.xml><?xml version="1.0" encoding="utf-8"?>
<p:tagLst xmlns:p="http://schemas.openxmlformats.org/presentationml/2006/main">
  <p:tag name="REFSHAPE" val="273281740"/>
</p:tagLst>
</file>

<file path=ppt/tags/tag98.xml><?xml version="1.0" encoding="utf-8"?>
<p:tagLst xmlns:p="http://schemas.openxmlformats.org/presentationml/2006/main">
  <p:tag name="REFSHAPE" val="273281876"/>
</p:tagLst>
</file>

<file path=ppt/tags/tag99.xml><?xml version="1.0" encoding="utf-8"?>
<p:tagLst xmlns:p="http://schemas.openxmlformats.org/presentationml/2006/main">
  <p:tag name="REFSHAPE" val="2732820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黑套装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演示</Application>
  <PresentationFormat>宽屏</PresentationFormat>
  <Paragraphs>379</Paragraphs>
  <Slides>25</Slides>
  <Notes>65</Notes>
  <HiddenSlides>4</HiddenSlides>
  <MMClips>5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微软雅黑 Light</vt:lpstr>
      <vt:lpstr>微软雅黑</vt:lpstr>
      <vt:lpstr>UKIJ Qolyazma</vt:lpstr>
      <vt:lpstr>Calibri</vt:lpstr>
      <vt:lpstr>华文宋体</vt:lpstr>
      <vt:lpstr>华文行楷</vt:lpstr>
      <vt:lpstr>Arial Unicode MS</vt:lpstr>
      <vt:lpstr>Calibri</vt:lpstr>
      <vt:lpstr>Times New Roman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王庆路</dc:creator>
  <cp:lastModifiedBy>seewo</cp:lastModifiedBy>
  <cp:revision>439</cp:revision>
  <dcterms:created xsi:type="dcterms:W3CDTF">2019-09-24T15:38:00Z</dcterms:created>
  <dcterms:modified xsi:type="dcterms:W3CDTF">2024-12-20T05:56:17Z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F4576DA50CB040CBA3C66B5F3DDEE693</vt:lpwstr>
  </property>
</Properties>
</file>